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8" r:id="rId3"/>
    <p:sldId id="259" r:id="rId4"/>
    <p:sldId id="260" r:id="rId5"/>
    <p:sldId id="261" r:id="rId6"/>
    <p:sldId id="262" r:id="rId7"/>
    <p:sldId id="263" r:id="rId8"/>
    <p:sldId id="264" r:id="rId9"/>
    <p:sldId id="321" r:id="rId10"/>
    <p:sldId id="322" r:id="rId11"/>
    <p:sldId id="325" r:id="rId12"/>
    <p:sldId id="300" r:id="rId13"/>
    <p:sldId id="301" r:id="rId14"/>
    <p:sldId id="303" r:id="rId15"/>
    <p:sldId id="305" r:id="rId16"/>
    <p:sldId id="339" r:id="rId17"/>
    <p:sldId id="340" r:id="rId18"/>
    <p:sldId id="324" r:id="rId19"/>
    <p:sldId id="268" r:id="rId20"/>
    <p:sldId id="269" r:id="rId21"/>
    <p:sldId id="270" r:id="rId22"/>
    <p:sldId id="271" r:id="rId23"/>
    <p:sldId id="272" r:id="rId24"/>
    <p:sldId id="317" r:id="rId25"/>
    <p:sldId id="318" r:id="rId26"/>
    <p:sldId id="277" r:id="rId27"/>
    <p:sldId id="278" r:id="rId28"/>
    <p:sldId id="280" r:id="rId29"/>
    <p:sldId id="281" r:id="rId30"/>
    <p:sldId id="284" r:id="rId31"/>
    <p:sldId id="285" r:id="rId32"/>
    <p:sldId id="297" r:id="rId33"/>
    <p:sldId id="331" r:id="rId34"/>
    <p:sldId id="332" r:id="rId35"/>
    <p:sldId id="333" r:id="rId36"/>
    <p:sldId id="311" r:id="rId37"/>
    <p:sldId id="335" r:id="rId38"/>
    <p:sldId id="342" r:id="rId39"/>
    <p:sldId id="337" r:id="rId40"/>
    <p:sldId id="338" r:id="rId41"/>
    <p:sldId id="291" r:id="rId42"/>
    <p:sldId id="294"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1" autoAdjust="0"/>
    <p:restoredTop sz="94660"/>
  </p:normalViewPr>
  <p:slideViewPr>
    <p:cSldViewPr>
      <p:cViewPr>
        <p:scale>
          <a:sx n="75" d="100"/>
          <a:sy n="75" d="100"/>
        </p:scale>
        <p:origin x="-129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Thermal Test: Internal and External Temperature</a:t>
            </a:r>
          </a:p>
        </c:rich>
      </c:tx>
      <c:layout/>
      <c:overlay val="0"/>
    </c:title>
    <c:autoTitleDeleted val="0"/>
    <c:plotArea>
      <c:layout/>
      <c:scatterChart>
        <c:scatterStyle val="lineMarker"/>
        <c:varyColors val="0"/>
        <c:ser>
          <c:idx val="0"/>
          <c:order val="0"/>
          <c:tx>
            <c:strRef>
              <c:f>'temp test'!$M$1</c:f>
              <c:strCache>
                <c:ptCount val="1"/>
                <c:pt idx="0">
                  <c:v>External Temperature (C)</c:v>
                </c:pt>
              </c:strCache>
            </c:strRef>
          </c:tx>
          <c:spPr>
            <a:ln w="28575">
              <a:noFill/>
            </a:ln>
          </c:spPr>
          <c:marker>
            <c:symbol val="diamond"/>
            <c:size val="3"/>
          </c:marker>
          <c:errBars>
            <c:errDir val="x"/>
            <c:errBarType val="both"/>
            <c:errValType val="fixedVal"/>
            <c:noEndCap val="0"/>
            <c:val val="6.0000000000000019E-2"/>
          </c:errBars>
          <c:errBars>
            <c:errDir val="y"/>
            <c:errBarType val="both"/>
            <c:errValType val="cust"/>
            <c:noEndCap val="0"/>
            <c:plus>
              <c:numRef>
                <c:f>'temp test'!$O$2:$O$1090</c:f>
                <c:numCache>
                  <c:formatCode>General</c:formatCode>
                  <c:ptCount val="1089"/>
                  <c:pt idx="0">
                    <c:v>0.44390000000000013</c:v>
                  </c:pt>
                  <c:pt idx="1">
                    <c:v>0.44390000000000013</c:v>
                  </c:pt>
                  <c:pt idx="2">
                    <c:v>0.44390000000000013</c:v>
                  </c:pt>
                  <c:pt idx="3">
                    <c:v>0.44390000000000013</c:v>
                  </c:pt>
                  <c:pt idx="4">
                    <c:v>0.44390000000000013</c:v>
                  </c:pt>
                  <c:pt idx="5">
                    <c:v>0.44390000000000013</c:v>
                  </c:pt>
                  <c:pt idx="6">
                    <c:v>0.44390000000000013</c:v>
                  </c:pt>
                  <c:pt idx="7">
                    <c:v>0.44390000000000013</c:v>
                  </c:pt>
                  <c:pt idx="8">
                    <c:v>0.44390000000000013</c:v>
                  </c:pt>
                  <c:pt idx="9">
                    <c:v>0.44390000000000013</c:v>
                  </c:pt>
                  <c:pt idx="10">
                    <c:v>0.44390000000000013</c:v>
                  </c:pt>
                  <c:pt idx="11">
                    <c:v>0.44390000000000013</c:v>
                  </c:pt>
                  <c:pt idx="12">
                    <c:v>0.44390000000000013</c:v>
                  </c:pt>
                  <c:pt idx="13">
                    <c:v>0.44390000000000013</c:v>
                  </c:pt>
                  <c:pt idx="14">
                    <c:v>0.44390000000000013</c:v>
                  </c:pt>
                  <c:pt idx="15">
                    <c:v>0.44390000000000013</c:v>
                  </c:pt>
                  <c:pt idx="16">
                    <c:v>0.44390000000000013</c:v>
                  </c:pt>
                  <c:pt idx="17">
                    <c:v>0.44390000000000013</c:v>
                  </c:pt>
                  <c:pt idx="18">
                    <c:v>0.44390000000000013</c:v>
                  </c:pt>
                  <c:pt idx="19">
                    <c:v>0.44390000000000013</c:v>
                  </c:pt>
                  <c:pt idx="20">
                    <c:v>0.44390000000000013</c:v>
                  </c:pt>
                  <c:pt idx="21">
                    <c:v>0.44390000000000013</c:v>
                  </c:pt>
                  <c:pt idx="22">
                    <c:v>0.44390000000000013</c:v>
                  </c:pt>
                  <c:pt idx="23">
                    <c:v>0.44390000000000013</c:v>
                  </c:pt>
                  <c:pt idx="24">
                    <c:v>0.44390000000000013</c:v>
                  </c:pt>
                  <c:pt idx="25">
                    <c:v>0.44390000000000013</c:v>
                  </c:pt>
                  <c:pt idx="26">
                    <c:v>0.44390000000000013</c:v>
                  </c:pt>
                  <c:pt idx="27">
                    <c:v>0.44390000000000013</c:v>
                  </c:pt>
                  <c:pt idx="28">
                    <c:v>0.44390000000000013</c:v>
                  </c:pt>
                  <c:pt idx="29">
                    <c:v>0.44390000000000013</c:v>
                  </c:pt>
                  <c:pt idx="30">
                    <c:v>0.44390000000000013</c:v>
                  </c:pt>
                  <c:pt idx="31">
                    <c:v>0.44390000000000013</c:v>
                  </c:pt>
                  <c:pt idx="32">
                    <c:v>0.44390000000000013</c:v>
                  </c:pt>
                  <c:pt idx="33">
                    <c:v>0.44390000000000013</c:v>
                  </c:pt>
                  <c:pt idx="34">
                    <c:v>0.44390000000000013</c:v>
                  </c:pt>
                  <c:pt idx="35">
                    <c:v>0.44390000000000013</c:v>
                  </c:pt>
                  <c:pt idx="36">
                    <c:v>0.44390000000000013</c:v>
                  </c:pt>
                  <c:pt idx="37">
                    <c:v>0.44390000000000013</c:v>
                  </c:pt>
                  <c:pt idx="38">
                    <c:v>0.44390000000000013</c:v>
                  </c:pt>
                  <c:pt idx="39">
                    <c:v>0.44390000000000013</c:v>
                  </c:pt>
                  <c:pt idx="40">
                    <c:v>0.44390000000000013</c:v>
                  </c:pt>
                  <c:pt idx="41">
                    <c:v>0.44390000000000013</c:v>
                  </c:pt>
                  <c:pt idx="42">
                    <c:v>0.44390000000000013</c:v>
                  </c:pt>
                  <c:pt idx="43">
                    <c:v>0.44390000000000013</c:v>
                  </c:pt>
                  <c:pt idx="44">
                    <c:v>0.44390000000000013</c:v>
                  </c:pt>
                  <c:pt idx="45">
                    <c:v>0.44390000000000013</c:v>
                  </c:pt>
                  <c:pt idx="46">
                    <c:v>0.44390000000000013</c:v>
                  </c:pt>
                  <c:pt idx="47">
                    <c:v>0.44390000000000013</c:v>
                  </c:pt>
                  <c:pt idx="48">
                    <c:v>0.44390000000000013</c:v>
                  </c:pt>
                  <c:pt idx="49">
                    <c:v>0.44390000000000013</c:v>
                  </c:pt>
                  <c:pt idx="50">
                    <c:v>0.44390000000000013</c:v>
                  </c:pt>
                  <c:pt idx="51">
                    <c:v>0.44390000000000013</c:v>
                  </c:pt>
                  <c:pt idx="52">
                    <c:v>0.44390000000000013</c:v>
                  </c:pt>
                  <c:pt idx="53">
                    <c:v>0.44390000000000013</c:v>
                  </c:pt>
                  <c:pt idx="54">
                    <c:v>0.44390000000000013</c:v>
                  </c:pt>
                  <c:pt idx="55">
                    <c:v>0.44390000000000013</c:v>
                  </c:pt>
                  <c:pt idx="56">
                    <c:v>0.44390000000000013</c:v>
                  </c:pt>
                  <c:pt idx="57">
                    <c:v>0.44390000000000013</c:v>
                  </c:pt>
                  <c:pt idx="58">
                    <c:v>0.44390000000000013</c:v>
                  </c:pt>
                  <c:pt idx="59">
                    <c:v>0.44390000000000013</c:v>
                  </c:pt>
                  <c:pt idx="60">
                    <c:v>0.44390000000000013</c:v>
                  </c:pt>
                  <c:pt idx="61">
                    <c:v>0.44390000000000013</c:v>
                  </c:pt>
                  <c:pt idx="62">
                    <c:v>0.44390000000000013</c:v>
                  </c:pt>
                  <c:pt idx="63">
                    <c:v>0.44390000000000013</c:v>
                  </c:pt>
                  <c:pt idx="64">
                    <c:v>0.44390000000000013</c:v>
                  </c:pt>
                  <c:pt idx="65">
                    <c:v>0.44390000000000013</c:v>
                  </c:pt>
                  <c:pt idx="66">
                    <c:v>0.44390000000000013</c:v>
                  </c:pt>
                  <c:pt idx="67">
                    <c:v>0.44390000000000013</c:v>
                  </c:pt>
                  <c:pt idx="68">
                    <c:v>0.44390000000000013</c:v>
                  </c:pt>
                  <c:pt idx="69">
                    <c:v>0.44390000000000013</c:v>
                  </c:pt>
                  <c:pt idx="70">
                    <c:v>0.44390000000000013</c:v>
                  </c:pt>
                  <c:pt idx="71">
                    <c:v>0.44390000000000013</c:v>
                  </c:pt>
                  <c:pt idx="72">
                    <c:v>0.44390000000000013</c:v>
                  </c:pt>
                  <c:pt idx="73">
                    <c:v>0.44390000000000013</c:v>
                  </c:pt>
                  <c:pt idx="74">
                    <c:v>0.44390000000000013</c:v>
                  </c:pt>
                  <c:pt idx="75">
                    <c:v>0.44390000000000013</c:v>
                  </c:pt>
                  <c:pt idx="76">
                    <c:v>0.44390000000000013</c:v>
                  </c:pt>
                  <c:pt idx="77">
                    <c:v>0.44390000000000013</c:v>
                  </c:pt>
                  <c:pt idx="78">
                    <c:v>0.44390000000000013</c:v>
                  </c:pt>
                  <c:pt idx="79">
                    <c:v>0.44390000000000013</c:v>
                  </c:pt>
                  <c:pt idx="80">
                    <c:v>0.44390000000000013</c:v>
                  </c:pt>
                  <c:pt idx="81">
                    <c:v>0.44390000000000013</c:v>
                  </c:pt>
                  <c:pt idx="82">
                    <c:v>0.44390000000000013</c:v>
                  </c:pt>
                  <c:pt idx="83">
                    <c:v>0.44390000000000013</c:v>
                  </c:pt>
                  <c:pt idx="84">
                    <c:v>0.44390000000000013</c:v>
                  </c:pt>
                  <c:pt idx="85">
                    <c:v>0.44390000000000013</c:v>
                  </c:pt>
                  <c:pt idx="86">
                    <c:v>0.44390000000000013</c:v>
                  </c:pt>
                  <c:pt idx="87">
                    <c:v>0.44390000000000013</c:v>
                  </c:pt>
                  <c:pt idx="88">
                    <c:v>0.44390000000000013</c:v>
                  </c:pt>
                  <c:pt idx="89">
                    <c:v>0.44390000000000013</c:v>
                  </c:pt>
                  <c:pt idx="90">
                    <c:v>0.44390000000000013</c:v>
                  </c:pt>
                  <c:pt idx="91">
                    <c:v>0.44390000000000013</c:v>
                  </c:pt>
                  <c:pt idx="92">
                    <c:v>0.44390000000000013</c:v>
                  </c:pt>
                  <c:pt idx="93">
                    <c:v>0.44390000000000013</c:v>
                  </c:pt>
                  <c:pt idx="94">
                    <c:v>0.44390000000000013</c:v>
                  </c:pt>
                  <c:pt idx="95">
                    <c:v>0.44390000000000013</c:v>
                  </c:pt>
                  <c:pt idx="96">
                    <c:v>0.44390000000000013</c:v>
                  </c:pt>
                  <c:pt idx="97">
                    <c:v>0.44390000000000013</c:v>
                  </c:pt>
                  <c:pt idx="98">
                    <c:v>0.44390000000000013</c:v>
                  </c:pt>
                  <c:pt idx="99">
                    <c:v>0.44390000000000013</c:v>
                  </c:pt>
                  <c:pt idx="100">
                    <c:v>0.44390000000000013</c:v>
                  </c:pt>
                  <c:pt idx="101">
                    <c:v>0.44390000000000013</c:v>
                  </c:pt>
                  <c:pt idx="102">
                    <c:v>0.44390000000000013</c:v>
                  </c:pt>
                  <c:pt idx="103">
                    <c:v>0.44390000000000013</c:v>
                  </c:pt>
                  <c:pt idx="104">
                    <c:v>0.44390000000000013</c:v>
                  </c:pt>
                  <c:pt idx="105">
                    <c:v>0.44390000000000013</c:v>
                  </c:pt>
                  <c:pt idx="106">
                    <c:v>0.44390000000000013</c:v>
                  </c:pt>
                  <c:pt idx="107">
                    <c:v>0.44390000000000013</c:v>
                  </c:pt>
                  <c:pt idx="108">
                    <c:v>0.44390000000000013</c:v>
                  </c:pt>
                  <c:pt idx="109">
                    <c:v>0.44390000000000013</c:v>
                  </c:pt>
                  <c:pt idx="110">
                    <c:v>0.44390000000000013</c:v>
                  </c:pt>
                  <c:pt idx="111">
                    <c:v>0.44390000000000013</c:v>
                  </c:pt>
                  <c:pt idx="112">
                    <c:v>0.44390000000000013</c:v>
                  </c:pt>
                  <c:pt idx="113">
                    <c:v>0.44390000000000013</c:v>
                  </c:pt>
                  <c:pt idx="114">
                    <c:v>0.44390000000000013</c:v>
                  </c:pt>
                  <c:pt idx="115">
                    <c:v>0.44390000000000013</c:v>
                  </c:pt>
                  <c:pt idx="116">
                    <c:v>0.44390000000000013</c:v>
                  </c:pt>
                  <c:pt idx="117">
                    <c:v>0.44390000000000013</c:v>
                  </c:pt>
                  <c:pt idx="118">
                    <c:v>0.44390000000000013</c:v>
                  </c:pt>
                  <c:pt idx="119">
                    <c:v>0.44390000000000013</c:v>
                  </c:pt>
                  <c:pt idx="120">
                    <c:v>0.44390000000000013</c:v>
                  </c:pt>
                  <c:pt idx="121">
                    <c:v>0.44390000000000013</c:v>
                  </c:pt>
                  <c:pt idx="122">
                    <c:v>0.44390000000000013</c:v>
                  </c:pt>
                  <c:pt idx="123">
                    <c:v>0.44390000000000013</c:v>
                  </c:pt>
                  <c:pt idx="124">
                    <c:v>0.44390000000000013</c:v>
                  </c:pt>
                  <c:pt idx="125">
                    <c:v>0.44390000000000013</c:v>
                  </c:pt>
                  <c:pt idx="126">
                    <c:v>0.44390000000000013</c:v>
                  </c:pt>
                  <c:pt idx="127">
                    <c:v>0.44390000000000013</c:v>
                  </c:pt>
                  <c:pt idx="128">
                    <c:v>0.44390000000000013</c:v>
                  </c:pt>
                  <c:pt idx="129">
                    <c:v>0.44390000000000013</c:v>
                  </c:pt>
                  <c:pt idx="130">
                    <c:v>0.44390000000000013</c:v>
                  </c:pt>
                  <c:pt idx="131">
                    <c:v>0.44390000000000013</c:v>
                  </c:pt>
                  <c:pt idx="132">
                    <c:v>0.44390000000000013</c:v>
                  </c:pt>
                  <c:pt idx="133">
                    <c:v>0.44390000000000013</c:v>
                  </c:pt>
                  <c:pt idx="134">
                    <c:v>0.44390000000000013</c:v>
                  </c:pt>
                  <c:pt idx="135">
                    <c:v>0.44390000000000013</c:v>
                  </c:pt>
                  <c:pt idx="136">
                    <c:v>0.44390000000000013</c:v>
                  </c:pt>
                  <c:pt idx="137">
                    <c:v>0.44390000000000013</c:v>
                  </c:pt>
                  <c:pt idx="138">
                    <c:v>0.44390000000000013</c:v>
                  </c:pt>
                  <c:pt idx="139">
                    <c:v>0.44390000000000013</c:v>
                  </c:pt>
                  <c:pt idx="140">
                    <c:v>0.44390000000000013</c:v>
                  </c:pt>
                  <c:pt idx="141">
                    <c:v>0.44390000000000013</c:v>
                  </c:pt>
                  <c:pt idx="142">
                    <c:v>0.44390000000000013</c:v>
                  </c:pt>
                  <c:pt idx="143">
                    <c:v>0.44390000000000013</c:v>
                  </c:pt>
                  <c:pt idx="144">
                    <c:v>0.44390000000000013</c:v>
                  </c:pt>
                  <c:pt idx="145">
                    <c:v>0.44390000000000013</c:v>
                  </c:pt>
                  <c:pt idx="146">
                    <c:v>0.44390000000000013</c:v>
                  </c:pt>
                  <c:pt idx="147">
                    <c:v>0.44390000000000013</c:v>
                  </c:pt>
                  <c:pt idx="148">
                    <c:v>0.44390000000000013</c:v>
                  </c:pt>
                  <c:pt idx="149">
                    <c:v>0.44390000000000013</c:v>
                  </c:pt>
                  <c:pt idx="150">
                    <c:v>0.44390000000000013</c:v>
                  </c:pt>
                  <c:pt idx="151">
                    <c:v>0.44390000000000013</c:v>
                  </c:pt>
                  <c:pt idx="152">
                    <c:v>0.44390000000000013</c:v>
                  </c:pt>
                  <c:pt idx="153">
                    <c:v>0.44390000000000013</c:v>
                  </c:pt>
                  <c:pt idx="154">
                    <c:v>0.44390000000000013</c:v>
                  </c:pt>
                  <c:pt idx="155">
                    <c:v>0.44390000000000013</c:v>
                  </c:pt>
                  <c:pt idx="156">
                    <c:v>0.44390000000000013</c:v>
                  </c:pt>
                  <c:pt idx="157">
                    <c:v>0.44390000000000013</c:v>
                  </c:pt>
                  <c:pt idx="158">
                    <c:v>0.44390000000000013</c:v>
                  </c:pt>
                  <c:pt idx="159">
                    <c:v>0.44390000000000013</c:v>
                  </c:pt>
                  <c:pt idx="160">
                    <c:v>0.44390000000000013</c:v>
                  </c:pt>
                  <c:pt idx="161">
                    <c:v>0.44390000000000013</c:v>
                  </c:pt>
                  <c:pt idx="162">
                    <c:v>0.44390000000000013</c:v>
                  </c:pt>
                  <c:pt idx="163">
                    <c:v>0.44390000000000013</c:v>
                  </c:pt>
                  <c:pt idx="164">
                    <c:v>0.44390000000000013</c:v>
                  </c:pt>
                  <c:pt idx="165">
                    <c:v>0.44390000000000013</c:v>
                  </c:pt>
                  <c:pt idx="166">
                    <c:v>0.44390000000000013</c:v>
                  </c:pt>
                  <c:pt idx="167">
                    <c:v>0.44390000000000013</c:v>
                  </c:pt>
                  <c:pt idx="168">
                    <c:v>0.44390000000000013</c:v>
                  </c:pt>
                  <c:pt idx="169">
                    <c:v>0.44390000000000013</c:v>
                  </c:pt>
                  <c:pt idx="170">
                    <c:v>0.44390000000000013</c:v>
                  </c:pt>
                  <c:pt idx="171">
                    <c:v>0.44390000000000013</c:v>
                  </c:pt>
                  <c:pt idx="172">
                    <c:v>0.44390000000000013</c:v>
                  </c:pt>
                  <c:pt idx="173">
                    <c:v>0.44390000000000013</c:v>
                  </c:pt>
                  <c:pt idx="174">
                    <c:v>0.44390000000000013</c:v>
                  </c:pt>
                  <c:pt idx="175">
                    <c:v>0.44390000000000013</c:v>
                  </c:pt>
                  <c:pt idx="176">
                    <c:v>0.44390000000000013</c:v>
                  </c:pt>
                  <c:pt idx="177">
                    <c:v>0.44390000000000013</c:v>
                  </c:pt>
                  <c:pt idx="178">
                    <c:v>0.44390000000000013</c:v>
                  </c:pt>
                  <c:pt idx="179">
                    <c:v>0.44390000000000013</c:v>
                  </c:pt>
                  <c:pt idx="180">
                    <c:v>0.44390000000000013</c:v>
                  </c:pt>
                  <c:pt idx="181">
                    <c:v>0.44390000000000013</c:v>
                  </c:pt>
                  <c:pt idx="182">
                    <c:v>0.44390000000000013</c:v>
                  </c:pt>
                  <c:pt idx="183">
                    <c:v>0.44390000000000013</c:v>
                  </c:pt>
                  <c:pt idx="184">
                    <c:v>0.44390000000000013</c:v>
                  </c:pt>
                  <c:pt idx="185">
                    <c:v>0.44390000000000013</c:v>
                  </c:pt>
                  <c:pt idx="186">
                    <c:v>0.44390000000000013</c:v>
                  </c:pt>
                  <c:pt idx="187">
                    <c:v>0.44390000000000013</c:v>
                  </c:pt>
                  <c:pt idx="188">
                    <c:v>0.44390000000000013</c:v>
                  </c:pt>
                  <c:pt idx="189">
                    <c:v>0.44390000000000013</c:v>
                  </c:pt>
                  <c:pt idx="190">
                    <c:v>0.44390000000000013</c:v>
                  </c:pt>
                  <c:pt idx="191">
                    <c:v>0.44390000000000013</c:v>
                  </c:pt>
                  <c:pt idx="192">
                    <c:v>0.44390000000000013</c:v>
                  </c:pt>
                  <c:pt idx="193">
                    <c:v>0.44390000000000013</c:v>
                  </c:pt>
                  <c:pt idx="194">
                    <c:v>0.44390000000000013</c:v>
                  </c:pt>
                  <c:pt idx="195">
                    <c:v>0.44390000000000013</c:v>
                  </c:pt>
                  <c:pt idx="196">
                    <c:v>0.44390000000000013</c:v>
                  </c:pt>
                  <c:pt idx="197">
                    <c:v>0.44390000000000013</c:v>
                  </c:pt>
                  <c:pt idx="198">
                    <c:v>0.44390000000000013</c:v>
                  </c:pt>
                  <c:pt idx="199">
                    <c:v>0.44390000000000013</c:v>
                  </c:pt>
                  <c:pt idx="200">
                    <c:v>0.44390000000000013</c:v>
                  </c:pt>
                  <c:pt idx="201">
                    <c:v>0.44390000000000013</c:v>
                  </c:pt>
                  <c:pt idx="202">
                    <c:v>0.44390000000000013</c:v>
                  </c:pt>
                  <c:pt idx="203">
                    <c:v>0.44390000000000013</c:v>
                  </c:pt>
                  <c:pt idx="204">
                    <c:v>0.44390000000000013</c:v>
                  </c:pt>
                  <c:pt idx="205">
                    <c:v>0.44390000000000013</c:v>
                  </c:pt>
                  <c:pt idx="206">
                    <c:v>0.44390000000000013</c:v>
                  </c:pt>
                  <c:pt idx="207">
                    <c:v>0.44390000000000013</c:v>
                  </c:pt>
                  <c:pt idx="208">
                    <c:v>0.44390000000000013</c:v>
                  </c:pt>
                  <c:pt idx="209">
                    <c:v>0.44390000000000013</c:v>
                  </c:pt>
                  <c:pt idx="210">
                    <c:v>0.44390000000000013</c:v>
                  </c:pt>
                  <c:pt idx="211">
                    <c:v>0.44390000000000013</c:v>
                  </c:pt>
                  <c:pt idx="212">
                    <c:v>0.44390000000000013</c:v>
                  </c:pt>
                  <c:pt idx="213">
                    <c:v>0.44390000000000013</c:v>
                  </c:pt>
                  <c:pt idx="214">
                    <c:v>0.44390000000000013</c:v>
                  </c:pt>
                  <c:pt idx="215">
                    <c:v>0.44390000000000013</c:v>
                  </c:pt>
                  <c:pt idx="216">
                    <c:v>0.44390000000000013</c:v>
                  </c:pt>
                  <c:pt idx="217">
                    <c:v>0.44390000000000013</c:v>
                  </c:pt>
                  <c:pt idx="218">
                    <c:v>0.44390000000000013</c:v>
                  </c:pt>
                  <c:pt idx="219">
                    <c:v>0.44390000000000013</c:v>
                  </c:pt>
                  <c:pt idx="220">
                    <c:v>0.44390000000000013</c:v>
                  </c:pt>
                  <c:pt idx="221">
                    <c:v>0.44390000000000013</c:v>
                  </c:pt>
                  <c:pt idx="222">
                    <c:v>0.44390000000000013</c:v>
                  </c:pt>
                  <c:pt idx="223">
                    <c:v>0.44390000000000013</c:v>
                  </c:pt>
                  <c:pt idx="224">
                    <c:v>0.44390000000000013</c:v>
                  </c:pt>
                  <c:pt idx="225">
                    <c:v>0.44390000000000013</c:v>
                  </c:pt>
                  <c:pt idx="226">
                    <c:v>0.44390000000000013</c:v>
                  </c:pt>
                  <c:pt idx="227">
                    <c:v>0.44390000000000013</c:v>
                  </c:pt>
                  <c:pt idx="228">
                    <c:v>0.44390000000000013</c:v>
                  </c:pt>
                  <c:pt idx="229">
                    <c:v>0.44390000000000013</c:v>
                  </c:pt>
                  <c:pt idx="230">
                    <c:v>0.44390000000000013</c:v>
                  </c:pt>
                  <c:pt idx="231">
                    <c:v>0.44390000000000013</c:v>
                  </c:pt>
                  <c:pt idx="232">
                    <c:v>0.44390000000000013</c:v>
                  </c:pt>
                  <c:pt idx="233">
                    <c:v>0.44390000000000013</c:v>
                  </c:pt>
                  <c:pt idx="234">
                    <c:v>0.44390000000000013</c:v>
                  </c:pt>
                  <c:pt idx="235">
                    <c:v>0.44390000000000013</c:v>
                  </c:pt>
                  <c:pt idx="236">
                    <c:v>0.44390000000000013</c:v>
                  </c:pt>
                  <c:pt idx="237">
                    <c:v>0.44390000000000013</c:v>
                  </c:pt>
                  <c:pt idx="238">
                    <c:v>0.44390000000000013</c:v>
                  </c:pt>
                  <c:pt idx="239">
                    <c:v>0.44390000000000013</c:v>
                  </c:pt>
                  <c:pt idx="240">
                    <c:v>0.44390000000000013</c:v>
                  </c:pt>
                  <c:pt idx="241">
                    <c:v>0.44390000000000013</c:v>
                  </c:pt>
                  <c:pt idx="242">
                    <c:v>0.44390000000000013</c:v>
                  </c:pt>
                  <c:pt idx="243">
                    <c:v>0.44390000000000013</c:v>
                  </c:pt>
                  <c:pt idx="244">
                    <c:v>0.44390000000000013</c:v>
                  </c:pt>
                  <c:pt idx="245">
                    <c:v>0.44390000000000013</c:v>
                  </c:pt>
                  <c:pt idx="246">
                    <c:v>0.44390000000000013</c:v>
                  </c:pt>
                  <c:pt idx="247">
                    <c:v>0.44390000000000013</c:v>
                  </c:pt>
                  <c:pt idx="248">
                    <c:v>0.44390000000000013</c:v>
                  </c:pt>
                  <c:pt idx="249">
                    <c:v>0.44390000000000013</c:v>
                  </c:pt>
                  <c:pt idx="250">
                    <c:v>0.44390000000000013</c:v>
                  </c:pt>
                  <c:pt idx="251">
                    <c:v>0.44390000000000013</c:v>
                  </c:pt>
                  <c:pt idx="252">
                    <c:v>0.44390000000000013</c:v>
                  </c:pt>
                  <c:pt idx="253">
                    <c:v>0.44390000000000013</c:v>
                  </c:pt>
                  <c:pt idx="254">
                    <c:v>0.44390000000000013</c:v>
                  </c:pt>
                  <c:pt idx="255">
                    <c:v>0.44390000000000013</c:v>
                  </c:pt>
                  <c:pt idx="256">
                    <c:v>0.44390000000000013</c:v>
                  </c:pt>
                  <c:pt idx="257">
                    <c:v>0.44390000000000013</c:v>
                  </c:pt>
                  <c:pt idx="258">
                    <c:v>0.44390000000000013</c:v>
                  </c:pt>
                  <c:pt idx="259">
                    <c:v>0.44390000000000013</c:v>
                  </c:pt>
                  <c:pt idx="260">
                    <c:v>0.44390000000000013</c:v>
                  </c:pt>
                  <c:pt idx="261">
                    <c:v>0.44390000000000013</c:v>
                  </c:pt>
                  <c:pt idx="262">
                    <c:v>0.44390000000000013</c:v>
                  </c:pt>
                  <c:pt idx="263">
                    <c:v>0.44390000000000013</c:v>
                  </c:pt>
                  <c:pt idx="264">
                    <c:v>0.44390000000000013</c:v>
                  </c:pt>
                  <c:pt idx="265">
                    <c:v>0.44390000000000013</c:v>
                  </c:pt>
                  <c:pt idx="266">
                    <c:v>0.44390000000000013</c:v>
                  </c:pt>
                  <c:pt idx="267">
                    <c:v>0.44390000000000013</c:v>
                  </c:pt>
                  <c:pt idx="268">
                    <c:v>0.44390000000000013</c:v>
                  </c:pt>
                  <c:pt idx="269">
                    <c:v>0.44390000000000013</c:v>
                  </c:pt>
                  <c:pt idx="270">
                    <c:v>0.44390000000000013</c:v>
                  </c:pt>
                  <c:pt idx="271">
                    <c:v>0.44390000000000013</c:v>
                  </c:pt>
                  <c:pt idx="272">
                    <c:v>0.44390000000000013</c:v>
                  </c:pt>
                  <c:pt idx="273">
                    <c:v>0.44390000000000013</c:v>
                  </c:pt>
                  <c:pt idx="274">
                    <c:v>0.44390000000000013</c:v>
                  </c:pt>
                  <c:pt idx="275">
                    <c:v>0.44390000000000013</c:v>
                  </c:pt>
                  <c:pt idx="276">
                    <c:v>0.44390000000000013</c:v>
                  </c:pt>
                  <c:pt idx="277">
                    <c:v>0.44390000000000013</c:v>
                  </c:pt>
                  <c:pt idx="278">
                    <c:v>0.44390000000000013</c:v>
                  </c:pt>
                  <c:pt idx="279">
                    <c:v>0.44390000000000013</c:v>
                  </c:pt>
                  <c:pt idx="280">
                    <c:v>0.44390000000000013</c:v>
                  </c:pt>
                  <c:pt idx="281">
                    <c:v>0.44390000000000013</c:v>
                  </c:pt>
                  <c:pt idx="282">
                    <c:v>0.44390000000000013</c:v>
                  </c:pt>
                  <c:pt idx="283">
                    <c:v>0.44390000000000013</c:v>
                  </c:pt>
                  <c:pt idx="284">
                    <c:v>0.44390000000000013</c:v>
                  </c:pt>
                  <c:pt idx="285">
                    <c:v>0.44390000000000013</c:v>
                  </c:pt>
                  <c:pt idx="286">
                    <c:v>0.44390000000000013</c:v>
                  </c:pt>
                  <c:pt idx="287">
                    <c:v>0.44390000000000013</c:v>
                  </c:pt>
                  <c:pt idx="288">
                    <c:v>0.44390000000000013</c:v>
                  </c:pt>
                  <c:pt idx="289">
                    <c:v>0.44390000000000013</c:v>
                  </c:pt>
                  <c:pt idx="290">
                    <c:v>0.44390000000000013</c:v>
                  </c:pt>
                  <c:pt idx="291">
                    <c:v>0.44390000000000013</c:v>
                  </c:pt>
                  <c:pt idx="292">
                    <c:v>0.44390000000000013</c:v>
                  </c:pt>
                  <c:pt idx="293">
                    <c:v>0.44390000000000013</c:v>
                  </c:pt>
                  <c:pt idx="294">
                    <c:v>0.44390000000000013</c:v>
                  </c:pt>
                  <c:pt idx="295">
                    <c:v>0.44390000000000013</c:v>
                  </c:pt>
                  <c:pt idx="296">
                    <c:v>0.44390000000000013</c:v>
                  </c:pt>
                  <c:pt idx="297">
                    <c:v>0.44390000000000013</c:v>
                  </c:pt>
                  <c:pt idx="298">
                    <c:v>0.44390000000000013</c:v>
                  </c:pt>
                  <c:pt idx="299">
                    <c:v>0.44390000000000013</c:v>
                  </c:pt>
                  <c:pt idx="300">
                    <c:v>0.44390000000000013</c:v>
                  </c:pt>
                  <c:pt idx="301">
                    <c:v>0.44390000000000013</c:v>
                  </c:pt>
                  <c:pt idx="302">
                    <c:v>0.44390000000000013</c:v>
                  </c:pt>
                  <c:pt idx="303">
                    <c:v>0.44390000000000013</c:v>
                  </c:pt>
                  <c:pt idx="304">
                    <c:v>0.44390000000000013</c:v>
                  </c:pt>
                  <c:pt idx="305">
                    <c:v>0.44390000000000013</c:v>
                  </c:pt>
                  <c:pt idx="306">
                    <c:v>0.44390000000000013</c:v>
                  </c:pt>
                  <c:pt idx="307">
                    <c:v>0.44390000000000013</c:v>
                  </c:pt>
                  <c:pt idx="308">
                    <c:v>0.44390000000000013</c:v>
                  </c:pt>
                  <c:pt idx="309">
                    <c:v>0.44390000000000013</c:v>
                  </c:pt>
                  <c:pt idx="310">
                    <c:v>0.44390000000000013</c:v>
                  </c:pt>
                  <c:pt idx="311">
                    <c:v>0.44390000000000013</c:v>
                  </c:pt>
                  <c:pt idx="312">
                    <c:v>0.44390000000000013</c:v>
                  </c:pt>
                  <c:pt idx="313">
                    <c:v>0.44390000000000013</c:v>
                  </c:pt>
                  <c:pt idx="314">
                    <c:v>0.44390000000000013</c:v>
                  </c:pt>
                  <c:pt idx="315">
                    <c:v>0.44390000000000013</c:v>
                  </c:pt>
                  <c:pt idx="316">
                    <c:v>0.44390000000000013</c:v>
                  </c:pt>
                  <c:pt idx="317">
                    <c:v>0.44390000000000013</c:v>
                  </c:pt>
                  <c:pt idx="318">
                    <c:v>0.44390000000000013</c:v>
                  </c:pt>
                  <c:pt idx="319">
                    <c:v>0.44390000000000013</c:v>
                  </c:pt>
                  <c:pt idx="320">
                    <c:v>0.44390000000000013</c:v>
                  </c:pt>
                  <c:pt idx="321">
                    <c:v>0.44390000000000013</c:v>
                  </c:pt>
                  <c:pt idx="322">
                    <c:v>0.44390000000000013</c:v>
                  </c:pt>
                  <c:pt idx="323">
                    <c:v>0.44390000000000013</c:v>
                  </c:pt>
                  <c:pt idx="324">
                    <c:v>0.44390000000000013</c:v>
                  </c:pt>
                  <c:pt idx="325">
                    <c:v>0.44390000000000013</c:v>
                  </c:pt>
                  <c:pt idx="326">
                    <c:v>0.44390000000000013</c:v>
                  </c:pt>
                  <c:pt idx="327">
                    <c:v>0.44390000000000013</c:v>
                  </c:pt>
                  <c:pt idx="328">
                    <c:v>0.44390000000000013</c:v>
                  </c:pt>
                  <c:pt idx="329">
                    <c:v>0.44390000000000013</c:v>
                  </c:pt>
                  <c:pt idx="330">
                    <c:v>0.44390000000000013</c:v>
                  </c:pt>
                  <c:pt idx="331">
                    <c:v>0.44390000000000013</c:v>
                  </c:pt>
                  <c:pt idx="332">
                    <c:v>0.44390000000000013</c:v>
                  </c:pt>
                  <c:pt idx="333">
                    <c:v>0.44390000000000013</c:v>
                  </c:pt>
                  <c:pt idx="334">
                    <c:v>0.44390000000000013</c:v>
                  </c:pt>
                  <c:pt idx="335">
                    <c:v>0.44390000000000013</c:v>
                  </c:pt>
                  <c:pt idx="336">
                    <c:v>0.44390000000000013</c:v>
                  </c:pt>
                  <c:pt idx="337">
                    <c:v>0.44390000000000013</c:v>
                  </c:pt>
                  <c:pt idx="338">
                    <c:v>0.44390000000000013</c:v>
                  </c:pt>
                  <c:pt idx="339">
                    <c:v>0.44390000000000013</c:v>
                  </c:pt>
                  <c:pt idx="340">
                    <c:v>0.44390000000000013</c:v>
                  </c:pt>
                  <c:pt idx="341">
                    <c:v>0.44390000000000013</c:v>
                  </c:pt>
                  <c:pt idx="342">
                    <c:v>0.44390000000000013</c:v>
                  </c:pt>
                  <c:pt idx="343">
                    <c:v>0.44390000000000013</c:v>
                  </c:pt>
                  <c:pt idx="344">
                    <c:v>0.44390000000000013</c:v>
                  </c:pt>
                  <c:pt idx="345">
                    <c:v>0.44390000000000013</c:v>
                  </c:pt>
                  <c:pt idx="346">
                    <c:v>0.44390000000000013</c:v>
                  </c:pt>
                  <c:pt idx="347">
                    <c:v>0.44390000000000013</c:v>
                  </c:pt>
                  <c:pt idx="348">
                    <c:v>0.44390000000000013</c:v>
                  </c:pt>
                  <c:pt idx="349">
                    <c:v>0.44390000000000013</c:v>
                  </c:pt>
                  <c:pt idx="350">
                    <c:v>0.44390000000000013</c:v>
                  </c:pt>
                  <c:pt idx="351">
                    <c:v>0.44390000000000013</c:v>
                  </c:pt>
                  <c:pt idx="352">
                    <c:v>0.44390000000000013</c:v>
                  </c:pt>
                  <c:pt idx="353">
                    <c:v>0.44390000000000013</c:v>
                  </c:pt>
                  <c:pt idx="354">
                    <c:v>0.44390000000000013</c:v>
                  </c:pt>
                  <c:pt idx="355">
                    <c:v>0.44390000000000013</c:v>
                  </c:pt>
                  <c:pt idx="356">
                    <c:v>0.44390000000000013</c:v>
                  </c:pt>
                  <c:pt idx="357">
                    <c:v>0.44390000000000013</c:v>
                  </c:pt>
                  <c:pt idx="358">
                    <c:v>0.44390000000000013</c:v>
                  </c:pt>
                  <c:pt idx="359">
                    <c:v>0.44390000000000013</c:v>
                  </c:pt>
                  <c:pt idx="360">
                    <c:v>0.44390000000000013</c:v>
                  </c:pt>
                  <c:pt idx="361">
                    <c:v>0.44390000000000013</c:v>
                  </c:pt>
                  <c:pt idx="362">
                    <c:v>0.44390000000000013</c:v>
                  </c:pt>
                  <c:pt idx="363">
                    <c:v>0.44390000000000013</c:v>
                  </c:pt>
                  <c:pt idx="364">
                    <c:v>0.44390000000000013</c:v>
                  </c:pt>
                  <c:pt idx="365">
                    <c:v>0.44390000000000013</c:v>
                  </c:pt>
                  <c:pt idx="366">
                    <c:v>0.44390000000000013</c:v>
                  </c:pt>
                  <c:pt idx="367">
                    <c:v>0.44390000000000013</c:v>
                  </c:pt>
                  <c:pt idx="368">
                    <c:v>0.44390000000000013</c:v>
                  </c:pt>
                  <c:pt idx="369">
                    <c:v>0.44390000000000013</c:v>
                  </c:pt>
                  <c:pt idx="370">
                    <c:v>0.44390000000000013</c:v>
                  </c:pt>
                  <c:pt idx="371">
                    <c:v>0.44390000000000013</c:v>
                  </c:pt>
                  <c:pt idx="372">
                    <c:v>0.44390000000000013</c:v>
                  </c:pt>
                  <c:pt idx="373">
                    <c:v>0.44390000000000013</c:v>
                  </c:pt>
                  <c:pt idx="374">
                    <c:v>0.44390000000000013</c:v>
                  </c:pt>
                  <c:pt idx="375">
                    <c:v>0.44390000000000013</c:v>
                  </c:pt>
                  <c:pt idx="376">
                    <c:v>0.44390000000000013</c:v>
                  </c:pt>
                  <c:pt idx="377">
                    <c:v>0.44390000000000013</c:v>
                  </c:pt>
                  <c:pt idx="378">
                    <c:v>0.44390000000000013</c:v>
                  </c:pt>
                  <c:pt idx="379">
                    <c:v>0.44390000000000013</c:v>
                  </c:pt>
                  <c:pt idx="380">
                    <c:v>0.44390000000000013</c:v>
                  </c:pt>
                  <c:pt idx="381">
                    <c:v>0.44390000000000013</c:v>
                  </c:pt>
                  <c:pt idx="382">
                    <c:v>0.44390000000000013</c:v>
                  </c:pt>
                  <c:pt idx="383">
                    <c:v>0.44390000000000013</c:v>
                  </c:pt>
                  <c:pt idx="384">
                    <c:v>0.44390000000000013</c:v>
                  </c:pt>
                  <c:pt idx="385">
                    <c:v>0.44390000000000013</c:v>
                  </c:pt>
                  <c:pt idx="386">
                    <c:v>0.44390000000000013</c:v>
                  </c:pt>
                  <c:pt idx="387">
                    <c:v>0.44390000000000013</c:v>
                  </c:pt>
                  <c:pt idx="388">
                    <c:v>0.44390000000000013</c:v>
                  </c:pt>
                  <c:pt idx="389">
                    <c:v>0.44390000000000013</c:v>
                  </c:pt>
                  <c:pt idx="390">
                    <c:v>0.44390000000000013</c:v>
                  </c:pt>
                  <c:pt idx="391">
                    <c:v>0.44390000000000013</c:v>
                  </c:pt>
                  <c:pt idx="392">
                    <c:v>0.44390000000000013</c:v>
                  </c:pt>
                  <c:pt idx="393">
                    <c:v>0.44390000000000013</c:v>
                  </c:pt>
                  <c:pt idx="394">
                    <c:v>0.44390000000000013</c:v>
                  </c:pt>
                  <c:pt idx="395">
                    <c:v>0.44390000000000013</c:v>
                  </c:pt>
                  <c:pt idx="396">
                    <c:v>0.44390000000000013</c:v>
                  </c:pt>
                  <c:pt idx="397">
                    <c:v>0.44390000000000013</c:v>
                  </c:pt>
                  <c:pt idx="398">
                    <c:v>0.44390000000000013</c:v>
                  </c:pt>
                  <c:pt idx="399">
                    <c:v>0.44390000000000013</c:v>
                  </c:pt>
                  <c:pt idx="400">
                    <c:v>0.44390000000000013</c:v>
                  </c:pt>
                  <c:pt idx="401">
                    <c:v>0.44390000000000013</c:v>
                  </c:pt>
                  <c:pt idx="402">
                    <c:v>0.44390000000000013</c:v>
                  </c:pt>
                  <c:pt idx="403">
                    <c:v>0.44390000000000013</c:v>
                  </c:pt>
                  <c:pt idx="404">
                    <c:v>0.44390000000000013</c:v>
                  </c:pt>
                  <c:pt idx="405">
                    <c:v>0.44390000000000013</c:v>
                  </c:pt>
                  <c:pt idx="406">
                    <c:v>0.44390000000000013</c:v>
                  </c:pt>
                  <c:pt idx="407">
                    <c:v>0.44390000000000013</c:v>
                  </c:pt>
                  <c:pt idx="408">
                    <c:v>0.44390000000000013</c:v>
                  </c:pt>
                  <c:pt idx="409">
                    <c:v>0.44390000000000013</c:v>
                  </c:pt>
                  <c:pt idx="410">
                    <c:v>0.44390000000000013</c:v>
                  </c:pt>
                  <c:pt idx="411">
                    <c:v>0.44390000000000013</c:v>
                  </c:pt>
                  <c:pt idx="412">
                    <c:v>0.44390000000000013</c:v>
                  </c:pt>
                  <c:pt idx="413">
                    <c:v>0.44390000000000013</c:v>
                  </c:pt>
                  <c:pt idx="414">
                    <c:v>0.44390000000000013</c:v>
                  </c:pt>
                  <c:pt idx="415">
                    <c:v>0.44390000000000013</c:v>
                  </c:pt>
                  <c:pt idx="416">
                    <c:v>0.44390000000000013</c:v>
                  </c:pt>
                  <c:pt idx="417">
                    <c:v>0.44390000000000013</c:v>
                  </c:pt>
                  <c:pt idx="418">
                    <c:v>0.44390000000000013</c:v>
                  </c:pt>
                  <c:pt idx="419">
                    <c:v>0.44390000000000013</c:v>
                  </c:pt>
                  <c:pt idx="420">
                    <c:v>0.44390000000000013</c:v>
                  </c:pt>
                  <c:pt idx="421">
                    <c:v>0.44390000000000013</c:v>
                  </c:pt>
                  <c:pt idx="422">
                    <c:v>0.44390000000000013</c:v>
                  </c:pt>
                  <c:pt idx="423">
                    <c:v>0.44390000000000013</c:v>
                  </c:pt>
                  <c:pt idx="424">
                    <c:v>0.44390000000000013</c:v>
                  </c:pt>
                  <c:pt idx="425">
                    <c:v>0.44390000000000013</c:v>
                  </c:pt>
                  <c:pt idx="426">
                    <c:v>0.44390000000000013</c:v>
                  </c:pt>
                  <c:pt idx="427">
                    <c:v>0.44390000000000013</c:v>
                  </c:pt>
                  <c:pt idx="428">
                    <c:v>0.44390000000000013</c:v>
                  </c:pt>
                  <c:pt idx="429">
                    <c:v>0.44390000000000013</c:v>
                  </c:pt>
                  <c:pt idx="430">
                    <c:v>0.44390000000000013</c:v>
                  </c:pt>
                  <c:pt idx="431">
                    <c:v>0.44390000000000013</c:v>
                  </c:pt>
                  <c:pt idx="432">
                    <c:v>0.44390000000000013</c:v>
                  </c:pt>
                  <c:pt idx="433">
                    <c:v>0.44390000000000013</c:v>
                  </c:pt>
                  <c:pt idx="434">
                    <c:v>0.44390000000000013</c:v>
                  </c:pt>
                  <c:pt idx="435">
                    <c:v>0.44390000000000013</c:v>
                  </c:pt>
                  <c:pt idx="436">
                    <c:v>0.44390000000000013</c:v>
                  </c:pt>
                  <c:pt idx="437">
                    <c:v>0.44390000000000013</c:v>
                  </c:pt>
                  <c:pt idx="438">
                    <c:v>0.44390000000000013</c:v>
                  </c:pt>
                  <c:pt idx="439">
                    <c:v>0.44390000000000013</c:v>
                  </c:pt>
                  <c:pt idx="440">
                    <c:v>0.44390000000000013</c:v>
                  </c:pt>
                  <c:pt idx="441">
                    <c:v>0.44390000000000013</c:v>
                  </c:pt>
                  <c:pt idx="442">
                    <c:v>0.44390000000000013</c:v>
                  </c:pt>
                  <c:pt idx="443">
                    <c:v>0.44390000000000013</c:v>
                  </c:pt>
                  <c:pt idx="444">
                    <c:v>0.44390000000000013</c:v>
                  </c:pt>
                  <c:pt idx="445">
                    <c:v>0.44390000000000013</c:v>
                  </c:pt>
                  <c:pt idx="446">
                    <c:v>0.44390000000000013</c:v>
                  </c:pt>
                  <c:pt idx="447">
                    <c:v>0.44390000000000013</c:v>
                  </c:pt>
                  <c:pt idx="448">
                    <c:v>0.44390000000000013</c:v>
                  </c:pt>
                  <c:pt idx="449">
                    <c:v>0.44390000000000013</c:v>
                  </c:pt>
                  <c:pt idx="450">
                    <c:v>0.44390000000000013</c:v>
                  </c:pt>
                  <c:pt idx="451">
                    <c:v>0.44390000000000013</c:v>
                  </c:pt>
                  <c:pt idx="452">
                    <c:v>0.44390000000000013</c:v>
                  </c:pt>
                  <c:pt idx="453">
                    <c:v>0.44390000000000013</c:v>
                  </c:pt>
                  <c:pt idx="454">
                    <c:v>0.44390000000000013</c:v>
                  </c:pt>
                  <c:pt idx="455">
                    <c:v>0.44390000000000013</c:v>
                  </c:pt>
                  <c:pt idx="456">
                    <c:v>0.44390000000000013</c:v>
                  </c:pt>
                  <c:pt idx="457">
                    <c:v>0.44390000000000013</c:v>
                  </c:pt>
                  <c:pt idx="458">
                    <c:v>0.44390000000000013</c:v>
                  </c:pt>
                  <c:pt idx="459">
                    <c:v>0.44390000000000013</c:v>
                  </c:pt>
                  <c:pt idx="460">
                    <c:v>0.44390000000000013</c:v>
                  </c:pt>
                  <c:pt idx="461">
                    <c:v>0.44390000000000013</c:v>
                  </c:pt>
                  <c:pt idx="462">
                    <c:v>0.44390000000000013</c:v>
                  </c:pt>
                  <c:pt idx="463">
                    <c:v>0.44390000000000013</c:v>
                  </c:pt>
                  <c:pt idx="464">
                    <c:v>0.44390000000000013</c:v>
                  </c:pt>
                  <c:pt idx="465">
                    <c:v>0.44390000000000013</c:v>
                  </c:pt>
                  <c:pt idx="466">
                    <c:v>0.44390000000000013</c:v>
                  </c:pt>
                  <c:pt idx="467">
                    <c:v>0.44390000000000013</c:v>
                  </c:pt>
                  <c:pt idx="468">
                    <c:v>0.44390000000000013</c:v>
                  </c:pt>
                  <c:pt idx="469">
                    <c:v>0.44390000000000013</c:v>
                  </c:pt>
                  <c:pt idx="470">
                    <c:v>0.44390000000000013</c:v>
                  </c:pt>
                  <c:pt idx="471">
                    <c:v>0.44390000000000013</c:v>
                  </c:pt>
                  <c:pt idx="472">
                    <c:v>0.44390000000000013</c:v>
                  </c:pt>
                  <c:pt idx="473">
                    <c:v>0.44390000000000013</c:v>
                  </c:pt>
                  <c:pt idx="474">
                    <c:v>0.44390000000000013</c:v>
                  </c:pt>
                  <c:pt idx="475">
                    <c:v>0.44390000000000013</c:v>
                  </c:pt>
                  <c:pt idx="476">
                    <c:v>0.44390000000000013</c:v>
                  </c:pt>
                  <c:pt idx="477">
                    <c:v>0.44390000000000013</c:v>
                  </c:pt>
                  <c:pt idx="478">
                    <c:v>0.44390000000000013</c:v>
                  </c:pt>
                  <c:pt idx="479">
                    <c:v>0.44390000000000013</c:v>
                  </c:pt>
                  <c:pt idx="480">
                    <c:v>0.44390000000000013</c:v>
                  </c:pt>
                  <c:pt idx="481">
                    <c:v>0.44390000000000013</c:v>
                  </c:pt>
                  <c:pt idx="482">
                    <c:v>0.44390000000000013</c:v>
                  </c:pt>
                  <c:pt idx="483">
                    <c:v>0.44390000000000013</c:v>
                  </c:pt>
                  <c:pt idx="484">
                    <c:v>0.44390000000000013</c:v>
                  </c:pt>
                  <c:pt idx="485">
                    <c:v>0.44390000000000013</c:v>
                  </c:pt>
                  <c:pt idx="486">
                    <c:v>0.44390000000000013</c:v>
                  </c:pt>
                  <c:pt idx="487">
                    <c:v>0.44390000000000013</c:v>
                  </c:pt>
                  <c:pt idx="488">
                    <c:v>0.44390000000000013</c:v>
                  </c:pt>
                  <c:pt idx="489">
                    <c:v>0.44390000000000013</c:v>
                  </c:pt>
                  <c:pt idx="490">
                    <c:v>0.44390000000000013</c:v>
                  </c:pt>
                  <c:pt idx="491">
                    <c:v>0.44390000000000013</c:v>
                  </c:pt>
                  <c:pt idx="492">
                    <c:v>0.44390000000000013</c:v>
                  </c:pt>
                  <c:pt idx="493">
                    <c:v>0.44390000000000013</c:v>
                  </c:pt>
                  <c:pt idx="494">
                    <c:v>0.44390000000000013</c:v>
                  </c:pt>
                  <c:pt idx="495">
                    <c:v>0.44390000000000013</c:v>
                  </c:pt>
                  <c:pt idx="496">
                    <c:v>0.44390000000000013</c:v>
                  </c:pt>
                  <c:pt idx="497">
                    <c:v>0.44390000000000013</c:v>
                  </c:pt>
                  <c:pt idx="498">
                    <c:v>0.44390000000000013</c:v>
                  </c:pt>
                  <c:pt idx="499">
                    <c:v>0.44390000000000013</c:v>
                  </c:pt>
                  <c:pt idx="500">
                    <c:v>0.44390000000000013</c:v>
                  </c:pt>
                  <c:pt idx="501">
                    <c:v>0.44390000000000013</c:v>
                  </c:pt>
                  <c:pt idx="502">
                    <c:v>0.44390000000000013</c:v>
                  </c:pt>
                  <c:pt idx="503">
                    <c:v>0.44390000000000013</c:v>
                  </c:pt>
                  <c:pt idx="504">
                    <c:v>0.44390000000000013</c:v>
                  </c:pt>
                  <c:pt idx="505">
                    <c:v>0.44390000000000013</c:v>
                  </c:pt>
                  <c:pt idx="506">
                    <c:v>0.44390000000000013</c:v>
                  </c:pt>
                  <c:pt idx="507">
                    <c:v>0.44390000000000013</c:v>
                  </c:pt>
                  <c:pt idx="508">
                    <c:v>0.44390000000000013</c:v>
                  </c:pt>
                  <c:pt idx="509">
                    <c:v>0.44390000000000013</c:v>
                  </c:pt>
                  <c:pt idx="510">
                    <c:v>0.44390000000000013</c:v>
                  </c:pt>
                  <c:pt idx="511">
                    <c:v>0.44390000000000013</c:v>
                  </c:pt>
                  <c:pt idx="512">
                    <c:v>0.44390000000000013</c:v>
                  </c:pt>
                  <c:pt idx="513">
                    <c:v>0.44390000000000013</c:v>
                  </c:pt>
                  <c:pt idx="514">
                    <c:v>0.44390000000000013</c:v>
                  </c:pt>
                  <c:pt idx="515">
                    <c:v>0.44390000000000013</c:v>
                  </c:pt>
                  <c:pt idx="516">
                    <c:v>0.44390000000000013</c:v>
                  </c:pt>
                  <c:pt idx="517">
                    <c:v>0.44390000000000013</c:v>
                  </c:pt>
                  <c:pt idx="518">
                    <c:v>0.44390000000000013</c:v>
                  </c:pt>
                  <c:pt idx="519">
                    <c:v>0.44390000000000013</c:v>
                  </c:pt>
                  <c:pt idx="520">
                    <c:v>0.44390000000000013</c:v>
                  </c:pt>
                  <c:pt idx="521">
                    <c:v>0.44390000000000013</c:v>
                  </c:pt>
                  <c:pt idx="522">
                    <c:v>0.44390000000000013</c:v>
                  </c:pt>
                  <c:pt idx="523">
                    <c:v>0.44390000000000013</c:v>
                  </c:pt>
                  <c:pt idx="524">
                    <c:v>0.44390000000000013</c:v>
                  </c:pt>
                  <c:pt idx="525">
                    <c:v>0.44390000000000013</c:v>
                  </c:pt>
                  <c:pt idx="526">
                    <c:v>0.44390000000000013</c:v>
                  </c:pt>
                  <c:pt idx="527">
                    <c:v>0.44390000000000013</c:v>
                  </c:pt>
                  <c:pt idx="528">
                    <c:v>0.44390000000000013</c:v>
                  </c:pt>
                  <c:pt idx="529">
                    <c:v>0.44390000000000013</c:v>
                  </c:pt>
                  <c:pt idx="530">
                    <c:v>0.44390000000000013</c:v>
                  </c:pt>
                  <c:pt idx="531">
                    <c:v>0.44390000000000013</c:v>
                  </c:pt>
                  <c:pt idx="532">
                    <c:v>0.44390000000000013</c:v>
                  </c:pt>
                  <c:pt idx="533">
                    <c:v>0.44390000000000013</c:v>
                  </c:pt>
                  <c:pt idx="534">
                    <c:v>0.44390000000000013</c:v>
                  </c:pt>
                  <c:pt idx="535">
                    <c:v>0.44390000000000013</c:v>
                  </c:pt>
                  <c:pt idx="536">
                    <c:v>0.44390000000000013</c:v>
                  </c:pt>
                  <c:pt idx="537">
                    <c:v>0.44390000000000013</c:v>
                  </c:pt>
                  <c:pt idx="538">
                    <c:v>0.44390000000000013</c:v>
                  </c:pt>
                  <c:pt idx="539">
                    <c:v>0.44390000000000013</c:v>
                  </c:pt>
                  <c:pt idx="540">
                    <c:v>0.44390000000000013</c:v>
                  </c:pt>
                  <c:pt idx="541">
                    <c:v>0.44390000000000013</c:v>
                  </c:pt>
                  <c:pt idx="542">
                    <c:v>0.44390000000000013</c:v>
                  </c:pt>
                  <c:pt idx="543">
                    <c:v>0.44390000000000013</c:v>
                  </c:pt>
                  <c:pt idx="544">
                    <c:v>0.44390000000000013</c:v>
                  </c:pt>
                  <c:pt idx="545">
                    <c:v>0.44390000000000013</c:v>
                  </c:pt>
                  <c:pt idx="546">
                    <c:v>0.44390000000000013</c:v>
                  </c:pt>
                  <c:pt idx="547">
                    <c:v>0.44390000000000013</c:v>
                  </c:pt>
                  <c:pt idx="548">
                    <c:v>0.44390000000000013</c:v>
                  </c:pt>
                  <c:pt idx="549">
                    <c:v>0.44390000000000013</c:v>
                  </c:pt>
                  <c:pt idx="550">
                    <c:v>0.44390000000000013</c:v>
                  </c:pt>
                  <c:pt idx="551">
                    <c:v>0.44390000000000013</c:v>
                  </c:pt>
                  <c:pt idx="552">
                    <c:v>0.44390000000000013</c:v>
                  </c:pt>
                  <c:pt idx="553">
                    <c:v>0.44390000000000013</c:v>
                  </c:pt>
                  <c:pt idx="554">
                    <c:v>0.44390000000000013</c:v>
                  </c:pt>
                  <c:pt idx="555">
                    <c:v>0.44390000000000013</c:v>
                  </c:pt>
                  <c:pt idx="556">
                    <c:v>0.44390000000000013</c:v>
                  </c:pt>
                  <c:pt idx="557">
                    <c:v>0.44390000000000013</c:v>
                  </c:pt>
                  <c:pt idx="558">
                    <c:v>0.44390000000000013</c:v>
                  </c:pt>
                  <c:pt idx="559">
                    <c:v>0.44390000000000013</c:v>
                  </c:pt>
                  <c:pt idx="560">
                    <c:v>0.44390000000000013</c:v>
                  </c:pt>
                  <c:pt idx="561">
                    <c:v>0.44390000000000013</c:v>
                  </c:pt>
                  <c:pt idx="562">
                    <c:v>0.44390000000000013</c:v>
                  </c:pt>
                  <c:pt idx="563">
                    <c:v>0.44390000000000013</c:v>
                  </c:pt>
                  <c:pt idx="564">
                    <c:v>0.44390000000000013</c:v>
                  </c:pt>
                  <c:pt idx="565">
                    <c:v>0.44390000000000013</c:v>
                  </c:pt>
                  <c:pt idx="566">
                    <c:v>0.44390000000000013</c:v>
                  </c:pt>
                  <c:pt idx="567">
                    <c:v>0.44390000000000013</c:v>
                  </c:pt>
                  <c:pt idx="568">
                    <c:v>0.44390000000000013</c:v>
                  </c:pt>
                  <c:pt idx="569">
                    <c:v>0.44390000000000013</c:v>
                  </c:pt>
                  <c:pt idx="570">
                    <c:v>0.44390000000000013</c:v>
                  </c:pt>
                  <c:pt idx="571">
                    <c:v>0.44390000000000013</c:v>
                  </c:pt>
                  <c:pt idx="572">
                    <c:v>0.44390000000000013</c:v>
                  </c:pt>
                  <c:pt idx="573">
                    <c:v>0.44390000000000013</c:v>
                  </c:pt>
                  <c:pt idx="574">
                    <c:v>0.44390000000000013</c:v>
                  </c:pt>
                  <c:pt idx="575">
                    <c:v>0.44390000000000013</c:v>
                  </c:pt>
                  <c:pt idx="576">
                    <c:v>0.44390000000000013</c:v>
                  </c:pt>
                  <c:pt idx="577">
                    <c:v>0.44390000000000013</c:v>
                  </c:pt>
                  <c:pt idx="578">
                    <c:v>0.44390000000000013</c:v>
                  </c:pt>
                  <c:pt idx="579">
                    <c:v>0.44390000000000013</c:v>
                  </c:pt>
                  <c:pt idx="580">
                    <c:v>0.44390000000000013</c:v>
                  </c:pt>
                  <c:pt idx="581">
                    <c:v>0.44390000000000013</c:v>
                  </c:pt>
                  <c:pt idx="582">
                    <c:v>0.44390000000000013</c:v>
                  </c:pt>
                  <c:pt idx="583">
                    <c:v>0.44390000000000013</c:v>
                  </c:pt>
                  <c:pt idx="584">
                    <c:v>0.44390000000000013</c:v>
                  </c:pt>
                  <c:pt idx="585">
                    <c:v>0.44390000000000013</c:v>
                  </c:pt>
                  <c:pt idx="586">
                    <c:v>0.44390000000000013</c:v>
                  </c:pt>
                  <c:pt idx="587">
                    <c:v>0.44390000000000013</c:v>
                  </c:pt>
                  <c:pt idx="588">
                    <c:v>0.44390000000000013</c:v>
                  </c:pt>
                  <c:pt idx="589">
                    <c:v>0.44390000000000013</c:v>
                  </c:pt>
                  <c:pt idx="590">
                    <c:v>0.44390000000000013</c:v>
                  </c:pt>
                  <c:pt idx="591">
                    <c:v>0.44390000000000013</c:v>
                  </c:pt>
                  <c:pt idx="592">
                    <c:v>0.44390000000000013</c:v>
                  </c:pt>
                  <c:pt idx="593">
                    <c:v>0.44390000000000013</c:v>
                  </c:pt>
                  <c:pt idx="594">
                    <c:v>0.44390000000000013</c:v>
                  </c:pt>
                  <c:pt idx="595">
                    <c:v>0.44390000000000013</c:v>
                  </c:pt>
                  <c:pt idx="596">
                    <c:v>0.44390000000000013</c:v>
                  </c:pt>
                  <c:pt idx="597">
                    <c:v>0.44390000000000013</c:v>
                  </c:pt>
                  <c:pt idx="598">
                    <c:v>0.44390000000000013</c:v>
                  </c:pt>
                  <c:pt idx="599">
                    <c:v>0.44390000000000013</c:v>
                  </c:pt>
                  <c:pt idx="600">
                    <c:v>0.44390000000000013</c:v>
                  </c:pt>
                  <c:pt idx="601">
                    <c:v>0.44390000000000013</c:v>
                  </c:pt>
                  <c:pt idx="602">
                    <c:v>0.44390000000000013</c:v>
                  </c:pt>
                  <c:pt idx="603">
                    <c:v>0.44390000000000013</c:v>
                  </c:pt>
                  <c:pt idx="604">
                    <c:v>0.44390000000000013</c:v>
                  </c:pt>
                  <c:pt idx="605">
                    <c:v>0.44390000000000013</c:v>
                  </c:pt>
                  <c:pt idx="606">
                    <c:v>0.44390000000000013</c:v>
                  </c:pt>
                  <c:pt idx="607">
                    <c:v>0.44390000000000013</c:v>
                  </c:pt>
                  <c:pt idx="608">
                    <c:v>0.44390000000000013</c:v>
                  </c:pt>
                  <c:pt idx="609">
                    <c:v>0.44390000000000013</c:v>
                  </c:pt>
                  <c:pt idx="610">
                    <c:v>0.44390000000000013</c:v>
                  </c:pt>
                  <c:pt idx="611">
                    <c:v>0.44390000000000013</c:v>
                  </c:pt>
                  <c:pt idx="612">
                    <c:v>0.44390000000000013</c:v>
                  </c:pt>
                  <c:pt idx="613">
                    <c:v>0.44390000000000013</c:v>
                  </c:pt>
                  <c:pt idx="614">
                    <c:v>0.44390000000000013</c:v>
                  </c:pt>
                  <c:pt idx="615">
                    <c:v>0.44390000000000013</c:v>
                  </c:pt>
                  <c:pt idx="616">
                    <c:v>0.44390000000000013</c:v>
                  </c:pt>
                  <c:pt idx="617">
                    <c:v>0.44390000000000013</c:v>
                  </c:pt>
                  <c:pt idx="618">
                    <c:v>0.44390000000000013</c:v>
                  </c:pt>
                  <c:pt idx="619">
                    <c:v>0.44390000000000013</c:v>
                  </c:pt>
                  <c:pt idx="620">
                    <c:v>0.44390000000000013</c:v>
                  </c:pt>
                  <c:pt idx="621">
                    <c:v>0.44390000000000013</c:v>
                  </c:pt>
                  <c:pt idx="622">
                    <c:v>0.44390000000000013</c:v>
                  </c:pt>
                  <c:pt idx="623">
                    <c:v>0.44390000000000013</c:v>
                  </c:pt>
                  <c:pt idx="624">
                    <c:v>0.44390000000000013</c:v>
                  </c:pt>
                  <c:pt idx="625">
                    <c:v>0.44390000000000013</c:v>
                  </c:pt>
                  <c:pt idx="626">
                    <c:v>0.44390000000000013</c:v>
                  </c:pt>
                  <c:pt idx="627">
                    <c:v>0.44390000000000013</c:v>
                  </c:pt>
                  <c:pt idx="628">
                    <c:v>0.44390000000000013</c:v>
                  </c:pt>
                  <c:pt idx="629">
                    <c:v>0.44390000000000013</c:v>
                  </c:pt>
                  <c:pt idx="630">
                    <c:v>0.44390000000000013</c:v>
                  </c:pt>
                  <c:pt idx="631">
                    <c:v>0.44390000000000013</c:v>
                  </c:pt>
                  <c:pt idx="632">
                    <c:v>0.44390000000000013</c:v>
                  </c:pt>
                  <c:pt idx="633">
                    <c:v>0.44390000000000013</c:v>
                  </c:pt>
                  <c:pt idx="634">
                    <c:v>0.44390000000000013</c:v>
                  </c:pt>
                  <c:pt idx="635">
                    <c:v>0.44390000000000013</c:v>
                  </c:pt>
                  <c:pt idx="636">
                    <c:v>0.44390000000000013</c:v>
                  </c:pt>
                  <c:pt idx="637">
                    <c:v>0.44390000000000013</c:v>
                  </c:pt>
                  <c:pt idx="638">
                    <c:v>0.44390000000000013</c:v>
                  </c:pt>
                  <c:pt idx="639">
                    <c:v>0.44390000000000013</c:v>
                  </c:pt>
                  <c:pt idx="640">
                    <c:v>0.44390000000000013</c:v>
                  </c:pt>
                  <c:pt idx="641">
                    <c:v>0.44390000000000013</c:v>
                  </c:pt>
                  <c:pt idx="642">
                    <c:v>0.44390000000000013</c:v>
                  </c:pt>
                  <c:pt idx="643">
                    <c:v>0.44390000000000013</c:v>
                  </c:pt>
                  <c:pt idx="644">
                    <c:v>0.44390000000000013</c:v>
                  </c:pt>
                  <c:pt idx="645">
                    <c:v>0.44390000000000013</c:v>
                  </c:pt>
                  <c:pt idx="646">
                    <c:v>0.44390000000000013</c:v>
                  </c:pt>
                  <c:pt idx="647">
                    <c:v>0.44390000000000013</c:v>
                  </c:pt>
                  <c:pt idx="648">
                    <c:v>0.44390000000000013</c:v>
                  </c:pt>
                  <c:pt idx="649">
                    <c:v>0.44390000000000013</c:v>
                  </c:pt>
                  <c:pt idx="650">
                    <c:v>0.44390000000000013</c:v>
                  </c:pt>
                  <c:pt idx="651">
                    <c:v>0.44390000000000013</c:v>
                  </c:pt>
                  <c:pt idx="652">
                    <c:v>0.44390000000000013</c:v>
                  </c:pt>
                  <c:pt idx="653">
                    <c:v>0.44390000000000013</c:v>
                  </c:pt>
                  <c:pt idx="654">
                    <c:v>0.44390000000000013</c:v>
                  </c:pt>
                  <c:pt idx="655">
                    <c:v>0.44390000000000013</c:v>
                  </c:pt>
                  <c:pt idx="656">
                    <c:v>0.44390000000000013</c:v>
                  </c:pt>
                  <c:pt idx="657">
                    <c:v>0.44390000000000013</c:v>
                  </c:pt>
                  <c:pt idx="658">
                    <c:v>0.44390000000000013</c:v>
                  </c:pt>
                  <c:pt idx="659">
                    <c:v>0.44390000000000013</c:v>
                  </c:pt>
                  <c:pt idx="660">
                    <c:v>0.44390000000000013</c:v>
                  </c:pt>
                  <c:pt idx="661">
                    <c:v>0.44390000000000013</c:v>
                  </c:pt>
                  <c:pt idx="662">
                    <c:v>0.44390000000000013</c:v>
                  </c:pt>
                  <c:pt idx="663">
                    <c:v>0.44390000000000013</c:v>
                  </c:pt>
                  <c:pt idx="664">
                    <c:v>0.44390000000000013</c:v>
                  </c:pt>
                  <c:pt idx="665">
                    <c:v>0.44390000000000013</c:v>
                  </c:pt>
                  <c:pt idx="666">
                    <c:v>0.44390000000000013</c:v>
                  </c:pt>
                  <c:pt idx="667">
                    <c:v>0.44390000000000013</c:v>
                  </c:pt>
                  <c:pt idx="668">
                    <c:v>0.44390000000000013</c:v>
                  </c:pt>
                  <c:pt idx="669">
                    <c:v>0.44390000000000013</c:v>
                  </c:pt>
                  <c:pt idx="670">
                    <c:v>0.44390000000000013</c:v>
                  </c:pt>
                  <c:pt idx="671">
                    <c:v>0.44390000000000013</c:v>
                  </c:pt>
                  <c:pt idx="672">
                    <c:v>0.44390000000000013</c:v>
                  </c:pt>
                  <c:pt idx="673">
                    <c:v>0.44390000000000013</c:v>
                  </c:pt>
                  <c:pt idx="674">
                    <c:v>0.44390000000000013</c:v>
                  </c:pt>
                  <c:pt idx="675">
                    <c:v>0.44390000000000013</c:v>
                  </c:pt>
                  <c:pt idx="676">
                    <c:v>0.44390000000000013</c:v>
                  </c:pt>
                  <c:pt idx="677">
                    <c:v>0.44390000000000013</c:v>
                  </c:pt>
                  <c:pt idx="678">
                    <c:v>0.44390000000000013</c:v>
                  </c:pt>
                  <c:pt idx="679">
                    <c:v>0.44390000000000013</c:v>
                  </c:pt>
                  <c:pt idx="680">
                    <c:v>0.44390000000000013</c:v>
                  </c:pt>
                  <c:pt idx="681">
                    <c:v>0.44390000000000013</c:v>
                  </c:pt>
                  <c:pt idx="682">
                    <c:v>0.44390000000000013</c:v>
                  </c:pt>
                  <c:pt idx="683">
                    <c:v>0.44390000000000013</c:v>
                  </c:pt>
                  <c:pt idx="684">
                    <c:v>0.44390000000000013</c:v>
                  </c:pt>
                  <c:pt idx="685">
                    <c:v>0.44390000000000013</c:v>
                  </c:pt>
                  <c:pt idx="686">
                    <c:v>0.44390000000000013</c:v>
                  </c:pt>
                  <c:pt idx="687">
                    <c:v>0.44390000000000013</c:v>
                  </c:pt>
                  <c:pt idx="688">
                    <c:v>0.44390000000000013</c:v>
                  </c:pt>
                  <c:pt idx="689">
                    <c:v>0.44390000000000013</c:v>
                  </c:pt>
                  <c:pt idx="690">
                    <c:v>0.44390000000000013</c:v>
                  </c:pt>
                  <c:pt idx="691">
                    <c:v>0.44390000000000013</c:v>
                  </c:pt>
                  <c:pt idx="692">
                    <c:v>0.44390000000000013</c:v>
                  </c:pt>
                  <c:pt idx="693">
                    <c:v>0.44390000000000013</c:v>
                  </c:pt>
                  <c:pt idx="694">
                    <c:v>0.44390000000000013</c:v>
                  </c:pt>
                  <c:pt idx="695">
                    <c:v>0.44390000000000013</c:v>
                  </c:pt>
                  <c:pt idx="696">
                    <c:v>0.44390000000000013</c:v>
                  </c:pt>
                  <c:pt idx="697">
                    <c:v>0.44390000000000013</c:v>
                  </c:pt>
                  <c:pt idx="698">
                    <c:v>0.44390000000000013</c:v>
                  </c:pt>
                  <c:pt idx="699">
                    <c:v>0.44390000000000013</c:v>
                  </c:pt>
                  <c:pt idx="700">
                    <c:v>0.44390000000000013</c:v>
                  </c:pt>
                  <c:pt idx="701">
                    <c:v>0.44390000000000013</c:v>
                  </c:pt>
                  <c:pt idx="702">
                    <c:v>0.44390000000000013</c:v>
                  </c:pt>
                  <c:pt idx="703">
                    <c:v>0.44390000000000013</c:v>
                  </c:pt>
                  <c:pt idx="704">
                    <c:v>0.44390000000000013</c:v>
                  </c:pt>
                  <c:pt idx="705">
                    <c:v>0.44390000000000013</c:v>
                  </c:pt>
                  <c:pt idx="706">
                    <c:v>0.44390000000000013</c:v>
                  </c:pt>
                  <c:pt idx="707">
                    <c:v>0.44390000000000013</c:v>
                  </c:pt>
                  <c:pt idx="708">
                    <c:v>0.44390000000000013</c:v>
                  </c:pt>
                  <c:pt idx="709">
                    <c:v>0.44390000000000013</c:v>
                  </c:pt>
                  <c:pt idx="710">
                    <c:v>0.44390000000000013</c:v>
                  </c:pt>
                  <c:pt idx="711">
                    <c:v>0.44390000000000013</c:v>
                  </c:pt>
                  <c:pt idx="712">
                    <c:v>0.44390000000000013</c:v>
                  </c:pt>
                  <c:pt idx="713">
                    <c:v>0.44390000000000013</c:v>
                  </c:pt>
                  <c:pt idx="714">
                    <c:v>0.44390000000000013</c:v>
                  </c:pt>
                  <c:pt idx="715">
                    <c:v>0.44390000000000013</c:v>
                  </c:pt>
                  <c:pt idx="716">
                    <c:v>0.44390000000000013</c:v>
                  </c:pt>
                  <c:pt idx="717">
                    <c:v>0.44390000000000013</c:v>
                  </c:pt>
                  <c:pt idx="718">
                    <c:v>0.44390000000000013</c:v>
                  </c:pt>
                  <c:pt idx="719">
                    <c:v>0.44390000000000013</c:v>
                  </c:pt>
                  <c:pt idx="720">
                    <c:v>0.44390000000000013</c:v>
                  </c:pt>
                  <c:pt idx="721">
                    <c:v>0.44390000000000013</c:v>
                  </c:pt>
                  <c:pt idx="722">
                    <c:v>0.44390000000000013</c:v>
                  </c:pt>
                  <c:pt idx="723">
                    <c:v>0.44390000000000013</c:v>
                  </c:pt>
                  <c:pt idx="724">
                    <c:v>0.44390000000000013</c:v>
                  </c:pt>
                  <c:pt idx="725">
                    <c:v>0.44390000000000013</c:v>
                  </c:pt>
                  <c:pt idx="726">
                    <c:v>0.44390000000000013</c:v>
                  </c:pt>
                  <c:pt idx="727">
                    <c:v>0.44390000000000013</c:v>
                  </c:pt>
                  <c:pt idx="728">
                    <c:v>0.44390000000000013</c:v>
                  </c:pt>
                  <c:pt idx="729">
                    <c:v>0.44390000000000013</c:v>
                  </c:pt>
                  <c:pt idx="730">
                    <c:v>0.44390000000000013</c:v>
                  </c:pt>
                  <c:pt idx="731">
                    <c:v>0.44390000000000013</c:v>
                  </c:pt>
                  <c:pt idx="732">
                    <c:v>0.44390000000000013</c:v>
                  </c:pt>
                  <c:pt idx="733">
                    <c:v>0.44390000000000013</c:v>
                  </c:pt>
                  <c:pt idx="734">
                    <c:v>0.44390000000000013</c:v>
                  </c:pt>
                  <c:pt idx="735">
                    <c:v>0.44390000000000013</c:v>
                  </c:pt>
                  <c:pt idx="736">
                    <c:v>0.44390000000000013</c:v>
                  </c:pt>
                  <c:pt idx="737">
                    <c:v>0.44390000000000013</c:v>
                  </c:pt>
                  <c:pt idx="738">
                    <c:v>0.44390000000000013</c:v>
                  </c:pt>
                  <c:pt idx="739">
                    <c:v>0.44390000000000013</c:v>
                  </c:pt>
                  <c:pt idx="740">
                    <c:v>0.44390000000000013</c:v>
                  </c:pt>
                  <c:pt idx="741">
                    <c:v>0.44390000000000013</c:v>
                  </c:pt>
                  <c:pt idx="742">
                    <c:v>0.44390000000000013</c:v>
                  </c:pt>
                  <c:pt idx="743">
                    <c:v>0.44390000000000013</c:v>
                  </c:pt>
                  <c:pt idx="744">
                    <c:v>0.44390000000000013</c:v>
                  </c:pt>
                  <c:pt idx="745">
                    <c:v>0.44390000000000013</c:v>
                  </c:pt>
                  <c:pt idx="746">
                    <c:v>0.44390000000000013</c:v>
                  </c:pt>
                  <c:pt idx="747">
                    <c:v>0.44390000000000013</c:v>
                  </c:pt>
                  <c:pt idx="748">
                    <c:v>0.44390000000000013</c:v>
                  </c:pt>
                  <c:pt idx="749">
                    <c:v>0.44390000000000013</c:v>
                  </c:pt>
                  <c:pt idx="750">
                    <c:v>0.44390000000000013</c:v>
                  </c:pt>
                  <c:pt idx="751">
                    <c:v>0.44390000000000013</c:v>
                  </c:pt>
                  <c:pt idx="752">
                    <c:v>0.44390000000000013</c:v>
                  </c:pt>
                  <c:pt idx="753">
                    <c:v>0.44390000000000013</c:v>
                  </c:pt>
                  <c:pt idx="754">
                    <c:v>0.44390000000000013</c:v>
                  </c:pt>
                  <c:pt idx="755">
                    <c:v>0.44390000000000013</c:v>
                  </c:pt>
                  <c:pt idx="756">
                    <c:v>0.44390000000000013</c:v>
                  </c:pt>
                  <c:pt idx="757">
                    <c:v>0.44390000000000013</c:v>
                  </c:pt>
                  <c:pt idx="758">
                    <c:v>0.44390000000000013</c:v>
                  </c:pt>
                  <c:pt idx="759">
                    <c:v>0.44390000000000013</c:v>
                  </c:pt>
                  <c:pt idx="760">
                    <c:v>0.44390000000000013</c:v>
                  </c:pt>
                  <c:pt idx="761">
                    <c:v>0.44390000000000013</c:v>
                  </c:pt>
                  <c:pt idx="762">
                    <c:v>0.44390000000000013</c:v>
                  </c:pt>
                  <c:pt idx="763">
                    <c:v>0.44390000000000013</c:v>
                  </c:pt>
                  <c:pt idx="764">
                    <c:v>0.44390000000000013</c:v>
                  </c:pt>
                  <c:pt idx="765">
                    <c:v>0.44390000000000013</c:v>
                  </c:pt>
                  <c:pt idx="766">
                    <c:v>0.44390000000000013</c:v>
                  </c:pt>
                  <c:pt idx="767">
                    <c:v>0.44390000000000013</c:v>
                  </c:pt>
                  <c:pt idx="768">
                    <c:v>0.44390000000000013</c:v>
                  </c:pt>
                  <c:pt idx="769">
                    <c:v>0.44390000000000013</c:v>
                  </c:pt>
                  <c:pt idx="770">
                    <c:v>0.44390000000000013</c:v>
                  </c:pt>
                  <c:pt idx="771">
                    <c:v>0.44390000000000013</c:v>
                  </c:pt>
                  <c:pt idx="772">
                    <c:v>0.44390000000000013</c:v>
                  </c:pt>
                  <c:pt idx="773">
                    <c:v>0.44390000000000013</c:v>
                  </c:pt>
                  <c:pt idx="774">
                    <c:v>0.44390000000000013</c:v>
                  </c:pt>
                  <c:pt idx="775">
                    <c:v>0.44390000000000013</c:v>
                  </c:pt>
                  <c:pt idx="776">
                    <c:v>0.44390000000000013</c:v>
                  </c:pt>
                  <c:pt idx="777">
                    <c:v>0.44390000000000013</c:v>
                  </c:pt>
                  <c:pt idx="778">
                    <c:v>0.44390000000000013</c:v>
                  </c:pt>
                  <c:pt idx="779">
                    <c:v>0.44390000000000013</c:v>
                  </c:pt>
                  <c:pt idx="780">
                    <c:v>0.44390000000000013</c:v>
                  </c:pt>
                  <c:pt idx="781">
                    <c:v>0.44390000000000013</c:v>
                  </c:pt>
                  <c:pt idx="782">
                    <c:v>0.44390000000000013</c:v>
                  </c:pt>
                  <c:pt idx="783">
                    <c:v>0.44390000000000013</c:v>
                  </c:pt>
                  <c:pt idx="784">
                    <c:v>0.44390000000000013</c:v>
                  </c:pt>
                  <c:pt idx="785">
                    <c:v>0.44390000000000013</c:v>
                  </c:pt>
                  <c:pt idx="786">
                    <c:v>0.44390000000000013</c:v>
                  </c:pt>
                  <c:pt idx="787">
                    <c:v>0.44390000000000013</c:v>
                  </c:pt>
                  <c:pt idx="788">
                    <c:v>0.44390000000000013</c:v>
                  </c:pt>
                  <c:pt idx="789">
                    <c:v>0.44390000000000013</c:v>
                  </c:pt>
                  <c:pt idx="790">
                    <c:v>0.44390000000000013</c:v>
                  </c:pt>
                  <c:pt idx="791">
                    <c:v>0.44390000000000013</c:v>
                  </c:pt>
                  <c:pt idx="792">
                    <c:v>0.44390000000000013</c:v>
                  </c:pt>
                  <c:pt idx="793">
                    <c:v>0.44390000000000013</c:v>
                  </c:pt>
                  <c:pt idx="794">
                    <c:v>0.44390000000000013</c:v>
                  </c:pt>
                  <c:pt idx="795">
                    <c:v>0.44390000000000013</c:v>
                  </c:pt>
                  <c:pt idx="796">
                    <c:v>0.44390000000000013</c:v>
                  </c:pt>
                  <c:pt idx="797">
                    <c:v>0.44390000000000013</c:v>
                  </c:pt>
                  <c:pt idx="798">
                    <c:v>0.44390000000000013</c:v>
                  </c:pt>
                  <c:pt idx="799">
                    <c:v>0.44390000000000013</c:v>
                  </c:pt>
                  <c:pt idx="800">
                    <c:v>0.44390000000000013</c:v>
                  </c:pt>
                  <c:pt idx="801">
                    <c:v>0.44390000000000013</c:v>
                  </c:pt>
                  <c:pt idx="802">
                    <c:v>0.44390000000000013</c:v>
                  </c:pt>
                  <c:pt idx="803">
                    <c:v>0.44390000000000013</c:v>
                  </c:pt>
                  <c:pt idx="804">
                    <c:v>0.44390000000000013</c:v>
                  </c:pt>
                  <c:pt idx="805">
                    <c:v>0.44390000000000013</c:v>
                  </c:pt>
                  <c:pt idx="806">
                    <c:v>0.44390000000000013</c:v>
                  </c:pt>
                  <c:pt idx="807">
                    <c:v>0.44390000000000013</c:v>
                  </c:pt>
                  <c:pt idx="808">
                    <c:v>0.44390000000000013</c:v>
                  </c:pt>
                  <c:pt idx="809">
                    <c:v>0.44390000000000013</c:v>
                  </c:pt>
                  <c:pt idx="810">
                    <c:v>0.44390000000000013</c:v>
                  </c:pt>
                  <c:pt idx="811">
                    <c:v>0.44390000000000013</c:v>
                  </c:pt>
                  <c:pt idx="812">
                    <c:v>0.44390000000000013</c:v>
                  </c:pt>
                  <c:pt idx="813">
                    <c:v>0.44390000000000013</c:v>
                  </c:pt>
                  <c:pt idx="814">
                    <c:v>0.44390000000000013</c:v>
                  </c:pt>
                  <c:pt idx="815">
                    <c:v>0.44390000000000013</c:v>
                  </c:pt>
                  <c:pt idx="816">
                    <c:v>0.44390000000000013</c:v>
                  </c:pt>
                  <c:pt idx="817">
                    <c:v>0.44390000000000013</c:v>
                  </c:pt>
                  <c:pt idx="818">
                    <c:v>0.44390000000000013</c:v>
                  </c:pt>
                  <c:pt idx="819">
                    <c:v>0.44390000000000013</c:v>
                  </c:pt>
                  <c:pt idx="820">
                    <c:v>0.44390000000000013</c:v>
                  </c:pt>
                  <c:pt idx="821">
                    <c:v>0.44390000000000013</c:v>
                  </c:pt>
                  <c:pt idx="822">
                    <c:v>0.44390000000000013</c:v>
                  </c:pt>
                  <c:pt idx="823">
                    <c:v>0.44390000000000013</c:v>
                  </c:pt>
                  <c:pt idx="824">
                    <c:v>0.44390000000000013</c:v>
                  </c:pt>
                  <c:pt idx="825">
                    <c:v>0.44390000000000013</c:v>
                  </c:pt>
                  <c:pt idx="826">
                    <c:v>0.44390000000000013</c:v>
                  </c:pt>
                  <c:pt idx="827">
                    <c:v>0.44390000000000013</c:v>
                  </c:pt>
                  <c:pt idx="828">
                    <c:v>0.44390000000000013</c:v>
                  </c:pt>
                  <c:pt idx="829">
                    <c:v>0.44390000000000013</c:v>
                  </c:pt>
                  <c:pt idx="830">
                    <c:v>0.44390000000000013</c:v>
                  </c:pt>
                  <c:pt idx="831">
                    <c:v>0.44390000000000013</c:v>
                  </c:pt>
                  <c:pt idx="832">
                    <c:v>0.44390000000000013</c:v>
                  </c:pt>
                  <c:pt idx="833">
                    <c:v>0.44390000000000013</c:v>
                  </c:pt>
                  <c:pt idx="834">
                    <c:v>0.44390000000000013</c:v>
                  </c:pt>
                  <c:pt idx="835">
                    <c:v>0.44390000000000013</c:v>
                  </c:pt>
                  <c:pt idx="836">
                    <c:v>0.44390000000000013</c:v>
                  </c:pt>
                  <c:pt idx="837">
                    <c:v>0.44390000000000013</c:v>
                  </c:pt>
                  <c:pt idx="838">
                    <c:v>0.44390000000000013</c:v>
                  </c:pt>
                  <c:pt idx="839">
                    <c:v>0.44390000000000013</c:v>
                  </c:pt>
                  <c:pt idx="840">
                    <c:v>0.44390000000000013</c:v>
                  </c:pt>
                  <c:pt idx="841">
                    <c:v>0.44390000000000013</c:v>
                  </c:pt>
                  <c:pt idx="842">
                    <c:v>0.44390000000000013</c:v>
                  </c:pt>
                  <c:pt idx="843">
                    <c:v>0.44390000000000013</c:v>
                  </c:pt>
                  <c:pt idx="844">
                    <c:v>0.44390000000000013</c:v>
                  </c:pt>
                  <c:pt idx="845">
                    <c:v>0.44390000000000013</c:v>
                  </c:pt>
                  <c:pt idx="846">
                    <c:v>0.44390000000000013</c:v>
                  </c:pt>
                  <c:pt idx="847">
                    <c:v>0.44390000000000013</c:v>
                  </c:pt>
                  <c:pt idx="848">
                    <c:v>0.44390000000000013</c:v>
                  </c:pt>
                  <c:pt idx="849">
                    <c:v>0.44390000000000013</c:v>
                  </c:pt>
                  <c:pt idx="850">
                    <c:v>0.44390000000000013</c:v>
                  </c:pt>
                  <c:pt idx="851">
                    <c:v>0.44390000000000013</c:v>
                  </c:pt>
                  <c:pt idx="852">
                    <c:v>0.44390000000000013</c:v>
                  </c:pt>
                  <c:pt idx="853">
                    <c:v>0.44390000000000013</c:v>
                  </c:pt>
                  <c:pt idx="854">
                    <c:v>0.44390000000000013</c:v>
                  </c:pt>
                  <c:pt idx="855">
                    <c:v>0.44390000000000013</c:v>
                  </c:pt>
                  <c:pt idx="856">
                    <c:v>0.44390000000000013</c:v>
                  </c:pt>
                  <c:pt idx="857">
                    <c:v>0.44390000000000013</c:v>
                  </c:pt>
                  <c:pt idx="858">
                    <c:v>0.44390000000000013</c:v>
                  </c:pt>
                  <c:pt idx="859">
                    <c:v>0.44390000000000013</c:v>
                  </c:pt>
                  <c:pt idx="860">
                    <c:v>0.44390000000000013</c:v>
                  </c:pt>
                  <c:pt idx="861">
                    <c:v>0.44390000000000013</c:v>
                  </c:pt>
                  <c:pt idx="862">
                    <c:v>0.44390000000000013</c:v>
                  </c:pt>
                  <c:pt idx="863">
                    <c:v>0.44390000000000013</c:v>
                  </c:pt>
                  <c:pt idx="864">
                    <c:v>0.44390000000000013</c:v>
                  </c:pt>
                  <c:pt idx="865">
                    <c:v>0.44390000000000013</c:v>
                  </c:pt>
                  <c:pt idx="866">
                    <c:v>0.44390000000000013</c:v>
                  </c:pt>
                  <c:pt idx="867">
                    <c:v>0.44390000000000013</c:v>
                  </c:pt>
                  <c:pt idx="868">
                    <c:v>0.44390000000000013</c:v>
                  </c:pt>
                  <c:pt idx="869">
                    <c:v>0.44390000000000013</c:v>
                  </c:pt>
                  <c:pt idx="870">
                    <c:v>0.44390000000000013</c:v>
                  </c:pt>
                  <c:pt idx="871">
                    <c:v>0.44390000000000013</c:v>
                  </c:pt>
                  <c:pt idx="872">
                    <c:v>0.44390000000000013</c:v>
                  </c:pt>
                  <c:pt idx="873">
                    <c:v>0.44390000000000013</c:v>
                  </c:pt>
                  <c:pt idx="874">
                    <c:v>0.44390000000000013</c:v>
                  </c:pt>
                  <c:pt idx="875">
                    <c:v>0.44390000000000013</c:v>
                  </c:pt>
                  <c:pt idx="876">
                    <c:v>0.44390000000000013</c:v>
                  </c:pt>
                  <c:pt idx="877">
                    <c:v>0.44390000000000013</c:v>
                  </c:pt>
                  <c:pt idx="878">
                    <c:v>0.44390000000000013</c:v>
                  </c:pt>
                  <c:pt idx="879">
                    <c:v>0.44390000000000013</c:v>
                  </c:pt>
                  <c:pt idx="880">
                    <c:v>0.44390000000000013</c:v>
                  </c:pt>
                  <c:pt idx="881">
                    <c:v>0.44390000000000013</c:v>
                  </c:pt>
                  <c:pt idx="882">
                    <c:v>0.44390000000000013</c:v>
                  </c:pt>
                  <c:pt idx="883">
                    <c:v>0.44390000000000013</c:v>
                  </c:pt>
                  <c:pt idx="884">
                    <c:v>0.44390000000000013</c:v>
                  </c:pt>
                  <c:pt idx="885">
                    <c:v>0.44390000000000013</c:v>
                  </c:pt>
                  <c:pt idx="886">
                    <c:v>0.44390000000000013</c:v>
                  </c:pt>
                  <c:pt idx="887">
                    <c:v>0.44390000000000013</c:v>
                  </c:pt>
                  <c:pt idx="888">
                    <c:v>0.44390000000000013</c:v>
                  </c:pt>
                  <c:pt idx="889">
                    <c:v>0.44390000000000013</c:v>
                  </c:pt>
                  <c:pt idx="890">
                    <c:v>0.44390000000000013</c:v>
                  </c:pt>
                  <c:pt idx="891">
                    <c:v>0.44390000000000013</c:v>
                  </c:pt>
                  <c:pt idx="892">
                    <c:v>0.44390000000000013</c:v>
                  </c:pt>
                  <c:pt idx="893">
                    <c:v>0.44390000000000013</c:v>
                  </c:pt>
                  <c:pt idx="894">
                    <c:v>0.44390000000000013</c:v>
                  </c:pt>
                  <c:pt idx="895">
                    <c:v>0.44390000000000013</c:v>
                  </c:pt>
                  <c:pt idx="896">
                    <c:v>0.44390000000000013</c:v>
                  </c:pt>
                  <c:pt idx="897">
                    <c:v>0.44390000000000013</c:v>
                  </c:pt>
                  <c:pt idx="898">
                    <c:v>0.44390000000000013</c:v>
                  </c:pt>
                  <c:pt idx="899">
                    <c:v>0.44390000000000013</c:v>
                  </c:pt>
                  <c:pt idx="900">
                    <c:v>0.44390000000000013</c:v>
                  </c:pt>
                  <c:pt idx="901">
                    <c:v>0.44390000000000013</c:v>
                  </c:pt>
                  <c:pt idx="902">
                    <c:v>0.44390000000000013</c:v>
                  </c:pt>
                  <c:pt idx="903">
                    <c:v>0.44390000000000013</c:v>
                  </c:pt>
                  <c:pt idx="904">
                    <c:v>0.44390000000000013</c:v>
                  </c:pt>
                  <c:pt idx="905">
                    <c:v>0.44390000000000013</c:v>
                  </c:pt>
                  <c:pt idx="906">
                    <c:v>0.44390000000000013</c:v>
                  </c:pt>
                  <c:pt idx="907">
                    <c:v>0.44390000000000013</c:v>
                  </c:pt>
                  <c:pt idx="908">
                    <c:v>0.44390000000000013</c:v>
                  </c:pt>
                  <c:pt idx="909">
                    <c:v>0.44390000000000013</c:v>
                  </c:pt>
                  <c:pt idx="910">
                    <c:v>0.44390000000000013</c:v>
                  </c:pt>
                  <c:pt idx="911">
                    <c:v>0.44390000000000013</c:v>
                  </c:pt>
                  <c:pt idx="912">
                    <c:v>0.44390000000000013</c:v>
                  </c:pt>
                  <c:pt idx="913">
                    <c:v>0.44390000000000013</c:v>
                  </c:pt>
                  <c:pt idx="914">
                    <c:v>0.44390000000000013</c:v>
                  </c:pt>
                  <c:pt idx="915">
                    <c:v>0.44390000000000013</c:v>
                  </c:pt>
                  <c:pt idx="916">
                    <c:v>0.44390000000000013</c:v>
                  </c:pt>
                  <c:pt idx="917">
                    <c:v>0.44390000000000013</c:v>
                  </c:pt>
                  <c:pt idx="918">
                    <c:v>0.44390000000000013</c:v>
                  </c:pt>
                  <c:pt idx="919">
                    <c:v>0.44390000000000013</c:v>
                  </c:pt>
                  <c:pt idx="920">
                    <c:v>0.44390000000000013</c:v>
                  </c:pt>
                  <c:pt idx="921">
                    <c:v>0.44390000000000013</c:v>
                  </c:pt>
                  <c:pt idx="922">
                    <c:v>0.44390000000000013</c:v>
                  </c:pt>
                  <c:pt idx="923">
                    <c:v>0.44390000000000013</c:v>
                  </c:pt>
                  <c:pt idx="924">
                    <c:v>0.44390000000000013</c:v>
                  </c:pt>
                  <c:pt idx="925">
                    <c:v>0.44390000000000013</c:v>
                  </c:pt>
                  <c:pt idx="926">
                    <c:v>0.44390000000000013</c:v>
                  </c:pt>
                  <c:pt idx="927">
                    <c:v>0.44390000000000013</c:v>
                  </c:pt>
                  <c:pt idx="928">
                    <c:v>0.44390000000000013</c:v>
                  </c:pt>
                  <c:pt idx="929">
                    <c:v>0.44390000000000013</c:v>
                  </c:pt>
                  <c:pt idx="930">
                    <c:v>0.44390000000000013</c:v>
                  </c:pt>
                  <c:pt idx="931">
                    <c:v>0.44390000000000013</c:v>
                  </c:pt>
                  <c:pt idx="932">
                    <c:v>0.44390000000000013</c:v>
                  </c:pt>
                  <c:pt idx="933">
                    <c:v>0.44390000000000013</c:v>
                  </c:pt>
                  <c:pt idx="934">
                    <c:v>0.44390000000000013</c:v>
                  </c:pt>
                  <c:pt idx="935">
                    <c:v>0.44390000000000013</c:v>
                  </c:pt>
                  <c:pt idx="936">
                    <c:v>0.44390000000000013</c:v>
                  </c:pt>
                  <c:pt idx="937">
                    <c:v>0.44390000000000013</c:v>
                  </c:pt>
                  <c:pt idx="938">
                    <c:v>0.44390000000000013</c:v>
                  </c:pt>
                  <c:pt idx="939">
                    <c:v>0.44390000000000013</c:v>
                  </c:pt>
                  <c:pt idx="940">
                    <c:v>0.44390000000000013</c:v>
                  </c:pt>
                  <c:pt idx="941">
                    <c:v>0.44390000000000013</c:v>
                  </c:pt>
                  <c:pt idx="942">
                    <c:v>0.44390000000000013</c:v>
                  </c:pt>
                  <c:pt idx="943">
                    <c:v>0.44390000000000013</c:v>
                  </c:pt>
                  <c:pt idx="944">
                    <c:v>0.44390000000000013</c:v>
                  </c:pt>
                  <c:pt idx="945">
                    <c:v>0.44390000000000013</c:v>
                  </c:pt>
                  <c:pt idx="946">
                    <c:v>0.44390000000000013</c:v>
                  </c:pt>
                  <c:pt idx="947">
                    <c:v>0.44390000000000013</c:v>
                  </c:pt>
                  <c:pt idx="948">
                    <c:v>0.44390000000000013</c:v>
                  </c:pt>
                  <c:pt idx="949">
                    <c:v>0.44390000000000013</c:v>
                  </c:pt>
                  <c:pt idx="950">
                    <c:v>0.44390000000000013</c:v>
                  </c:pt>
                  <c:pt idx="951">
                    <c:v>0.44390000000000013</c:v>
                  </c:pt>
                  <c:pt idx="952">
                    <c:v>0.44390000000000013</c:v>
                  </c:pt>
                  <c:pt idx="953">
                    <c:v>0.44390000000000013</c:v>
                  </c:pt>
                  <c:pt idx="954">
                    <c:v>0.44390000000000013</c:v>
                  </c:pt>
                  <c:pt idx="955">
                    <c:v>0.44390000000000013</c:v>
                  </c:pt>
                  <c:pt idx="956">
                    <c:v>0.44390000000000013</c:v>
                  </c:pt>
                  <c:pt idx="957">
                    <c:v>0.44390000000000013</c:v>
                  </c:pt>
                  <c:pt idx="958">
                    <c:v>0.44390000000000013</c:v>
                  </c:pt>
                  <c:pt idx="959">
                    <c:v>0.44390000000000013</c:v>
                  </c:pt>
                  <c:pt idx="960">
                    <c:v>0.44390000000000013</c:v>
                  </c:pt>
                  <c:pt idx="961">
                    <c:v>0.44390000000000013</c:v>
                  </c:pt>
                  <c:pt idx="962">
                    <c:v>0.44390000000000013</c:v>
                  </c:pt>
                  <c:pt idx="963">
                    <c:v>0.44390000000000013</c:v>
                  </c:pt>
                  <c:pt idx="964">
                    <c:v>0.44390000000000013</c:v>
                  </c:pt>
                  <c:pt idx="965">
                    <c:v>0.44390000000000013</c:v>
                  </c:pt>
                  <c:pt idx="966">
                    <c:v>0.44390000000000013</c:v>
                  </c:pt>
                  <c:pt idx="967">
                    <c:v>0.44390000000000013</c:v>
                  </c:pt>
                  <c:pt idx="968">
                    <c:v>0.44390000000000013</c:v>
                  </c:pt>
                  <c:pt idx="969">
                    <c:v>0.44390000000000013</c:v>
                  </c:pt>
                  <c:pt idx="970">
                    <c:v>0.44390000000000013</c:v>
                  </c:pt>
                  <c:pt idx="971">
                    <c:v>0.44390000000000013</c:v>
                  </c:pt>
                  <c:pt idx="972">
                    <c:v>0.44390000000000013</c:v>
                  </c:pt>
                  <c:pt idx="973">
                    <c:v>0.44390000000000013</c:v>
                  </c:pt>
                  <c:pt idx="974">
                    <c:v>0.44390000000000013</c:v>
                  </c:pt>
                  <c:pt idx="975">
                    <c:v>0.44390000000000013</c:v>
                  </c:pt>
                  <c:pt idx="976">
                    <c:v>0.44390000000000013</c:v>
                  </c:pt>
                  <c:pt idx="977">
                    <c:v>0.44390000000000013</c:v>
                  </c:pt>
                  <c:pt idx="978">
                    <c:v>0.44390000000000013</c:v>
                  </c:pt>
                  <c:pt idx="979">
                    <c:v>0.44390000000000013</c:v>
                  </c:pt>
                  <c:pt idx="980">
                    <c:v>0.44390000000000013</c:v>
                  </c:pt>
                  <c:pt idx="981">
                    <c:v>0.44390000000000013</c:v>
                  </c:pt>
                  <c:pt idx="982">
                    <c:v>0.44390000000000013</c:v>
                  </c:pt>
                  <c:pt idx="983">
                    <c:v>0.44390000000000013</c:v>
                  </c:pt>
                  <c:pt idx="984">
                    <c:v>0.44390000000000013</c:v>
                  </c:pt>
                  <c:pt idx="985">
                    <c:v>0.44390000000000013</c:v>
                  </c:pt>
                  <c:pt idx="986">
                    <c:v>0.44390000000000013</c:v>
                  </c:pt>
                  <c:pt idx="987">
                    <c:v>0.44390000000000013</c:v>
                  </c:pt>
                  <c:pt idx="988">
                    <c:v>0.44390000000000013</c:v>
                  </c:pt>
                  <c:pt idx="989">
                    <c:v>0.44390000000000013</c:v>
                  </c:pt>
                  <c:pt idx="990">
                    <c:v>0.44390000000000013</c:v>
                  </c:pt>
                  <c:pt idx="991">
                    <c:v>0.44390000000000013</c:v>
                  </c:pt>
                  <c:pt idx="992">
                    <c:v>0.44390000000000013</c:v>
                  </c:pt>
                  <c:pt idx="993">
                    <c:v>0.44390000000000013</c:v>
                  </c:pt>
                  <c:pt idx="994">
                    <c:v>0.44390000000000013</c:v>
                  </c:pt>
                  <c:pt idx="995">
                    <c:v>0.44390000000000013</c:v>
                  </c:pt>
                  <c:pt idx="996">
                    <c:v>0.44390000000000013</c:v>
                  </c:pt>
                  <c:pt idx="997">
                    <c:v>0.44390000000000013</c:v>
                  </c:pt>
                  <c:pt idx="998">
                    <c:v>0.44390000000000013</c:v>
                  </c:pt>
                  <c:pt idx="999">
                    <c:v>0.44390000000000013</c:v>
                  </c:pt>
                  <c:pt idx="1000">
                    <c:v>0.44390000000000013</c:v>
                  </c:pt>
                  <c:pt idx="1001">
                    <c:v>0.44390000000000013</c:v>
                  </c:pt>
                  <c:pt idx="1002">
                    <c:v>0.44390000000000013</c:v>
                  </c:pt>
                  <c:pt idx="1003">
                    <c:v>0.44390000000000013</c:v>
                  </c:pt>
                  <c:pt idx="1004">
                    <c:v>0.44390000000000013</c:v>
                  </c:pt>
                  <c:pt idx="1005">
                    <c:v>0.44390000000000013</c:v>
                  </c:pt>
                  <c:pt idx="1006">
                    <c:v>0.44390000000000013</c:v>
                  </c:pt>
                  <c:pt idx="1007">
                    <c:v>0.44390000000000013</c:v>
                  </c:pt>
                  <c:pt idx="1008">
                    <c:v>0.44390000000000013</c:v>
                  </c:pt>
                  <c:pt idx="1009">
                    <c:v>0.44390000000000013</c:v>
                  </c:pt>
                  <c:pt idx="1010">
                    <c:v>0.44390000000000013</c:v>
                  </c:pt>
                  <c:pt idx="1011">
                    <c:v>0.44390000000000013</c:v>
                  </c:pt>
                  <c:pt idx="1012">
                    <c:v>0.44390000000000013</c:v>
                  </c:pt>
                  <c:pt idx="1013">
                    <c:v>0.44390000000000013</c:v>
                  </c:pt>
                  <c:pt idx="1014">
                    <c:v>0.44390000000000013</c:v>
                  </c:pt>
                  <c:pt idx="1015">
                    <c:v>0.44390000000000013</c:v>
                  </c:pt>
                  <c:pt idx="1016">
                    <c:v>0.44390000000000013</c:v>
                  </c:pt>
                  <c:pt idx="1017">
                    <c:v>0.44390000000000013</c:v>
                  </c:pt>
                  <c:pt idx="1018">
                    <c:v>0.44390000000000013</c:v>
                  </c:pt>
                  <c:pt idx="1019">
                    <c:v>0.44390000000000013</c:v>
                  </c:pt>
                  <c:pt idx="1020">
                    <c:v>0.44390000000000013</c:v>
                  </c:pt>
                  <c:pt idx="1021">
                    <c:v>0.44390000000000013</c:v>
                  </c:pt>
                  <c:pt idx="1022">
                    <c:v>0.44390000000000013</c:v>
                  </c:pt>
                  <c:pt idx="1023">
                    <c:v>0.44390000000000013</c:v>
                  </c:pt>
                  <c:pt idx="1024">
                    <c:v>0.44390000000000013</c:v>
                  </c:pt>
                  <c:pt idx="1025">
                    <c:v>0.44390000000000013</c:v>
                  </c:pt>
                  <c:pt idx="1026">
                    <c:v>0.44390000000000013</c:v>
                  </c:pt>
                  <c:pt idx="1027">
                    <c:v>0.44390000000000013</c:v>
                  </c:pt>
                  <c:pt idx="1028">
                    <c:v>0.44390000000000013</c:v>
                  </c:pt>
                  <c:pt idx="1029">
                    <c:v>0.44390000000000013</c:v>
                  </c:pt>
                  <c:pt idx="1030">
                    <c:v>0.44390000000000013</c:v>
                  </c:pt>
                  <c:pt idx="1031">
                    <c:v>0.44390000000000013</c:v>
                  </c:pt>
                  <c:pt idx="1032">
                    <c:v>0.44390000000000013</c:v>
                  </c:pt>
                  <c:pt idx="1033">
                    <c:v>0.44390000000000013</c:v>
                  </c:pt>
                  <c:pt idx="1034">
                    <c:v>0.44390000000000013</c:v>
                  </c:pt>
                  <c:pt idx="1035">
                    <c:v>0.44390000000000013</c:v>
                  </c:pt>
                  <c:pt idx="1036">
                    <c:v>0.44390000000000013</c:v>
                  </c:pt>
                  <c:pt idx="1037">
                    <c:v>0.44390000000000013</c:v>
                  </c:pt>
                  <c:pt idx="1038">
                    <c:v>0.44390000000000013</c:v>
                  </c:pt>
                  <c:pt idx="1039">
                    <c:v>0.44390000000000013</c:v>
                  </c:pt>
                  <c:pt idx="1040">
                    <c:v>0.44390000000000013</c:v>
                  </c:pt>
                  <c:pt idx="1041">
                    <c:v>0.44390000000000013</c:v>
                  </c:pt>
                  <c:pt idx="1042">
                    <c:v>0.44390000000000013</c:v>
                  </c:pt>
                  <c:pt idx="1043">
                    <c:v>0.44390000000000013</c:v>
                  </c:pt>
                  <c:pt idx="1044">
                    <c:v>0.44390000000000013</c:v>
                  </c:pt>
                  <c:pt idx="1045">
                    <c:v>0.44390000000000013</c:v>
                  </c:pt>
                  <c:pt idx="1046">
                    <c:v>0.44390000000000013</c:v>
                  </c:pt>
                  <c:pt idx="1047">
                    <c:v>0.44390000000000013</c:v>
                  </c:pt>
                  <c:pt idx="1048">
                    <c:v>0.44390000000000013</c:v>
                  </c:pt>
                  <c:pt idx="1049">
                    <c:v>0.44390000000000013</c:v>
                  </c:pt>
                  <c:pt idx="1050">
                    <c:v>0.44390000000000013</c:v>
                  </c:pt>
                  <c:pt idx="1051">
                    <c:v>0.44390000000000013</c:v>
                  </c:pt>
                  <c:pt idx="1052">
                    <c:v>0.44390000000000013</c:v>
                  </c:pt>
                  <c:pt idx="1053">
                    <c:v>0.44390000000000013</c:v>
                  </c:pt>
                  <c:pt idx="1054">
                    <c:v>0.44390000000000013</c:v>
                  </c:pt>
                  <c:pt idx="1055">
                    <c:v>0.44390000000000013</c:v>
                  </c:pt>
                  <c:pt idx="1056">
                    <c:v>0.44390000000000013</c:v>
                  </c:pt>
                  <c:pt idx="1057">
                    <c:v>0.44390000000000013</c:v>
                  </c:pt>
                  <c:pt idx="1058">
                    <c:v>0.44390000000000013</c:v>
                  </c:pt>
                  <c:pt idx="1059">
                    <c:v>0.44390000000000013</c:v>
                  </c:pt>
                  <c:pt idx="1060">
                    <c:v>0.44390000000000013</c:v>
                  </c:pt>
                  <c:pt idx="1061">
                    <c:v>0.44390000000000013</c:v>
                  </c:pt>
                  <c:pt idx="1062">
                    <c:v>0.44390000000000013</c:v>
                  </c:pt>
                  <c:pt idx="1063">
                    <c:v>0.44390000000000013</c:v>
                  </c:pt>
                  <c:pt idx="1064">
                    <c:v>0.44390000000000013</c:v>
                  </c:pt>
                  <c:pt idx="1065">
                    <c:v>0.44390000000000013</c:v>
                  </c:pt>
                  <c:pt idx="1066">
                    <c:v>0.44390000000000013</c:v>
                  </c:pt>
                  <c:pt idx="1067">
                    <c:v>0.44390000000000013</c:v>
                  </c:pt>
                  <c:pt idx="1068">
                    <c:v>0.44390000000000013</c:v>
                  </c:pt>
                  <c:pt idx="1069">
                    <c:v>0.44390000000000013</c:v>
                  </c:pt>
                  <c:pt idx="1070">
                    <c:v>0.44390000000000013</c:v>
                  </c:pt>
                  <c:pt idx="1071">
                    <c:v>0.44390000000000013</c:v>
                  </c:pt>
                  <c:pt idx="1072">
                    <c:v>0.44390000000000013</c:v>
                  </c:pt>
                  <c:pt idx="1073">
                    <c:v>0.44390000000000013</c:v>
                  </c:pt>
                  <c:pt idx="1074">
                    <c:v>0.44390000000000013</c:v>
                  </c:pt>
                  <c:pt idx="1075">
                    <c:v>0.44390000000000013</c:v>
                  </c:pt>
                  <c:pt idx="1076">
                    <c:v>0.44390000000000013</c:v>
                  </c:pt>
                  <c:pt idx="1077">
                    <c:v>0.44390000000000013</c:v>
                  </c:pt>
                  <c:pt idx="1078">
                    <c:v>0.44390000000000013</c:v>
                  </c:pt>
                  <c:pt idx="1079">
                    <c:v>0.44390000000000013</c:v>
                  </c:pt>
                  <c:pt idx="1080">
                    <c:v>0.44390000000000013</c:v>
                  </c:pt>
                  <c:pt idx="1081">
                    <c:v>0.44390000000000013</c:v>
                  </c:pt>
                  <c:pt idx="1082">
                    <c:v>0.44390000000000013</c:v>
                  </c:pt>
                  <c:pt idx="1083">
                    <c:v>0.44390000000000013</c:v>
                  </c:pt>
                  <c:pt idx="1084">
                    <c:v>0.44390000000000013</c:v>
                  </c:pt>
                  <c:pt idx="1085">
                    <c:v>0.44390000000000013</c:v>
                  </c:pt>
                  <c:pt idx="1086">
                    <c:v>0.44390000000000013</c:v>
                  </c:pt>
                  <c:pt idx="1087">
                    <c:v>0.44390000000000013</c:v>
                  </c:pt>
                  <c:pt idx="1088">
                    <c:v>0.44390000000000013</c:v>
                  </c:pt>
                </c:numCache>
              </c:numRef>
            </c:plus>
            <c:minus>
              <c:numRef>
                <c:f>'temp test'!$O$2:$O$1090</c:f>
                <c:numCache>
                  <c:formatCode>General</c:formatCode>
                  <c:ptCount val="1089"/>
                  <c:pt idx="0">
                    <c:v>0.44390000000000013</c:v>
                  </c:pt>
                  <c:pt idx="1">
                    <c:v>0.44390000000000013</c:v>
                  </c:pt>
                  <c:pt idx="2">
                    <c:v>0.44390000000000013</c:v>
                  </c:pt>
                  <c:pt idx="3">
                    <c:v>0.44390000000000013</c:v>
                  </c:pt>
                  <c:pt idx="4">
                    <c:v>0.44390000000000013</c:v>
                  </c:pt>
                  <c:pt idx="5">
                    <c:v>0.44390000000000013</c:v>
                  </c:pt>
                  <c:pt idx="6">
                    <c:v>0.44390000000000013</c:v>
                  </c:pt>
                  <c:pt idx="7">
                    <c:v>0.44390000000000013</c:v>
                  </c:pt>
                  <c:pt idx="8">
                    <c:v>0.44390000000000013</c:v>
                  </c:pt>
                  <c:pt idx="9">
                    <c:v>0.44390000000000013</c:v>
                  </c:pt>
                  <c:pt idx="10">
                    <c:v>0.44390000000000013</c:v>
                  </c:pt>
                  <c:pt idx="11">
                    <c:v>0.44390000000000013</c:v>
                  </c:pt>
                  <c:pt idx="12">
                    <c:v>0.44390000000000013</c:v>
                  </c:pt>
                  <c:pt idx="13">
                    <c:v>0.44390000000000013</c:v>
                  </c:pt>
                  <c:pt idx="14">
                    <c:v>0.44390000000000013</c:v>
                  </c:pt>
                  <c:pt idx="15">
                    <c:v>0.44390000000000013</c:v>
                  </c:pt>
                  <c:pt idx="16">
                    <c:v>0.44390000000000013</c:v>
                  </c:pt>
                  <c:pt idx="17">
                    <c:v>0.44390000000000013</c:v>
                  </c:pt>
                  <c:pt idx="18">
                    <c:v>0.44390000000000013</c:v>
                  </c:pt>
                  <c:pt idx="19">
                    <c:v>0.44390000000000013</c:v>
                  </c:pt>
                  <c:pt idx="20">
                    <c:v>0.44390000000000013</c:v>
                  </c:pt>
                  <c:pt idx="21">
                    <c:v>0.44390000000000013</c:v>
                  </c:pt>
                  <c:pt idx="22">
                    <c:v>0.44390000000000013</c:v>
                  </c:pt>
                  <c:pt idx="23">
                    <c:v>0.44390000000000013</c:v>
                  </c:pt>
                  <c:pt idx="24">
                    <c:v>0.44390000000000013</c:v>
                  </c:pt>
                  <c:pt idx="25">
                    <c:v>0.44390000000000013</c:v>
                  </c:pt>
                  <c:pt idx="26">
                    <c:v>0.44390000000000013</c:v>
                  </c:pt>
                  <c:pt idx="27">
                    <c:v>0.44390000000000013</c:v>
                  </c:pt>
                  <c:pt idx="28">
                    <c:v>0.44390000000000013</c:v>
                  </c:pt>
                  <c:pt idx="29">
                    <c:v>0.44390000000000013</c:v>
                  </c:pt>
                  <c:pt idx="30">
                    <c:v>0.44390000000000013</c:v>
                  </c:pt>
                  <c:pt idx="31">
                    <c:v>0.44390000000000013</c:v>
                  </c:pt>
                  <c:pt idx="32">
                    <c:v>0.44390000000000013</c:v>
                  </c:pt>
                  <c:pt idx="33">
                    <c:v>0.44390000000000013</c:v>
                  </c:pt>
                  <c:pt idx="34">
                    <c:v>0.44390000000000013</c:v>
                  </c:pt>
                  <c:pt idx="35">
                    <c:v>0.44390000000000013</c:v>
                  </c:pt>
                  <c:pt idx="36">
                    <c:v>0.44390000000000013</c:v>
                  </c:pt>
                  <c:pt idx="37">
                    <c:v>0.44390000000000013</c:v>
                  </c:pt>
                  <c:pt idx="38">
                    <c:v>0.44390000000000013</c:v>
                  </c:pt>
                  <c:pt idx="39">
                    <c:v>0.44390000000000013</c:v>
                  </c:pt>
                  <c:pt idx="40">
                    <c:v>0.44390000000000013</c:v>
                  </c:pt>
                  <c:pt idx="41">
                    <c:v>0.44390000000000013</c:v>
                  </c:pt>
                  <c:pt idx="42">
                    <c:v>0.44390000000000013</c:v>
                  </c:pt>
                  <c:pt idx="43">
                    <c:v>0.44390000000000013</c:v>
                  </c:pt>
                  <c:pt idx="44">
                    <c:v>0.44390000000000013</c:v>
                  </c:pt>
                  <c:pt idx="45">
                    <c:v>0.44390000000000013</c:v>
                  </c:pt>
                  <c:pt idx="46">
                    <c:v>0.44390000000000013</c:v>
                  </c:pt>
                  <c:pt idx="47">
                    <c:v>0.44390000000000013</c:v>
                  </c:pt>
                  <c:pt idx="48">
                    <c:v>0.44390000000000013</c:v>
                  </c:pt>
                  <c:pt idx="49">
                    <c:v>0.44390000000000013</c:v>
                  </c:pt>
                  <c:pt idx="50">
                    <c:v>0.44390000000000013</c:v>
                  </c:pt>
                  <c:pt idx="51">
                    <c:v>0.44390000000000013</c:v>
                  </c:pt>
                  <c:pt idx="52">
                    <c:v>0.44390000000000013</c:v>
                  </c:pt>
                  <c:pt idx="53">
                    <c:v>0.44390000000000013</c:v>
                  </c:pt>
                  <c:pt idx="54">
                    <c:v>0.44390000000000013</c:v>
                  </c:pt>
                  <c:pt idx="55">
                    <c:v>0.44390000000000013</c:v>
                  </c:pt>
                  <c:pt idx="56">
                    <c:v>0.44390000000000013</c:v>
                  </c:pt>
                  <c:pt idx="57">
                    <c:v>0.44390000000000013</c:v>
                  </c:pt>
                  <c:pt idx="58">
                    <c:v>0.44390000000000013</c:v>
                  </c:pt>
                  <c:pt idx="59">
                    <c:v>0.44390000000000013</c:v>
                  </c:pt>
                  <c:pt idx="60">
                    <c:v>0.44390000000000013</c:v>
                  </c:pt>
                  <c:pt idx="61">
                    <c:v>0.44390000000000013</c:v>
                  </c:pt>
                  <c:pt idx="62">
                    <c:v>0.44390000000000013</c:v>
                  </c:pt>
                  <c:pt idx="63">
                    <c:v>0.44390000000000013</c:v>
                  </c:pt>
                  <c:pt idx="64">
                    <c:v>0.44390000000000013</c:v>
                  </c:pt>
                  <c:pt idx="65">
                    <c:v>0.44390000000000013</c:v>
                  </c:pt>
                  <c:pt idx="66">
                    <c:v>0.44390000000000013</c:v>
                  </c:pt>
                  <c:pt idx="67">
                    <c:v>0.44390000000000013</c:v>
                  </c:pt>
                  <c:pt idx="68">
                    <c:v>0.44390000000000013</c:v>
                  </c:pt>
                  <c:pt idx="69">
                    <c:v>0.44390000000000013</c:v>
                  </c:pt>
                  <c:pt idx="70">
                    <c:v>0.44390000000000013</c:v>
                  </c:pt>
                  <c:pt idx="71">
                    <c:v>0.44390000000000013</c:v>
                  </c:pt>
                  <c:pt idx="72">
                    <c:v>0.44390000000000013</c:v>
                  </c:pt>
                  <c:pt idx="73">
                    <c:v>0.44390000000000013</c:v>
                  </c:pt>
                  <c:pt idx="74">
                    <c:v>0.44390000000000013</c:v>
                  </c:pt>
                  <c:pt idx="75">
                    <c:v>0.44390000000000013</c:v>
                  </c:pt>
                  <c:pt idx="76">
                    <c:v>0.44390000000000013</c:v>
                  </c:pt>
                  <c:pt idx="77">
                    <c:v>0.44390000000000013</c:v>
                  </c:pt>
                  <c:pt idx="78">
                    <c:v>0.44390000000000013</c:v>
                  </c:pt>
                  <c:pt idx="79">
                    <c:v>0.44390000000000013</c:v>
                  </c:pt>
                  <c:pt idx="80">
                    <c:v>0.44390000000000013</c:v>
                  </c:pt>
                  <c:pt idx="81">
                    <c:v>0.44390000000000013</c:v>
                  </c:pt>
                  <c:pt idx="82">
                    <c:v>0.44390000000000013</c:v>
                  </c:pt>
                  <c:pt idx="83">
                    <c:v>0.44390000000000013</c:v>
                  </c:pt>
                  <c:pt idx="84">
                    <c:v>0.44390000000000013</c:v>
                  </c:pt>
                  <c:pt idx="85">
                    <c:v>0.44390000000000013</c:v>
                  </c:pt>
                  <c:pt idx="86">
                    <c:v>0.44390000000000013</c:v>
                  </c:pt>
                  <c:pt idx="87">
                    <c:v>0.44390000000000013</c:v>
                  </c:pt>
                  <c:pt idx="88">
                    <c:v>0.44390000000000013</c:v>
                  </c:pt>
                  <c:pt idx="89">
                    <c:v>0.44390000000000013</c:v>
                  </c:pt>
                  <c:pt idx="90">
                    <c:v>0.44390000000000013</c:v>
                  </c:pt>
                  <c:pt idx="91">
                    <c:v>0.44390000000000013</c:v>
                  </c:pt>
                  <c:pt idx="92">
                    <c:v>0.44390000000000013</c:v>
                  </c:pt>
                  <c:pt idx="93">
                    <c:v>0.44390000000000013</c:v>
                  </c:pt>
                  <c:pt idx="94">
                    <c:v>0.44390000000000013</c:v>
                  </c:pt>
                  <c:pt idx="95">
                    <c:v>0.44390000000000013</c:v>
                  </c:pt>
                  <c:pt idx="96">
                    <c:v>0.44390000000000013</c:v>
                  </c:pt>
                  <c:pt idx="97">
                    <c:v>0.44390000000000013</c:v>
                  </c:pt>
                  <c:pt idx="98">
                    <c:v>0.44390000000000013</c:v>
                  </c:pt>
                  <c:pt idx="99">
                    <c:v>0.44390000000000013</c:v>
                  </c:pt>
                  <c:pt idx="100">
                    <c:v>0.44390000000000013</c:v>
                  </c:pt>
                  <c:pt idx="101">
                    <c:v>0.44390000000000013</c:v>
                  </c:pt>
                  <c:pt idx="102">
                    <c:v>0.44390000000000013</c:v>
                  </c:pt>
                  <c:pt idx="103">
                    <c:v>0.44390000000000013</c:v>
                  </c:pt>
                  <c:pt idx="104">
                    <c:v>0.44390000000000013</c:v>
                  </c:pt>
                  <c:pt idx="105">
                    <c:v>0.44390000000000013</c:v>
                  </c:pt>
                  <c:pt idx="106">
                    <c:v>0.44390000000000013</c:v>
                  </c:pt>
                  <c:pt idx="107">
                    <c:v>0.44390000000000013</c:v>
                  </c:pt>
                  <c:pt idx="108">
                    <c:v>0.44390000000000013</c:v>
                  </c:pt>
                  <c:pt idx="109">
                    <c:v>0.44390000000000013</c:v>
                  </c:pt>
                  <c:pt idx="110">
                    <c:v>0.44390000000000013</c:v>
                  </c:pt>
                  <c:pt idx="111">
                    <c:v>0.44390000000000013</c:v>
                  </c:pt>
                  <c:pt idx="112">
                    <c:v>0.44390000000000013</c:v>
                  </c:pt>
                  <c:pt idx="113">
                    <c:v>0.44390000000000013</c:v>
                  </c:pt>
                  <c:pt idx="114">
                    <c:v>0.44390000000000013</c:v>
                  </c:pt>
                  <c:pt idx="115">
                    <c:v>0.44390000000000013</c:v>
                  </c:pt>
                  <c:pt idx="116">
                    <c:v>0.44390000000000013</c:v>
                  </c:pt>
                  <c:pt idx="117">
                    <c:v>0.44390000000000013</c:v>
                  </c:pt>
                  <c:pt idx="118">
                    <c:v>0.44390000000000013</c:v>
                  </c:pt>
                  <c:pt idx="119">
                    <c:v>0.44390000000000013</c:v>
                  </c:pt>
                  <c:pt idx="120">
                    <c:v>0.44390000000000013</c:v>
                  </c:pt>
                  <c:pt idx="121">
                    <c:v>0.44390000000000013</c:v>
                  </c:pt>
                  <c:pt idx="122">
                    <c:v>0.44390000000000013</c:v>
                  </c:pt>
                  <c:pt idx="123">
                    <c:v>0.44390000000000013</c:v>
                  </c:pt>
                  <c:pt idx="124">
                    <c:v>0.44390000000000013</c:v>
                  </c:pt>
                  <c:pt idx="125">
                    <c:v>0.44390000000000013</c:v>
                  </c:pt>
                  <c:pt idx="126">
                    <c:v>0.44390000000000013</c:v>
                  </c:pt>
                  <c:pt idx="127">
                    <c:v>0.44390000000000013</c:v>
                  </c:pt>
                  <c:pt idx="128">
                    <c:v>0.44390000000000013</c:v>
                  </c:pt>
                  <c:pt idx="129">
                    <c:v>0.44390000000000013</c:v>
                  </c:pt>
                  <c:pt idx="130">
                    <c:v>0.44390000000000013</c:v>
                  </c:pt>
                  <c:pt idx="131">
                    <c:v>0.44390000000000013</c:v>
                  </c:pt>
                  <c:pt idx="132">
                    <c:v>0.44390000000000013</c:v>
                  </c:pt>
                  <c:pt idx="133">
                    <c:v>0.44390000000000013</c:v>
                  </c:pt>
                  <c:pt idx="134">
                    <c:v>0.44390000000000013</c:v>
                  </c:pt>
                  <c:pt idx="135">
                    <c:v>0.44390000000000013</c:v>
                  </c:pt>
                  <c:pt idx="136">
                    <c:v>0.44390000000000013</c:v>
                  </c:pt>
                  <c:pt idx="137">
                    <c:v>0.44390000000000013</c:v>
                  </c:pt>
                  <c:pt idx="138">
                    <c:v>0.44390000000000013</c:v>
                  </c:pt>
                  <c:pt idx="139">
                    <c:v>0.44390000000000013</c:v>
                  </c:pt>
                  <c:pt idx="140">
                    <c:v>0.44390000000000013</c:v>
                  </c:pt>
                  <c:pt idx="141">
                    <c:v>0.44390000000000013</c:v>
                  </c:pt>
                  <c:pt idx="142">
                    <c:v>0.44390000000000013</c:v>
                  </c:pt>
                  <c:pt idx="143">
                    <c:v>0.44390000000000013</c:v>
                  </c:pt>
                  <c:pt idx="144">
                    <c:v>0.44390000000000013</c:v>
                  </c:pt>
                  <c:pt idx="145">
                    <c:v>0.44390000000000013</c:v>
                  </c:pt>
                  <c:pt idx="146">
                    <c:v>0.44390000000000013</c:v>
                  </c:pt>
                  <c:pt idx="147">
                    <c:v>0.44390000000000013</c:v>
                  </c:pt>
                  <c:pt idx="148">
                    <c:v>0.44390000000000013</c:v>
                  </c:pt>
                  <c:pt idx="149">
                    <c:v>0.44390000000000013</c:v>
                  </c:pt>
                  <c:pt idx="150">
                    <c:v>0.44390000000000013</c:v>
                  </c:pt>
                  <c:pt idx="151">
                    <c:v>0.44390000000000013</c:v>
                  </c:pt>
                  <c:pt idx="152">
                    <c:v>0.44390000000000013</c:v>
                  </c:pt>
                  <c:pt idx="153">
                    <c:v>0.44390000000000013</c:v>
                  </c:pt>
                  <c:pt idx="154">
                    <c:v>0.44390000000000013</c:v>
                  </c:pt>
                  <c:pt idx="155">
                    <c:v>0.44390000000000013</c:v>
                  </c:pt>
                  <c:pt idx="156">
                    <c:v>0.44390000000000013</c:v>
                  </c:pt>
                  <c:pt idx="157">
                    <c:v>0.44390000000000013</c:v>
                  </c:pt>
                  <c:pt idx="158">
                    <c:v>0.44390000000000013</c:v>
                  </c:pt>
                  <c:pt idx="159">
                    <c:v>0.44390000000000013</c:v>
                  </c:pt>
                  <c:pt idx="160">
                    <c:v>0.44390000000000013</c:v>
                  </c:pt>
                  <c:pt idx="161">
                    <c:v>0.44390000000000013</c:v>
                  </c:pt>
                  <c:pt idx="162">
                    <c:v>0.44390000000000013</c:v>
                  </c:pt>
                  <c:pt idx="163">
                    <c:v>0.44390000000000013</c:v>
                  </c:pt>
                  <c:pt idx="164">
                    <c:v>0.44390000000000013</c:v>
                  </c:pt>
                  <c:pt idx="165">
                    <c:v>0.44390000000000013</c:v>
                  </c:pt>
                  <c:pt idx="166">
                    <c:v>0.44390000000000013</c:v>
                  </c:pt>
                  <c:pt idx="167">
                    <c:v>0.44390000000000013</c:v>
                  </c:pt>
                  <c:pt idx="168">
                    <c:v>0.44390000000000013</c:v>
                  </c:pt>
                  <c:pt idx="169">
                    <c:v>0.44390000000000013</c:v>
                  </c:pt>
                  <c:pt idx="170">
                    <c:v>0.44390000000000013</c:v>
                  </c:pt>
                  <c:pt idx="171">
                    <c:v>0.44390000000000013</c:v>
                  </c:pt>
                  <c:pt idx="172">
                    <c:v>0.44390000000000013</c:v>
                  </c:pt>
                  <c:pt idx="173">
                    <c:v>0.44390000000000013</c:v>
                  </c:pt>
                  <c:pt idx="174">
                    <c:v>0.44390000000000013</c:v>
                  </c:pt>
                  <c:pt idx="175">
                    <c:v>0.44390000000000013</c:v>
                  </c:pt>
                  <c:pt idx="176">
                    <c:v>0.44390000000000013</c:v>
                  </c:pt>
                  <c:pt idx="177">
                    <c:v>0.44390000000000013</c:v>
                  </c:pt>
                  <c:pt idx="178">
                    <c:v>0.44390000000000013</c:v>
                  </c:pt>
                  <c:pt idx="179">
                    <c:v>0.44390000000000013</c:v>
                  </c:pt>
                  <c:pt idx="180">
                    <c:v>0.44390000000000013</c:v>
                  </c:pt>
                  <c:pt idx="181">
                    <c:v>0.44390000000000013</c:v>
                  </c:pt>
                  <c:pt idx="182">
                    <c:v>0.44390000000000013</c:v>
                  </c:pt>
                  <c:pt idx="183">
                    <c:v>0.44390000000000013</c:v>
                  </c:pt>
                  <c:pt idx="184">
                    <c:v>0.44390000000000013</c:v>
                  </c:pt>
                  <c:pt idx="185">
                    <c:v>0.44390000000000013</c:v>
                  </c:pt>
                  <c:pt idx="186">
                    <c:v>0.44390000000000013</c:v>
                  </c:pt>
                  <c:pt idx="187">
                    <c:v>0.44390000000000013</c:v>
                  </c:pt>
                  <c:pt idx="188">
                    <c:v>0.44390000000000013</c:v>
                  </c:pt>
                  <c:pt idx="189">
                    <c:v>0.44390000000000013</c:v>
                  </c:pt>
                  <c:pt idx="190">
                    <c:v>0.44390000000000013</c:v>
                  </c:pt>
                  <c:pt idx="191">
                    <c:v>0.44390000000000013</c:v>
                  </c:pt>
                  <c:pt idx="192">
                    <c:v>0.44390000000000013</c:v>
                  </c:pt>
                  <c:pt idx="193">
                    <c:v>0.44390000000000013</c:v>
                  </c:pt>
                  <c:pt idx="194">
                    <c:v>0.44390000000000013</c:v>
                  </c:pt>
                  <c:pt idx="195">
                    <c:v>0.44390000000000013</c:v>
                  </c:pt>
                  <c:pt idx="196">
                    <c:v>0.44390000000000013</c:v>
                  </c:pt>
                  <c:pt idx="197">
                    <c:v>0.44390000000000013</c:v>
                  </c:pt>
                  <c:pt idx="198">
                    <c:v>0.44390000000000013</c:v>
                  </c:pt>
                  <c:pt idx="199">
                    <c:v>0.44390000000000013</c:v>
                  </c:pt>
                  <c:pt idx="200">
                    <c:v>0.44390000000000013</c:v>
                  </c:pt>
                  <c:pt idx="201">
                    <c:v>0.44390000000000013</c:v>
                  </c:pt>
                  <c:pt idx="202">
                    <c:v>0.44390000000000013</c:v>
                  </c:pt>
                  <c:pt idx="203">
                    <c:v>0.44390000000000013</c:v>
                  </c:pt>
                  <c:pt idx="204">
                    <c:v>0.44390000000000013</c:v>
                  </c:pt>
                  <c:pt idx="205">
                    <c:v>0.44390000000000013</c:v>
                  </c:pt>
                  <c:pt idx="206">
                    <c:v>0.44390000000000013</c:v>
                  </c:pt>
                  <c:pt idx="207">
                    <c:v>0.44390000000000013</c:v>
                  </c:pt>
                  <c:pt idx="208">
                    <c:v>0.44390000000000013</c:v>
                  </c:pt>
                  <c:pt idx="209">
                    <c:v>0.44390000000000013</c:v>
                  </c:pt>
                  <c:pt idx="210">
                    <c:v>0.44390000000000013</c:v>
                  </c:pt>
                  <c:pt idx="211">
                    <c:v>0.44390000000000013</c:v>
                  </c:pt>
                  <c:pt idx="212">
                    <c:v>0.44390000000000013</c:v>
                  </c:pt>
                  <c:pt idx="213">
                    <c:v>0.44390000000000013</c:v>
                  </c:pt>
                  <c:pt idx="214">
                    <c:v>0.44390000000000013</c:v>
                  </c:pt>
                  <c:pt idx="215">
                    <c:v>0.44390000000000013</c:v>
                  </c:pt>
                  <c:pt idx="216">
                    <c:v>0.44390000000000013</c:v>
                  </c:pt>
                  <c:pt idx="217">
                    <c:v>0.44390000000000013</c:v>
                  </c:pt>
                  <c:pt idx="218">
                    <c:v>0.44390000000000013</c:v>
                  </c:pt>
                  <c:pt idx="219">
                    <c:v>0.44390000000000013</c:v>
                  </c:pt>
                  <c:pt idx="220">
                    <c:v>0.44390000000000013</c:v>
                  </c:pt>
                  <c:pt idx="221">
                    <c:v>0.44390000000000013</c:v>
                  </c:pt>
                  <c:pt idx="222">
                    <c:v>0.44390000000000013</c:v>
                  </c:pt>
                  <c:pt idx="223">
                    <c:v>0.44390000000000013</c:v>
                  </c:pt>
                  <c:pt idx="224">
                    <c:v>0.44390000000000013</c:v>
                  </c:pt>
                  <c:pt idx="225">
                    <c:v>0.44390000000000013</c:v>
                  </c:pt>
                  <c:pt idx="226">
                    <c:v>0.44390000000000013</c:v>
                  </c:pt>
                  <c:pt idx="227">
                    <c:v>0.44390000000000013</c:v>
                  </c:pt>
                  <c:pt idx="228">
                    <c:v>0.44390000000000013</c:v>
                  </c:pt>
                  <c:pt idx="229">
                    <c:v>0.44390000000000013</c:v>
                  </c:pt>
                  <c:pt idx="230">
                    <c:v>0.44390000000000013</c:v>
                  </c:pt>
                  <c:pt idx="231">
                    <c:v>0.44390000000000013</c:v>
                  </c:pt>
                  <c:pt idx="232">
                    <c:v>0.44390000000000013</c:v>
                  </c:pt>
                  <c:pt idx="233">
                    <c:v>0.44390000000000013</c:v>
                  </c:pt>
                  <c:pt idx="234">
                    <c:v>0.44390000000000013</c:v>
                  </c:pt>
                  <c:pt idx="235">
                    <c:v>0.44390000000000013</c:v>
                  </c:pt>
                  <c:pt idx="236">
                    <c:v>0.44390000000000013</c:v>
                  </c:pt>
                  <c:pt idx="237">
                    <c:v>0.44390000000000013</c:v>
                  </c:pt>
                  <c:pt idx="238">
                    <c:v>0.44390000000000013</c:v>
                  </c:pt>
                  <c:pt idx="239">
                    <c:v>0.44390000000000013</c:v>
                  </c:pt>
                  <c:pt idx="240">
                    <c:v>0.44390000000000013</c:v>
                  </c:pt>
                  <c:pt idx="241">
                    <c:v>0.44390000000000013</c:v>
                  </c:pt>
                  <c:pt idx="242">
                    <c:v>0.44390000000000013</c:v>
                  </c:pt>
                  <c:pt idx="243">
                    <c:v>0.44390000000000013</c:v>
                  </c:pt>
                  <c:pt idx="244">
                    <c:v>0.44390000000000013</c:v>
                  </c:pt>
                  <c:pt idx="245">
                    <c:v>0.44390000000000013</c:v>
                  </c:pt>
                  <c:pt idx="246">
                    <c:v>0.44390000000000013</c:v>
                  </c:pt>
                  <c:pt idx="247">
                    <c:v>0.44390000000000013</c:v>
                  </c:pt>
                  <c:pt idx="248">
                    <c:v>0.44390000000000013</c:v>
                  </c:pt>
                  <c:pt idx="249">
                    <c:v>0.44390000000000013</c:v>
                  </c:pt>
                  <c:pt idx="250">
                    <c:v>0.44390000000000013</c:v>
                  </c:pt>
                  <c:pt idx="251">
                    <c:v>0.44390000000000013</c:v>
                  </c:pt>
                  <c:pt idx="252">
                    <c:v>0.44390000000000013</c:v>
                  </c:pt>
                  <c:pt idx="253">
                    <c:v>0.44390000000000013</c:v>
                  </c:pt>
                  <c:pt idx="254">
                    <c:v>0.44390000000000013</c:v>
                  </c:pt>
                  <c:pt idx="255">
                    <c:v>0.44390000000000013</c:v>
                  </c:pt>
                  <c:pt idx="256">
                    <c:v>0.44390000000000013</c:v>
                  </c:pt>
                  <c:pt idx="257">
                    <c:v>0.44390000000000013</c:v>
                  </c:pt>
                  <c:pt idx="258">
                    <c:v>0.44390000000000013</c:v>
                  </c:pt>
                  <c:pt idx="259">
                    <c:v>0.44390000000000013</c:v>
                  </c:pt>
                  <c:pt idx="260">
                    <c:v>0.44390000000000013</c:v>
                  </c:pt>
                  <c:pt idx="261">
                    <c:v>0.44390000000000013</c:v>
                  </c:pt>
                  <c:pt idx="262">
                    <c:v>0.44390000000000013</c:v>
                  </c:pt>
                  <c:pt idx="263">
                    <c:v>0.44390000000000013</c:v>
                  </c:pt>
                  <c:pt idx="264">
                    <c:v>0.44390000000000013</c:v>
                  </c:pt>
                  <c:pt idx="265">
                    <c:v>0.44390000000000013</c:v>
                  </c:pt>
                  <c:pt idx="266">
                    <c:v>0.44390000000000013</c:v>
                  </c:pt>
                  <c:pt idx="267">
                    <c:v>0.44390000000000013</c:v>
                  </c:pt>
                  <c:pt idx="268">
                    <c:v>0.44390000000000013</c:v>
                  </c:pt>
                  <c:pt idx="269">
                    <c:v>0.44390000000000013</c:v>
                  </c:pt>
                  <c:pt idx="270">
                    <c:v>0.44390000000000013</c:v>
                  </c:pt>
                  <c:pt idx="271">
                    <c:v>0.44390000000000013</c:v>
                  </c:pt>
                  <c:pt idx="272">
                    <c:v>0.44390000000000013</c:v>
                  </c:pt>
                  <c:pt idx="273">
                    <c:v>0.44390000000000013</c:v>
                  </c:pt>
                  <c:pt idx="274">
                    <c:v>0.44390000000000013</c:v>
                  </c:pt>
                  <c:pt idx="275">
                    <c:v>0.44390000000000013</c:v>
                  </c:pt>
                  <c:pt idx="276">
                    <c:v>0.44390000000000013</c:v>
                  </c:pt>
                  <c:pt idx="277">
                    <c:v>0.44390000000000013</c:v>
                  </c:pt>
                  <c:pt idx="278">
                    <c:v>0.44390000000000013</c:v>
                  </c:pt>
                  <c:pt idx="279">
                    <c:v>0.44390000000000013</c:v>
                  </c:pt>
                  <c:pt idx="280">
                    <c:v>0.44390000000000013</c:v>
                  </c:pt>
                  <c:pt idx="281">
                    <c:v>0.44390000000000013</c:v>
                  </c:pt>
                  <c:pt idx="282">
                    <c:v>0.44390000000000013</c:v>
                  </c:pt>
                  <c:pt idx="283">
                    <c:v>0.44390000000000013</c:v>
                  </c:pt>
                  <c:pt idx="284">
                    <c:v>0.44390000000000013</c:v>
                  </c:pt>
                  <c:pt idx="285">
                    <c:v>0.44390000000000013</c:v>
                  </c:pt>
                  <c:pt idx="286">
                    <c:v>0.44390000000000013</c:v>
                  </c:pt>
                  <c:pt idx="287">
                    <c:v>0.44390000000000013</c:v>
                  </c:pt>
                  <c:pt idx="288">
                    <c:v>0.44390000000000013</c:v>
                  </c:pt>
                  <c:pt idx="289">
                    <c:v>0.44390000000000013</c:v>
                  </c:pt>
                  <c:pt idx="290">
                    <c:v>0.44390000000000013</c:v>
                  </c:pt>
                  <c:pt idx="291">
                    <c:v>0.44390000000000013</c:v>
                  </c:pt>
                  <c:pt idx="292">
                    <c:v>0.44390000000000013</c:v>
                  </c:pt>
                  <c:pt idx="293">
                    <c:v>0.44390000000000013</c:v>
                  </c:pt>
                  <c:pt idx="294">
                    <c:v>0.44390000000000013</c:v>
                  </c:pt>
                  <c:pt idx="295">
                    <c:v>0.44390000000000013</c:v>
                  </c:pt>
                  <c:pt idx="296">
                    <c:v>0.44390000000000013</c:v>
                  </c:pt>
                  <c:pt idx="297">
                    <c:v>0.44390000000000013</c:v>
                  </c:pt>
                  <c:pt idx="298">
                    <c:v>0.44390000000000013</c:v>
                  </c:pt>
                  <c:pt idx="299">
                    <c:v>0.44390000000000013</c:v>
                  </c:pt>
                  <c:pt idx="300">
                    <c:v>0.44390000000000013</c:v>
                  </c:pt>
                  <c:pt idx="301">
                    <c:v>0.44390000000000013</c:v>
                  </c:pt>
                  <c:pt idx="302">
                    <c:v>0.44390000000000013</c:v>
                  </c:pt>
                  <c:pt idx="303">
                    <c:v>0.44390000000000013</c:v>
                  </c:pt>
                  <c:pt idx="304">
                    <c:v>0.44390000000000013</c:v>
                  </c:pt>
                  <c:pt idx="305">
                    <c:v>0.44390000000000013</c:v>
                  </c:pt>
                  <c:pt idx="306">
                    <c:v>0.44390000000000013</c:v>
                  </c:pt>
                  <c:pt idx="307">
                    <c:v>0.44390000000000013</c:v>
                  </c:pt>
                  <c:pt idx="308">
                    <c:v>0.44390000000000013</c:v>
                  </c:pt>
                  <c:pt idx="309">
                    <c:v>0.44390000000000013</c:v>
                  </c:pt>
                  <c:pt idx="310">
                    <c:v>0.44390000000000013</c:v>
                  </c:pt>
                  <c:pt idx="311">
                    <c:v>0.44390000000000013</c:v>
                  </c:pt>
                  <c:pt idx="312">
                    <c:v>0.44390000000000013</c:v>
                  </c:pt>
                  <c:pt idx="313">
                    <c:v>0.44390000000000013</c:v>
                  </c:pt>
                  <c:pt idx="314">
                    <c:v>0.44390000000000013</c:v>
                  </c:pt>
                  <c:pt idx="315">
                    <c:v>0.44390000000000013</c:v>
                  </c:pt>
                  <c:pt idx="316">
                    <c:v>0.44390000000000013</c:v>
                  </c:pt>
                  <c:pt idx="317">
                    <c:v>0.44390000000000013</c:v>
                  </c:pt>
                  <c:pt idx="318">
                    <c:v>0.44390000000000013</c:v>
                  </c:pt>
                  <c:pt idx="319">
                    <c:v>0.44390000000000013</c:v>
                  </c:pt>
                  <c:pt idx="320">
                    <c:v>0.44390000000000013</c:v>
                  </c:pt>
                  <c:pt idx="321">
                    <c:v>0.44390000000000013</c:v>
                  </c:pt>
                  <c:pt idx="322">
                    <c:v>0.44390000000000013</c:v>
                  </c:pt>
                  <c:pt idx="323">
                    <c:v>0.44390000000000013</c:v>
                  </c:pt>
                  <c:pt idx="324">
                    <c:v>0.44390000000000013</c:v>
                  </c:pt>
                  <c:pt idx="325">
                    <c:v>0.44390000000000013</c:v>
                  </c:pt>
                  <c:pt idx="326">
                    <c:v>0.44390000000000013</c:v>
                  </c:pt>
                  <c:pt idx="327">
                    <c:v>0.44390000000000013</c:v>
                  </c:pt>
                  <c:pt idx="328">
                    <c:v>0.44390000000000013</c:v>
                  </c:pt>
                  <c:pt idx="329">
                    <c:v>0.44390000000000013</c:v>
                  </c:pt>
                  <c:pt idx="330">
                    <c:v>0.44390000000000013</c:v>
                  </c:pt>
                  <c:pt idx="331">
                    <c:v>0.44390000000000013</c:v>
                  </c:pt>
                  <c:pt idx="332">
                    <c:v>0.44390000000000013</c:v>
                  </c:pt>
                  <c:pt idx="333">
                    <c:v>0.44390000000000013</c:v>
                  </c:pt>
                  <c:pt idx="334">
                    <c:v>0.44390000000000013</c:v>
                  </c:pt>
                  <c:pt idx="335">
                    <c:v>0.44390000000000013</c:v>
                  </c:pt>
                  <c:pt idx="336">
                    <c:v>0.44390000000000013</c:v>
                  </c:pt>
                  <c:pt idx="337">
                    <c:v>0.44390000000000013</c:v>
                  </c:pt>
                  <c:pt idx="338">
                    <c:v>0.44390000000000013</c:v>
                  </c:pt>
                  <c:pt idx="339">
                    <c:v>0.44390000000000013</c:v>
                  </c:pt>
                  <c:pt idx="340">
                    <c:v>0.44390000000000013</c:v>
                  </c:pt>
                  <c:pt idx="341">
                    <c:v>0.44390000000000013</c:v>
                  </c:pt>
                  <c:pt idx="342">
                    <c:v>0.44390000000000013</c:v>
                  </c:pt>
                  <c:pt idx="343">
                    <c:v>0.44390000000000013</c:v>
                  </c:pt>
                  <c:pt idx="344">
                    <c:v>0.44390000000000013</c:v>
                  </c:pt>
                  <c:pt idx="345">
                    <c:v>0.44390000000000013</c:v>
                  </c:pt>
                  <c:pt idx="346">
                    <c:v>0.44390000000000013</c:v>
                  </c:pt>
                  <c:pt idx="347">
                    <c:v>0.44390000000000013</c:v>
                  </c:pt>
                  <c:pt idx="348">
                    <c:v>0.44390000000000013</c:v>
                  </c:pt>
                  <c:pt idx="349">
                    <c:v>0.44390000000000013</c:v>
                  </c:pt>
                  <c:pt idx="350">
                    <c:v>0.44390000000000013</c:v>
                  </c:pt>
                  <c:pt idx="351">
                    <c:v>0.44390000000000013</c:v>
                  </c:pt>
                  <c:pt idx="352">
                    <c:v>0.44390000000000013</c:v>
                  </c:pt>
                  <c:pt idx="353">
                    <c:v>0.44390000000000013</c:v>
                  </c:pt>
                  <c:pt idx="354">
                    <c:v>0.44390000000000013</c:v>
                  </c:pt>
                  <c:pt idx="355">
                    <c:v>0.44390000000000013</c:v>
                  </c:pt>
                  <c:pt idx="356">
                    <c:v>0.44390000000000013</c:v>
                  </c:pt>
                  <c:pt idx="357">
                    <c:v>0.44390000000000013</c:v>
                  </c:pt>
                  <c:pt idx="358">
                    <c:v>0.44390000000000013</c:v>
                  </c:pt>
                  <c:pt idx="359">
                    <c:v>0.44390000000000013</c:v>
                  </c:pt>
                  <c:pt idx="360">
                    <c:v>0.44390000000000013</c:v>
                  </c:pt>
                  <c:pt idx="361">
                    <c:v>0.44390000000000013</c:v>
                  </c:pt>
                  <c:pt idx="362">
                    <c:v>0.44390000000000013</c:v>
                  </c:pt>
                  <c:pt idx="363">
                    <c:v>0.44390000000000013</c:v>
                  </c:pt>
                  <c:pt idx="364">
                    <c:v>0.44390000000000013</c:v>
                  </c:pt>
                  <c:pt idx="365">
                    <c:v>0.44390000000000013</c:v>
                  </c:pt>
                  <c:pt idx="366">
                    <c:v>0.44390000000000013</c:v>
                  </c:pt>
                  <c:pt idx="367">
                    <c:v>0.44390000000000013</c:v>
                  </c:pt>
                  <c:pt idx="368">
                    <c:v>0.44390000000000013</c:v>
                  </c:pt>
                  <c:pt idx="369">
                    <c:v>0.44390000000000013</c:v>
                  </c:pt>
                  <c:pt idx="370">
                    <c:v>0.44390000000000013</c:v>
                  </c:pt>
                  <c:pt idx="371">
                    <c:v>0.44390000000000013</c:v>
                  </c:pt>
                  <c:pt idx="372">
                    <c:v>0.44390000000000013</c:v>
                  </c:pt>
                  <c:pt idx="373">
                    <c:v>0.44390000000000013</c:v>
                  </c:pt>
                  <c:pt idx="374">
                    <c:v>0.44390000000000013</c:v>
                  </c:pt>
                  <c:pt idx="375">
                    <c:v>0.44390000000000013</c:v>
                  </c:pt>
                  <c:pt idx="376">
                    <c:v>0.44390000000000013</c:v>
                  </c:pt>
                  <c:pt idx="377">
                    <c:v>0.44390000000000013</c:v>
                  </c:pt>
                  <c:pt idx="378">
                    <c:v>0.44390000000000013</c:v>
                  </c:pt>
                  <c:pt idx="379">
                    <c:v>0.44390000000000013</c:v>
                  </c:pt>
                  <c:pt idx="380">
                    <c:v>0.44390000000000013</c:v>
                  </c:pt>
                  <c:pt idx="381">
                    <c:v>0.44390000000000013</c:v>
                  </c:pt>
                  <c:pt idx="382">
                    <c:v>0.44390000000000013</c:v>
                  </c:pt>
                  <c:pt idx="383">
                    <c:v>0.44390000000000013</c:v>
                  </c:pt>
                  <c:pt idx="384">
                    <c:v>0.44390000000000013</c:v>
                  </c:pt>
                  <c:pt idx="385">
                    <c:v>0.44390000000000013</c:v>
                  </c:pt>
                  <c:pt idx="386">
                    <c:v>0.44390000000000013</c:v>
                  </c:pt>
                  <c:pt idx="387">
                    <c:v>0.44390000000000013</c:v>
                  </c:pt>
                  <c:pt idx="388">
                    <c:v>0.44390000000000013</c:v>
                  </c:pt>
                  <c:pt idx="389">
                    <c:v>0.44390000000000013</c:v>
                  </c:pt>
                  <c:pt idx="390">
                    <c:v>0.44390000000000013</c:v>
                  </c:pt>
                  <c:pt idx="391">
                    <c:v>0.44390000000000013</c:v>
                  </c:pt>
                  <c:pt idx="392">
                    <c:v>0.44390000000000013</c:v>
                  </c:pt>
                  <c:pt idx="393">
                    <c:v>0.44390000000000013</c:v>
                  </c:pt>
                  <c:pt idx="394">
                    <c:v>0.44390000000000013</c:v>
                  </c:pt>
                  <c:pt idx="395">
                    <c:v>0.44390000000000013</c:v>
                  </c:pt>
                  <c:pt idx="396">
                    <c:v>0.44390000000000013</c:v>
                  </c:pt>
                  <c:pt idx="397">
                    <c:v>0.44390000000000013</c:v>
                  </c:pt>
                  <c:pt idx="398">
                    <c:v>0.44390000000000013</c:v>
                  </c:pt>
                  <c:pt idx="399">
                    <c:v>0.44390000000000013</c:v>
                  </c:pt>
                  <c:pt idx="400">
                    <c:v>0.44390000000000013</c:v>
                  </c:pt>
                  <c:pt idx="401">
                    <c:v>0.44390000000000013</c:v>
                  </c:pt>
                  <c:pt idx="402">
                    <c:v>0.44390000000000013</c:v>
                  </c:pt>
                  <c:pt idx="403">
                    <c:v>0.44390000000000013</c:v>
                  </c:pt>
                  <c:pt idx="404">
                    <c:v>0.44390000000000013</c:v>
                  </c:pt>
                  <c:pt idx="405">
                    <c:v>0.44390000000000013</c:v>
                  </c:pt>
                  <c:pt idx="406">
                    <c:v>0.44390000000000013</c:v>
                  </c:pt>
                  <c:pt idx="407">
                    <c:v>0.44390000000000013</c:v>
                  </c:pt>
                  <c:pt idx="408">
                    <c:v>0.44390000000000013</c:v>
                  </c:pt>
                  <c:pt idx="409">
                    <c:v>0.44390000000000013</c:v>
                  </c:pt>
                  <c:pt idx="410">
                    <c:v>0.44390000000000013</c:v>
                  </c:pt>
                  <c:pt idx="411">
                    <c:v>0.44390000000000013</c:v>
                  </c:pt>
                  <c:pt idx="412">
                    <c:v>0.44390000000000013</c:v>
                  </c:pt>
                  <c:pt idx="413">
                    <c:v>0.44390000000000013</c:v>
                  </c:pt>
                  <c:pt idx="414">
                    <c:v>0.44390000000000013</c:v>
                  </c:pt>
                  <c:pt idx="415">
                    <c:v>0.44390000000000013</c:v>
                  </c:pt>
                  <c:pt idx="416">
                    <c:v>0.44390000000000013</c:v>
                  </c:pt>
                  <c:pt idx="417">
                    <c:v>0.44390000000000013</c:v>
                  </c:pt>
                  <c:pt idx="418">
                    <c:v>0.44390000000000013</c:v>
                  </c:pt>
                  <c:pt idx="419">
                    <c:v>0.44390000000000013</c:v>
                  </c:pt>
                  <c:pt idx="420">
                    <c:v>0.44390000000000013</c:v>
                  </c:pt>
                  <c:pt idx="421">
                    <c:v>0.44390000000000013</c:v>
                  </c:pt>
                  <c:pt idx="422">
                    <c:v>0.44390000000000013</c:v>
                  </c:pt>
                  <c:pt idx="423">
                    <c:v>0.44390000000000013</c:v>
                  </c:pt>
                  <c:pt idx="424">
                    <c:v>0.44390000000000013</c:v>
                  </c:pt>
                  <c:pt idx="425">
                    <c:v>0.44390000000000013</c:v>
                  </c:pt>
                  <c:pt idx="426">
                    <c:v>0.44390000000000013</c:v>
                  </c:pt>
                  <c:pt idx="427">
                    <c:v>0.44390000000000013</c:v>
                  </c:pt>
                  <c:pt idx="428">
                    <c:v>0.44390000000000013</c:v>
                  </c:pt>
                  <c:pt idx="429">
                    <c:v>0.44390000000000013</c:v>
                  </c:pt>
                  <c:pt idx="430">
                    <c:v>0.44390000000000013</c:v>
                  </c:pt>
                  <c:pt idx="431">
                    <c:v>0.44390000000000013</c:v>
                  </c:pt>
                  <c:pt idx="432">
                    <c:v>0.44390000000000013</c:v>
                  </c:pt>
                  <c:pt idx="433">
                    <c:v>0.44390000000000013</c:v>
                  </c:pt>
                  <c:pt idx="434">
                    <c:v>0.44390000000000013</c:v>
                  </c:pt>
                  <c:pt idx="435">
                    <c:v>0.44390000000000013</c:v>
                  </c:pt>
                  <c:pt idx="436">
                    <c:v>0.44390000000000013</c:v>
                  </c:pt>
                  <c:pt idx="437">
                    <c:v>0.44390000000000013</c:v>
                  </c:pt>
                  <c:pt idx="438">
                    <c:v>0.44390000000000013</c:v>
                  </c:pt>
                  <c:pt idx="439">
                    <c:v>0.44390000000000013</c:v>
                  </c:pt>
                  <c:pt idx="440">
                    <c:v>0.44390000000000013</c:v>
                  </c:pt>
                  <c:pt idx="441">
                    <c:v>0.44390000000000013</c:v>
                  </c:pt>
                  <c:pt idx="442">
                    <c:v>0.44390000000000013</c:v>
                  </c:pt>
                  <c:pt idx="443">
                    <c:v>0.44390000000000013</c:v>
                  </c:pt>
                  <c:pt idx="444">
                    <c:v>0.44390000000000013</c:v>
                  </c:pt>
                  <c:pt idx="445">
                    <c:v>0.44390000000000013</c:v>
                  </c:pt>
                  <c:pt idx="446">
                    <c:v>0.44390000000000013</c:v>
                  </c:pt>
                  <c:pt idx="447">
                    <c:v>0.44390000000000013</c:v>
                  </c:pt>
                  <c:pt idx="448">
                    <c:v>0.44390000000000013</c:v>
                  </c:pt>
                  <c:pt idx="449">
                    <c:v>0.44390000000000013</c:v>
                  </c:pt>
                  <c:pt idx="450">
                    <c:v>0.44390000000000013</c:v>
                  </c:pt>
                  <c:pt idx="451">
                    <c:v>0.44390000000000013</c:v>
                  </c:pt>
                  <c:pt idx="452">
                    <c:v>0.44390000000000013</c:v>
                  </c:pt>
                  <c:pt idx="453">
                    <c:v>0.44390000000000013</c:v>
                  </c:pt>
                  <c:pt idx="454">
                    <c:v>0.44390000000000013</c:v>
                  </c:pt>
                  <c:pt idx="455">
                    <c:v>0.44390000000000013</c:v>
                  </c:pt>
                  <c:pt idx="456">
                    <c:v>0.44390000000000013</c:v>
                  </c:pt>
                  <c:pt idx="457">
                    <c:v>0.44390000000000013</c:v>
                  </c:pt>
                  <c:pt idx="458">
                    <c:v>0.44390000000000013</c:v>
                  </c:pt>
                  <c:pt idx="459">
                    <c:v>0.44390000000000013</c:v>
                  </c:pt>
                  <c:pt idx="460">
                    <c:v>0.44390000000000013</c:v>
                  </c:pt>
                  <c:pt idx="461">
                    <c:v>0.44390000000000013</c:v>
                  </c:pt>
                  <c:pt idx="462">
                    <c:v>0.44390000000000013</c:v>
                  </c:pt>
                  <c:pt idx="463">
                    <c:v>0.44390000000000013</c:v>
                  </c:pt>
                  <c:pt idx="464">
                    <c:v>0.44390000000000013</c:v>
                  </c:pt>
                  <c:pt idx="465">
                    <c:v>0.44390000000000013</c:v>
                  </c:pt>
                  <c:pt idx="466">
                    <c:v>0.44390000000000013</c:v>
                  </c:pt>
                  <c:pt idx="467">
                    <c:v>0.44390000000000013</c:v>
                  </c:pt>
                  <c:pt idx="468">
                    <c:v>0.44390000000000013</c:v>
                  </c:pt>
                  <c:pt idx="469">
                    <c:v>0.44390000000000013</c:v>
                  </c:pt>
                  <c:pt idx="470">
                    <c:v>0.44390000000000013</c:v>
                  </c:pt>
                  <c:pt idx="471">
                    <c:v>0.44390000000000013</c:v>
                  </c:pt>
                  <c:pt idx="472">
                    <c:v>0.44390000000000013</c:v>
                  </c:pt>
                  <c:pt idx="473">
                    <c:v>0.44390000000000013</c:v>
                  </c:pt>
                  <c:pt idx="474">
                    <c:v>0.44390000000000013</c:v>
                  </c:pt>
                  <c:pt idx="475">
                    <c:v>0.44390000000000013</c:v>
                  </c:pt>
                  <c:pt idx="476">
                    <c:v>0.44390000000000013</c:v>
                  </c:pt>
                  <c:pt idx="477">
                    <c:v>0.44390000000000013</c:v>
                  </c:pt>
                  <c:pt idx="478">
                    <c:v>0.44390000000000013</c:v>
                  </c:pt>
                  <c:pt idx="479">
                    <c:v>0.44390000000000013</c:v>
                  </c:pt>
                  <c:pt idx="480">
                    <c:v>0.44390000000000013</c:v>
                  </c:pt>
                  <c:pt idx="481">
                    <c:v>0.44390000000000013</c:v>
                  </c:pt>
                  <c:pt idx="482">
                    <c:v>0.44390000000000013</c:v>
                  </c:pt>
                  <c:pt idx="483">
                    <c:v>0.44390000000000013</c:v>
                  </c:pt>
                  <c:pt idx="484">
                    <c:v>0.44390000000000013</c:v>
                  </c:pt>
                  <c:pt idx="485">
                    <c:v>0.44390000000000013</c:v>
                  </c:pt>
                  <c:pt idx="486">
                    <c:v>0.44390000000000013</c:v>
                  </c:pt>
                  <c:pt idx="487">
                    <c:v>0.44390000000000013</c:v>
                  </c:pt>
                  <c:pt idx="488">
                    <c:v>0.44390000000000013</c:v>
                  </c:pt>
                  <c:pt idx="489">
                    <c:v>0.44390000000000013</c:v>
                  </c:pt>
                  <c:pt idx="490">
                    <c:v>0.44390000000000013</c:v>
                  </c:pt>
                  <c:pt idx="491">
                    <c:v>0.44390000000000013</c:v>
                  </c:pt>
                  <c:pt idx="492">
                    <c:v>0.44390000000000013</c:v>
                  </c:pt>
                  <c:pt idx="493">
                    <c:v>0.44390000000000013</c:v>
                  </c:pt>
                  <c:pt idx="494">
                    <c:v>0.44390000000000013</c:v>
                  </c:pt>
                  <c:pt idx="495">
                    <c:v>0.44390000000000013</c:v>
                  </c:pt>
                  <c:pt idx="496">
                    <c:v>0.44390000000000013</c:v>
                  </c:pt>
                  <c:pt idx="497">
                    <c:v>0.44390000000000013</c:v>
                  </c:pt>
                  <c:pt idx="498">
                    <c:v>0.44390000000000013</c:v>
                  </c:pt>
                  <c:pt idx="499">
                    <c:v>0.44390000000000013</c:v>
                  </c:pt>
                  <c:pt idx="500">
                    <c:v>0.44390000000000013</c:v>
                  </c:pt>
                  <c:pt idx="501">
                    <c:v>0.44390000000000013</c:v>
                  </c:pt>
                  <c:pt idx="502">
                    <c:v>0.44390000000000013</c:v>
                  </c:pt>
                  <c:pt idx="503">
                    <c:v>0.44390000000000013</c:v>
                  </c:pt>
                  <c:pt idx="504">
                    <c:v>0.44390000000000013</c:v>
                  </c:pt>
                  <c:pt idx="505">
                    <c:v>0.44390000000000013</c:v>
                  </c:pt>
                  <c:pt idx="506">
                    <c:v>0.44390000000000013</c:v>
                  </c:pt>
                  <c:pt idx="507">
                    <c:v>0.44390000000000013</c:v>
                  </c:pt>
                  <c:pt idx="508">
                    <c:v>0.44390000000000013</c:v>
                  </c:pt>
                  <c:pt idx="509">
                    <c:v>0.44390000000000013</c:v>
                  </c:pt>
                  <c:pt idx="510">
                    <c:v>0.44390000000000013</c:v>
                  </c:pt>
                  <c:pt idx="511">
                    <c:v>0.44390000000000013</c:v>
                  </c:pt>
                  <c:pt idx="512">
                    <c:v>0.44390000000000013</c:v>
                  </c:pt>
                  <c:pt idx="513">
                    <c:v>0.44390000000000013</c:v>
                  </c:pt>
                  <c:pt idx="514">
                    <c:v>0.44390000000000013</c:v>
                  </c:pt>
                  <c:pt idx="515">
                    <c:v>0.44390000000000013</c:v>
                  </c:pt>
                  <c:pt idx="516">
                    <c:v>0.44390000000000013</c:v>
                  </c:pt>
                  <c:pt idx="517">
                    <c:v>0.44390000000000013</c:v>
                  </c:pt>
                  <c:pt idx="518">
                    <c:v>0.44390000000000013</c:v>
                  </c:pt>
                  <c:pt idx="519">
                    <c:v>0.44390000000000013</c:v>
                  </c:pt>
                  <c:pt idx="520">
                    <c:v>0.44390000000000013</c:v>
                  </c:pt>
                  <c:pt idx="521">
                    <c:v>0.44390000000000013</c:v>
                  </c:pt>
                  <c:pt idx="522">
                    <c:v>0.44390000000000013</c:v>
                  </c:pt>
                  <c:pt idx="523">
                    <c:v>0.44390000000000013</c:v>
                  </c:pt>
                  <c:pt idx="524">
                    <c:v>0.44390000000000013</c:v>
                  </c:pt>
                  <c:pt idx="525">
                    <c:v>0.44390000000000013</c:v>
                  </c:pt>
                  <c:pt idx="526">
                    <c:v>0.44390000000000013</c:v>
                  </c:pt>
                  <c:pt idx="527">
                    <c:v>0.44390000000000013</c:v>
                  </c:pt>
                  <c:pt idx="528">
                    <c:v>0.44390000000000013</c:v>
                  </c:pt>
                  <c:pt idx="529">
                    <c:v>0.44390000000000013</c:v>
                  </c:pt>
                  <c:pt idx="530">
                    <c:v>0.44390000000000013</c:v>
                  </c:pt>
                  <c:pt idx="531">
                    <c:v>0.44390000000000013</c:v>
                  </c:pt>
                  <c:pt idx="532">
                    <c:v>0.44390000000000013</c:v>
                  </c:pt>
                  <c:pt idx="533">
                    <c:v>0.44390000000000013</c:v>
                  </c:pt>
                  <c:pt idx="534">
                    <c:v>0.44390000000000013</c:v>
                  </c:pt>
                  <c:pt idx="535">
                    <c:v>0.44390000000000013</c:v>
                  </c:pt>
                  <c:pt idx="536">
                    <c:v>0.44390000000000013</c:v>
                  </c:pt>
                  <c:pt idx="537">
                    <c:v>0.44390000000000013</c:v>
                  </c:pt>
                  <c:pt idx="538">
                    <c:v>0.44390000000000013</c:v>
                  </c:pt>
                  <c:pt idx="539">
                    <c:v>0.44390000000000013</c:v>
                  </c:pt>
                  <c:pt idx="540">
                    <c:v>0.44390000000000013</c:v>
                  </c:pt>
                  <c:pt idx="541">
                    <c:v>0.44390000000000013</c:v>
                  </c:pt>
                  <c:pt idx="542">
                    <c:v>0.44390000000000013</c:v>
                  </c:pt>
                  <c:pt idx="543">
                    <c:v>0.44390000000000013</c:v>
                  </c:pt>
                  <c:pt idx="544">
                    <c:v>0.44390000000000013</c:v>
                  </c:pt>
                  <c:pt idx="545">
                    <c:v>0.44390000000000013</c:v>
                  </c:pt>
                  <c:pt idx="546">
                    <c:v>0.44390000000000013</c:v>
                  </c:pt>
                  <c:pt idx="547">
                    <c:v>0.44390000000000013</c:v>
                  </c:pt>
                  <c:pt idx="548">
                    <c:v>0.44390000000000013</c:v>
                  </c:pt>
                  <c:pt idx="549">
                    <c:v>0.44390000000000013</c:v>
                  </c:pt>
                  <c:pt idx="550">
                    <c:v>0.44390000000000013</c:v>
                  </c:pt>
                  <c:pt idx="551">
                    <c:v>0.44390000000000013</c:v>
                  </c:pt>
                  <c:pt idx="552">
                    <c:v>0.44390000000000013</c:v>
                  </c:pt>
                  <c:pt idx="553">
                    <c:v>0.44390000000000013</c:v>
                  </c:pt>
                  <c:pt idx="554">
                    <c:v>0.44390000000000013</c:v>
                  </c:pt>
                  <c:pt idx="555">
                    <c:v>0.44390000000000013</c:v>
                  </c:pt>
                  <c:pt idx="556">
                    <c:v>0.44390000000000013</c:v>
                  </c:pt>
                  <c:pt idx="557">
                    <c:v>0.44390000000000013</c:v>
                  </c:pt>
                  <c:pt idx="558">
                    <c:v>0.44390000000000013</c:v>
                  </c:pt>
                  <c:pt idx="559">
                    <c:v>0.44390000000000013</c:v>
                  </c:pt>
                  <c:pt idx="560">
                    <c:v>0.44390000000000013</c:v>
                  </c:pt>
                  <c:pt idx="561">
                    <c:v>0.44390000000000013</c:v>
                  </c:pt>
                  <c:pt idx="562">
                    <c:v>0.44390000000000013</c:v>
                  </c:pt>
                  <c:pt idx="563">
                    <c:v>0.44390000000000013</c:v>
                  </c:pt>
                  <c:pt idx="564">
                    <c:v>0.44390000000000013</c:v>
                  </c:pt>
                  <c:pt idx="565">
                    <c:v>0.44390000000000013</c:v>
                  </c:pt>
                  <c:pt idx="566">
                    <c:v>0.44390000000000013</c:v>
                  </c:pt>
                  <c:pt idx="567">
                    <c:v>0.44390000000000013</c:v>
                  </c:pt>
                  <c:pt idx="568">
                    <c:v>0.44390000000000013</c:v>
                  </c:pt>
                  <c:pt idx="569">
                    <c:v>0.44390000000000013</c:v>
                  </c:pt>
                  <c:pt idx="570">
                    <c:v>0.44390000000000013</c:v>
                  </c:pt>
                  <c:pt idx="571">
                    <c:v>0.44390000000000013</c:v>
                  </c:pt>
                  <c:pt idx="572">
                    <c:v>0.44390000000000013</c:v>
                  </c:pt>
                  <c:pt idx="573">
                    <c:v>0.44390000000000013</c:v>
                  </c:pt>
                  <c:pt idx="574">
                    <c:v>0.44390000000000013</c:v>
                  </c:pt>
                  <c:pt idx="575">
                    <c:v>0.44390000000000013</c:v>
                  </c:pt>
                  <c:pt idx="576">
                    <c:v>0.44390000000000013</c:v>
                  </c:pt>
                  <c:pt idx="577">
                    <c:v>0.44390000000000013</c:v>
                  </c:pt>
                  <c:pt idx="578">
                    <c:v>0.44390000000000013</c:v>
                  </c:pt>
                  <c:pt idx="579">
                    <c:v>0.44390000000000013</c:v>
                  </c:pt>
                  <c:pt idx="580">
                    <c:v>0.44390000000000013</c:v>
                  </c:pt>
                  <c:pt idx="581">
                    <c:v>0.44390000000000013</c:v>
                  </c:pt>
                  <c:pt idx="582">
                    <c:v>0.44390000000000013</c:v>
                  </c:pt>
                  <c:pt idx="583">
                    <c:v>0.44390000000000013</c:v>
                  </c:pt>
                  <c:pt idx="584">
                    <c:v>0.44390000000000013</c:v>
                  </c:pt>
                  <c:pt idx="585">
                    <c:v>0.44390000000000013</c:v>
                  </c:pt>
                  <c:pt idx="586">
                    <c:v>0.44390000000000013</c:v>
                  </c:pt>
                  <c:pt idx="587">
                    <c:v>0.44390000000000013</c:v>
                  </c:pt>
                  <c:pt idx="588">
                    <c:v>0.44390000000000013</c:v>
                  </c:pt>
                  <c:pt idx="589">
                    <c:v>0.44390000000000013</c:v>
                  </c:pt>
                  <c:pt idx="590">
                    <c:v>0.44390000000000013</c:v>
                  </c:pt>
                  <c:pt idx="591">
                    <c:v>0.44390000000000013</c:v>
                  </c:pt>
                  <c:pt idx="592">
                    <c:v>0.44390000000000013</c:v>
                  </c:pt>
                  <c:pt idx="593">
                    <c:v>0.44390000000000013</c:v>
                  </c:pt>
                  <c:pt idx="594">
                    <c:v>0.44390000000000013</c:v>
                  </c:pt>
                  <c:pt idx="595">
                    <c:v>0.44390000000000013</c:v>
                  </c:pt>
                  <c:pt idx="596">
                    <c:v>0.44390000000000013</c:v>
                  </c:pt>
                  <c:pt idx="597">
                    <c:v>0.44390000000000013</c:v>
                  </c:pt>
                  <c:pt idx="598">
                    <c:v>0.44390000000000013</c:v>
                  </c:pt>
                  <c:pt idx="599">
                    <c:v>0.44390000000000013</c:v>
                  </c:pt>
                  <c:pt idx="600">
                    <c:v>0.44390000000000013</c:v>
                  </c:pt>
                  <c:pt idx="601">
                    <c:v>0.44390000000000013</c:v>
                  </c:pt>
                  <c:pt idx="602">
                    <c:v>0.44390000000000013</c:v>
                  </c:pt>
                  <c:pt idx="603">
                    <c:v>0.44390000000000013</c:v>
                  </c:pt>
                  <c:pt idx="604">
                    <c:v>0.44390000000000013</c:v>
                  </c:pt>
                  <c:pt idx="605">
                    <c:v>0.44390000000000013</c:v>
                  </c:pt>
                  <c:pt idx="606">
                    <c:v>0.44390000000000013</c:v>
                  </c:pt>
                  <c:pt idx="607">
                    <c:v>0.44390000000000013</c:v>
                  </c:pt>
                  <c:pt idx="608">
                    <c:v>0.44390000000000013</c:v>
                  </c:pt>
                  <c:pt idx="609">
                    <c:v>0.44390000000000013</c:v>
                  </c:pt>
                  <c:pt idx="610">
                    <c:v>0.44390000000000013</c:v>
                  </c:pt>
                  <c:pt idx="611">
                    <c:v>0.44390000000000013</c:v>
                  </c:pt>
                  <c:pt idx="612">
                    <c:v>0.44390000000000013</c:v>
                  </c:pt>
                  <c:pt idx="613">
                    <c:v>0.44390000000000013</c:v>
                  </c:pt>
                  <c:pt idx="614">
                    <c:v>0.44390000000000013</c:v>
                  </c:pt>
                  <c:pt idx="615">
                    <c:v>0.44390000000000013</c:v>
                  </c:pt>
                  <c:pt idx="616">
                    <c:v>0.44390000000000013</c:v>
                  </c:pt>
                  <c:pt idx="617">
                    <c:v>0.44390000000000013</c:v>
                  </c:pt>
                  <c:pt idx="618">
                    <c:v>0.44390000000000013</c:v>
                  </c:pt>
                  <c:pt idx="619">
                    <c:v>0.44390000000000013</c:v>
                  </c:pt>
                  <c:pt idx="620">
                    <c:v>0.44390000000000013</c:v>
                  </c:pt>
                  <c:pt idx="621">
                    <c:v>0.44390000000000013</c:v>
                  </c:pt>
                  <c:pt idx="622">
                    <c:v>0.44390000000000013</c:v>
                  </c:pt>
                  <c:pt idx="623">
                    <c:v>0.44390000000000013</c:v>
                  </c:pt>
                  <c:pt idx="624">
                    <c:v>0.44390000000000013</c:v>
                  </c:pt>
                  <c:pt idx="625">
                    <c:v>0.44390000000000013</c:v>
                  </c:pt>
                  <c:pt idx="626">
                    <c:v>0.44390000000000013</c:v>
                  </c:pt>
                  <c:pt idx="627">
                    <c:v>0.44390000000000013</c:v>
                  </c:pt>
                  <c:pt idx="628">
                    <c:v>0.44390000000000013</c:v>
                  </c:pt>
                  <c:pt idx="629">
                    <c:v>0.44390000000000013</c:v>
                  </c:pt>
                  <c:pt idx="630">
                    <c:v>0.44390000000000013</c:v>
                  </c:pt>
                  <c:pt idx="631">
                    <c:v>0.44390000000000013</c:v>
                  </c:pt>
                  <c:pt idx="632">
                    <c:v>0.44390000000000013</c:v>
                  </c:pt>
                  <c:pt idx="633">
                    <c:v>0.44390000000000013</c:v>
                  </c:pt>
                  <c:pt idx="634">
                    <c:v>0.44390000000000013</c:v>
                  </c:pt>
                  <c:pt idx="635">
                    <c:v>0.44390000000000013</c:v>
                  </c:pt>
                  <c:pt idx="636">
                    <c:v>0.44390000000000013</c:v>
                  </c:pt>
                  <c:pt idx="637">
                    <c:v>0.44390000000000013</c:v>
                  </c:pt>
                  <c:pt idx="638">
                    <c:v>0.44390000000000013</c:v>
                  </c:pt>
                  <c:pt idx="639">
                    <c:v>0.44390000000000013</c:v>
                  </c:pt>
                  <c:pt idx="640">
                    <c:v>0.44390000000000013</c:v>
                  </c:pt>
                  <c:pt idx="641">
                    <c:v>0.44390000000000013</c:v>
                  </c:pt>
                  <c:pt idx="642">
                    <c:v>0.44390000000000013</c:v>
                  </c:pt>
                  <c:pt idx="643">
                    <c:v>0.44390000000000013</c:v>
                  </c:pt>
                  <c:pt idx="644">
                    <c:v>0.44390000000000013</c:v>
                  </c:pt>
                  <c:pt idx="645">
                    <c:v>0.44390000000000013</c:v>
                  </c:pt>
                  <c:pt idx="646">
                    <c:v>0.44390000000000013</c:v>
                  </c:pt>
                  <c:pt idx="647">
                    <c:v>0.44390000000000013</c:v>
                  </c:pt>
                  <c:pt idx="648">
                    <c:v>0.44390000000000013</c:v>
                  </c:pt>
                  <c:pt idx="649">
                    <c:v>0.44390000000000013</c:v>
                  </c:pt>
                  <c:pt idx="650">
                    <c:v>0.44390000000000013</c:v>
                  </c:pt>
                  <c:pt idx="651">
                    <c:v>0.44390000000000013</c:v>
                  </c:pt>
                  <c:pt idx="652">
                    <c:v>0.44390000000000013</c:v>
                  </c:pt>
                  <c:pt idx="653">
                    <c:v>0.44390000000000013</c:v>
                  </c:pt>
                  <c:pt idx="654">
                    <c:v>0.44390000000000013</c:v>
                  </c:pt>
                  <c:pt idx="655">
                    <c:v>0.44390000000000013</c:v>
                  </c:pt>
                  <c:pt idx="656">
                    <c:v>0.44390000000000013</c:v>
                  </c:pt>
                  <c:pt idx="657">
                    <c:v>0.44390000000000013</c:v>
                  </c:pt>
                  <c:pt idx="658">
                    <c:v>0.44390000000000013</c:v>
                  </c:pt>
                  <c:pt idx="659">
                    <c:v>0.44390000000000013</c:v>
                  </c:pt>
                  <c:pt idx="660">
                    <c:v>0.44390000000000013</c:v>
                  </c:pt>
                  <c:pt idx="661">
                    <c:v>0.44390000000000013</c:v>
                  </c:pt>
                  <c:pt idx="662">
                    <c:v>0.44390000000000013</c:v>
                  </c:pt>
                  <c:pt idx="663">
                    <c:v>0.44390000000000013</c:v>
                  </c:pt>
                  <c:pt idx="664">
                    <c:v>0.44390000000000013</c:v>
                  </c:pt>
                  <c:pt idx="665">
                    <c:v>0.44390000000000013</c:v>
                  </c:pt>
                  <c:pt idx="666">
                    <c:v>0.44390000000000013</c:v>
                  </c:pt>
                  <c:pt idx="667">
                    <c:v>0.44390000000000013</c:v>
                  </c:pt>
                  <c:pt idx="668">
                    <c:v>0.44390000000000013</c:v>
                  </c:pt>
                  <c:pt idx="669">
                    <c:v>0.44390000000000013</c:v>
                  </c:pt>
                  <c:pt idx="670">
                    <c:v>0.44390000000000013</c:v>
                  </c:pt>
                  <c:pt idx="671">
                    <c:v>0.44390000000000013</c:v>
                  </c:pt>
                  <c:pt idx="672">
                    <c:v>0.44390000000000013</c:v>
                  </c:pt>
                  <c:pt idx="673">
                    <c:v>0.44390000000000013</c:v>
                  </c:pt>
                  <c:pt idx="674">
                    <c:v>0.44390000000000013</c:v>
                  </c:pt>
                  <c:pt idx="675">
                    <c:v>0.44390000000000013</c:v>
                  </c:pt>
                  <c:pt idx="676">
                    <c:v>0.44390000000000013</c:v>
                  </c:pt>
                  <c:pt idx="677">
                    <c:v>0.44390000000000013</c:v>
                  </c:pt>
                  <c:pt idx="678">
                    <c:v>0.44390000000000013</c:v>
                  </c:pt>
                  <c:pt idx="679">
                    <c:v>0.44390000000000013</c:v>
                  </c:pt>
                  <c:pt idx="680">
                    <c:v>0.44390000000000013</c:v>
                  </c:pt>
                  <c:pt idx="681">
                    <c:v>0.44390000000000013</c:v>
                  </c:pt>
                  <c:pt idx="682">
                    <c:v>0.44390000000000013</c:v>
                  </c:pt>
                  <c:pt idx="683">
                    <c:v>0.44390000000000013</c:v>
                  </c:pt>
                  <c:pt idx="684">
                    <c:v>0.44390000000000013</c:v>
                  </c:pt>
                  <c:pt idx="685">
                    <c:v>0.44390000000000013</c:v>
                  </c:pt>
                  <c:pt idx="686">
                    <c:v>0.44390000000000013</c:v>
                  </c:pt>
                  <c:pt idx="687">
                    <c:v>0.44390000000000013</c:v>
                  </c:pt>
                  <c:pt idx="688">
                    <c:v>0.44390000000000013</c:v>
                  </c:pt>
                  <c:pt idx="689">
                    <c:v>0.44390000000000013</c:v>
                  </c:pt>
                  <c:pt idx="690">
                    <c:v>0.44390000000000013</c:v>
                  </c:pt>
                  <c:pt idx="691">
                    <c:v>0.44390000000000013</c:v>
                  </c:pt>
                  <c:pt idx="692">
                    <c:v>0.44390000000000013</c:v>
                  </c:pt>
                  <c:pt idx="693">
                    <c:v>0.44390000000000013</c:v>
                  </c:pt>
                  <c:pt idx="694">
                    <c:v>0.44390000000000013</c:v>
                  </c:pt>
                  <c:pt idx="695">
                    <c:v>0.44390000000000013</c:v>
                  </c:pt>
                  <c:pt idx="696">
                    <c:v>0.44390000000000013</c:v>
                  </c:pt>
                  <c:pt idx="697">
                    <c:v>0.44390000000000013</c:v>
                  </c:pt>
                  <c:pt idx="698">
                    <c:v>0.44390000000000013</c:v>
                  </c:pt>
                  <c:pt idx="699">
                    <c:v>0.44390000000000013</c:v>
                  </c:pt>
                  <c:pt idx="700">
                    <c:v>0.44390000000000013</c:v>
                  </c:pt>
                  <c:pt idx="701">
                    <c:v>0.44390000000000013</c:v>
                  </c:pt>
                  <c:pt idx="702">
                    <c:v>0.44390000000000013</c:v>
                  </c:pt>
                  <c:pt idx="703">
                    <c:v>0.44390000000000013</c:v>
                  </c:pt>
                  <c:pt idx="704">
                    <c:v>0.44390000000000013</c:v>
                  </c:pt>
                  <c:pt idx="705">
                    <c:v>0.44390000000000013</c:v>
                  </c:pt>
                  <c:pt idx="706">
                    <c:v>0.44390000000000013</c:v>
                  </c:pt>
                  <c:pt idx="707">
                    <c:v>0.44390000000000013</c:v>
                  </c:pt>
                  <c:pt idx="708">
                    <c:v>0.44390000000000013</c:v>
                  </c:pt>
                  <c:pt idx="709">
                    <c:v>0.44390000000000013</c:v>
                  </c:pt>
                  <c:pt idx="710">
                    <c:v>0.44390000000000013</c:v>
                  </c:pt>
                  <c:pt idx="711">
                    <c:v>0.44390000000000013</c:v>
                  </c:pt>
                  <c:pt idx="712">
                    <c:v>0.44390000000000013</c:v>
                  </c:pt>
                  <c:pt idx="713">
                    <c:v>0.44390000000000013</c:v>
                  </c:pt>
                  <c:pt idx="714">
                    <c:v>0.44390000000000013</c:v>
                  </c:pt>
                  <c:pt idx="715">
                    <c:v>0.44390000000000013</c:v>
                  </c:pt>
                  <c:pt idx="716">
                    <c:v>0.44390000000000013</c:v>
                  </c:pt>
                  <c:pt idx="717">
                    <c:v>0.44390000000000013</c:v>
                  </c:pt>
                  <c:pt idx="718">
                    <c:v>0.44390000000000013</c:v>
                  </c:pt>
                  <c:pt idx="719">
                    <c:v>0.44390000000000013</c:v>
                  </c:pt>
                  <c:pt idx="720">
                    <c:v>0.44390000000000013</c:v>
                  </c:pt>
                  <c:pt idx="721">
                    <c:v>0.44390000000000013</c:v>
                  </c:pt>
                  <c:pt idx="722">
                    <c:v>0.44390000000000013</c:v>
                  </c:pt>
                  <c:pt idx="723">
                    <c:v>0.44390000000000013</c:v>
                  </c:pt>
                  <c:pt idx="724">
                    <c:v>0.44390000000000013</c:v>
                  </c:pt>
                  <c:pt idx="725">
                    <c:v>0.44390000000000013</c:v>
                  </c:pt>
                  <c:pt idx="726">
                    <c:v>0.44390000000000013</c:v>
                  </c:pt>
                  <c:pt idx="727">
                    <c:v>0.44390000000000013</c:v>
                  </c:pt>
                  <c:pt idx="728">
                    <c:v>0.44390000000000013</c:v>
                  </c:pt>
                  <c:pt idx="729">
                    <c:v>0.44390000000000013</c:v>
                  </c:pt>
                  <c:pt idx="730">
                    <c:v>0.44390000000000013</c:v>
                  </c:pt>
                  <c:pt idx="731">
                    <c:v>0.44390000000000013</c:v>
                  </c:pt>
                  <c:pt idx="732">
                    <c:v>0.44390000000000013</c:v>
                  </c:pt>
                  <c:pt idx="733">
                    <c:v>0.44390000000000013</c:v>
                  </c:pt>
                  <c:pt idx="734">
                    <c:v>0.44390000000000013</c:v>
                  </c:pt>
                  <c:pt idx="735">
                    <c:v>0.44390000000000013</c:v>
                  </c:pt>
                  <c:pt idx="736">
                    <c:v>0.44390000000000013</c:v>
                  </c:pt>
                  <c:pt idx="737">
                    <c:v>0.44390000000000013</c:v>
                  </c:pt>
                  <c:pt idx="738">
                    <c:v>0.44390000000000013</c:v>
                  </c:pt>
                  <c:pt idx="739">
                    <c:v>0.44390000000000013</c:v>
                  </c:pt>
                  <c:pt idx="740">
                    <c:v>0.44390000000000013</c:v>
                  </c:pt>
                  <c:pt idx="741">
                    <c:v>0.44390000000000013</c:v>
                  </c:pt>
                  <c:pt idx="742">
                    <c:v>0.44390000000000013</c:v>
                  </c:pt>
                  <c:pt idx="743">
                    <c:v>0.44390000000000013</c:v>
                  </c:pt>
                  <c:pt idx="744">
                    <c:v>0.44390000000000013</c:v>
                  </c:pt>
                  <c:pt idx="745">
                    <c:v>0.44390000000000013</c:v>
                  </c:pt>
                  <c:pt idx="746">
                    <c:v>0.44390000000000013</c:v>
                  </c:pt>
                  <c:pt idx="747">
                    <c:v>0.44390000000000013</c:v>
                  </c:pt>
                  <c:pt idx="748">
                    <c:v>0.44390000000000013</c:v>
                  </c:pt>
                  <c:pt idx="749">
                    <c:v>0.44390000000000013</c:v>
                  </c:pt>
                  <c:pt idx="750">
                    <c:v>0.44390000000000013</c:v>
                  </c:pt>
                  <c:pt idx="751">
                    <c:v>0.44390000000000013</c:v>
                  </c:pt>
                  <c:pt idx="752">
                    <c:v>0.44390000000000013</c:v>
                  </c:pt>
                  <c:pt idx="753">
                    <c:v>0.44390000000000013</c:v>
                  </c:pt>
                  <c:pt idx="754">
                    <c:v>0.44390000000000013</c:v>
                  </c:pt>
                  <c:pt idx="755">
                    <c:v>0.44390000000000013</c:v>
                  </c:pt>
                  <c:pt idx="756">
                    <c:v>0.44390000000000013</c:v>
                  </c:pt>
                  <c:pt idx="757">
                    <c:v>0.44390000000000013</c:v>
                  </c:pt>
                  <c:pt idx="758">
                    <c:v>0.44390000000000013</c:v>
                  </c:pt>
                  <c:pt idx="759">
                    <c:v>0.44390000000000013</c:v>
                  </c:pt>
                  <c:pt idx="760">
                    <c:v>0.44390000000000013</c:v>
                  </c:pt>
                  <c:pt idx="761">
                    <c:v>0.44390000000000013</c:v>
                  </c:pt>
                  <c:pt idx="762">
                    <c:v>0.44390000000000013</c:v>
                  </c:pt>
                  <c:pt idx="763">
                    <c:v>0.44390000000000013</c:v>
                  </c:pt>
                  <c:pt idx="764">
                    <c:v>0.44390000000000013</c:v>
                  </c:pt>
                  <c:pt idx="765">
                    <c:v>0.44390000000000013</c:v>
                  </c:pt>
                  <c:pt idx="766">
                    <c:v>0.44390000000000013</c:v>
                  </c:pt>
                  <c:pt idx="767">
                    <c:v>0.44390000000000013</c:v>
                  </c:pt>
                  <c:pt idx="768">
                    <c:v>0.44390000000000013</c:v>
                  </c:pt>
                  <c:pt idx="769">
                    <c:v>0.44390000000000013</c:v>
                  </c:pt>
                  <c:pt idx="770">
                    <c:v>0.44390000000000013</c:v>
                  </c:pt>
                  <c:pt idx="771">
                    <c:v>0.44390000000000013</c:v>
                  </c:pt>
                  <c:pt idx="772">
                    <c:v>0.44390000000000013</c:v>
                  </c:pt>
                  <c:pt idx="773">
                    <c:v>0.44390000000000013</c:v>
                  </c:pt>
                  <c:pt idx="774">
                    <c:v>0.44390000000000013</c:v>
                  </c:pt>
                  <c:pt idx="775">
                    <c:v>0.44390000000000013</c:v>
                  </c:pt>
                  <c:pt idx="776">
                    <c:v>0.44390000000000013</c:v>
                  </c:pt>
                  <c:pt idx="777">
                    <c:v>0.44390000000000013</c:v>
                  </c:pt>
                  <c:pt idx="778">
                    <c:v>0.44390000000000013</c:v>
                  </c:pt>
                  <c:pt idx="779">
                    <c:v>0.44390000000000013</c:v>
                  </c:pt>
                  <c:pt idx="780">
                    <c:v>0.44390000000000013</c:v>
                  </c:pt>
                  <c:pt idx="781">
                    <c:v>0.44390000000000013</c:v>
                  </c:pt>
                  <c:pt idx="782">
                    <c:v>0.44390000000000013</c:v>
                  </c:pt>
                  <c:pt idx="783">
                    <c:v>0.44390000000000013</c:v>
                  </c:pt>
                  <c:pt idx="784">
                    <c:v>0.44390000000000013</c:v>
                  </c:pt>
                  <c:pt idx="785">
                    <c:v>0.44390000000000013</c:v>
                  </c:pt>
                  <c:pt idx="786">
                    <c:v>0.44390000000000013</c:v>
                  </c:pt>
                  <c:pt idx="787">
                    <c:v>0.44390000000000013</c:v>
                  </c:pt>
                  <c:pt idx="788">
                    <c:v>0.44390000000000013</c:v>
                  </c:pt>
                  <c:pt idx="789">
                    <c:v>0.44390000000000013</c:v>
                  </c:pt>
                  <c:pt idx="790">
                    <c:v>0.44390000000000013</c:v>
                  </c:pt>
                  <c:pt idx="791">
                    <c:v>0.44390000000000013</c:v>
                  </c:pt>
                  <c:pt idx="792">
                    <c:v>0.44390000000000013</c:v>
                  </c:pt>
                  <c:pt idx="793">
                    <c:v>0.44390000000000013</c:v>
                  </c:pt>
                  <c:pt idx="794">
                    <c:v>0.44390000000000013</c:v>
                  </c:pt>
                  <c:pt idx="795">
                    <c:v>0.44390000000000013</c:v>
                  </c:pt>
                  <c:pt idx="796">
                    <c:v>0.44390000000000013</c:v>
                  </c:pt>
                  <c:pt idx="797">
                    <c:v>0.44390000000000013</c:v>
                  </c:pt>
                  <c:pt idx="798">
                    <c:v>0.44390000000000013</c:v>
                  </c:pt>
                  <c:pt idx="799">
                    <c:v>0.44390000000000013</c:v>
                  </c:pt>
                  <c:pt idx="800">
                    <c:v>0.44390000000000013</c:v>
                  </c:pt>
                  <c:pt idx="801">
                    <c:v>0.44390000000000013</c:v>
                  </c:pt>
                  <c:pt idx="802">
                    <c:v>0.44390000000000013</c:v>
                  </c:pt>
                  <c:pt idx="803">
                    <c:v>0.44390000000000013</c:v>
                  </c:pt>
                  <c:pt idx="804">
                    <c:v>0.44390000000000013</c:v>
                  </c:pt>
                  <c:pt idx="805">
                    <c:v>0.44390000000000013</c:v>
                  </c:pt>
                  <c:pt idx="806">
                    <c:v>0.44390000000000013</c:v>
                  </c:pt>
                  <c:pt idx="807">
                    <c:v>0.44390000000000013</c:v>
                  </c:pt>
                  <c:pt idx="808">
                    <c:v>0.44390000000000013</c:v>
                  </c:pt>
                  <c:pt idx="809">
                    <c:v>0.44390000000000013</c:v>
                  </c:pt>
                  <c:pt idx="810">
                    <c:v>0.44390000000000013</c:v>
                  </c:pt>
                  <c:pt idx="811">
                    <c:v>0.44390000000000013</c:v>
                  </c:pt>
                  <c:pt idx="812">
                    <c:v>0.44390000000000013</c:v>
                  </c:pt>
                  <c:pt idx="813">
                    <c:v>0.44390000000000013</c:v>
                  </c:pt>
                  <c:pt idx="814">
                    <c:v>0.44390000000000013</c:v>
                  </c:pt>
                  <c:pt idx="815">
                    <c:v>0.44390000000000013</c:v>
                  </c:pt>
                  <c:pt idx="816">
                    <c:v>0.44390000000000013</c:v>
                  </c:pt>
                  <c:pt idx="817">
                    <c:v>0.44390000000000013</c:v>
                  </c:pt>
                  <c:pt idx="818">
                    <c:v>0.44390000000000013</c:v>
                  </c:pt>
                  <c:pt idx="819">
                    <c:v>0.44390000000000013</c:v>
                  </c:pt>
                  <c:pt idx="820">
                    <c:v>0.44390000000000013</c:v>
                  </c:pt>
                  <c:pt idx="821">
                    <c:v>0.44390000000000013</c:v>
                  </c:pt>
                  <c:pt idx="822">
                    <c:v>0.44390000000000013</c:v>
                  </c:pt>
                  <c:pt idx="823">
                    <c:v>0.44390000000000013</c:v>
                  </c:pt>
                  <c:pt idx="824">
                    <c:v>0.44390000000000013</c:v>
                  </c:pt>
                  <c:pt idx="825">
                    <c:v>0.44390000000000013</c:v>
                  </c:pt>
                  <c:pt idx="826">
                    <c:v>0.44390000000000013</c:v>
                  </c:pt>
                  <c:pt idx="827">
                    <c:v>0.44390000000000013</c:v>
                  </c:pt>
                  <c:pt idx="828">
                    <c:v>0.44390000000000013</c:v>
                  </c:pt>
                  <c:pt idx="829">
                    <c:v>0.44390000000000013</c:v>
                  </c:pt>
                  <c:pt idx="830">
                    <c:v>0.44390000000000013</c:v>
                  </c:pt>
                  <c:pt idx="831">
                    <c:v>0.44390000000000013</c:v>
                  </c:pt>
                  <c:pt idx="832">
                    <c:v>0.44390000000000013</c:v>
                  </c:pt>
                  <c:pt idx="833">
                    <c:v>0.44390000000000013</c:v>
                  </c:pt>
                  <c:pt idx="834">
                    <c:v>0.44390000000000013</c:v>
                  </c:pt>
                  <c:pt idx="835">
                    <c:v>0.44390000000000013</c:v>
                  </c:pt>
                  <c:pt idx="836">
                    <c:v>0.44390000000000013</c:v>
                  </c:pt>
                  <c:pt idx="837">
                    <c:v>0.44390000000000013</c:v>
                  </c:pt>
                  <c:pt idx="838">
                    <c:v>0.44390000000000013</c:v>
                  </c:pt>
                  <c:pt idx="839">
                    <c:v>0.44390000000000013</c:v>
                  </c:pt>
                  <c:pt idx="840">
                    <c:v>0.44390000000000013</c:v>
                  </c:pt>
                  <c:pt idx="841">
                    <c:v>0.44390000000000013</c:v>
                  </c:pt>
                  <c:pt idx="842">
                    <c:v>0.44390000000000013</c:v>
                  </c:pt>
                  <c:pt idx="843">
                    <c:v>0.44390000000000013</c:v>
                  </c:pt>
                  <c:pt idx="844">
                    <c:v>0.44390000000000013</c:v>
                  </c:pt>
                  <c:pt idx="845">
                    <c:v>0.44390000000000013</c:v>
                  </c:pt>
                  <c:pt idx="846">
                    <c:v>0.44390000000000013</c:v>
                  </c:pt>
                  <c:pt idx="847">
                    <c:v>0.44390000000000013</c:v>
                  </c:pt>
                  <c:pt idx="848">
                    <c:v>0.44390000000000013</c:v>
                  </c:pt>
                  <c:pt idx="849">
                    <c:v>0.44390000000000013</c:v>
                  </c:pt>
                  <c:pt idx="850">
                    <c:v>0.44390000000000013</c:v>
                  </c:pt>
                  <c:pt idx="851">
                    <c:v>0.44390000000000013</c:v>
                  </c:pt>
                  <c:pt idx="852">
                    <c:v>0.44390000000000013</c:v>
                  </c:pt>
                  <c:pt idx="853">
                    <c:v>0.44390000000000013</c:v>
                  </c:pt>
                  <c:pt idx="854">
                    <c:v>0.44390000000000013</c:v>
                  </c:pt>
                  <c:pt idx="855">
                    <c:v>0.44390000000000013</c:v>
                  </c:pt>
                  <c:pt idx="856">
                    <c:v>0.44390000000000013</c:v>
                  </c:pt>
                  <c:pt idx="857">
                    <c:v>0.44390000000000013</c:v>
                  </c:pt>
                  <c:pt idx="858">
                    <c:v>0.44390000000000013</c:v>
                  </c:pt>
                  <c:pt idx="859">
                    <c:v>0.44390000000000013</c:v>
                  </c:pt>
                  <c:pt idx="860">
                    <c:v>0.44390000000000013</c:v>
                  </c:pt>
                  <c:pt idx="861">
                    <c:v>0.44390000000000013</c:v>
                  </c:pt>
                  <c:pt idx="862">
                    <c:v>0.44390000000000013</c:v>
                  </c:pt>
                  <c:pt idx="863">
                    <c:v>0.44390000000000013</c:v>
                  </c:pt>
                  <c:pt idx="864">
                    <c:v>0.44390000000000013</c:v>
                  </c:pt>
                  <c:pt idx="865">
                    <c:v>0.44390000000000013</c:v>
                  </c:pt>
                  <c:pt idx="866">
                    <c:v>0.44390000000000013</c:v>
                  </c:pt>
                  <c:pt idx="867">
                    <c:v>0.44390000000000013</c:v>
                  </c:pt>
                  <c:pt idx="868">
                    <c:v>0.44390000000000013</c:v>
                  </c:pt>
                  <c:pt idx="869">
                    <c:v>0.44390000000000013</c:v>
                  </c:pt>
                  <c:pt idx="870">
                    <c:v>0.44390000000000013</c:v>
                  </c:pt>
                  <c:pt idx="871">
                    <c:v>0.44390000000000013</c:v>
                  </c:pt>
                  <c:pt idx="872">
                    <c:v>0.44390000000000013</c:v>
                  </c:pt>
                  <c:pt idx="873">
                    <c:v>0.44390000000000013</c:v>
                  </c:pt>
                  <c:pt idx="874">
                    <c:v>0.44390000000000013</c:v>
                  </c:pt>
                  <c:pt idx="875">
                    <c:v>0.44390000000000013</c:v>
                  </c:pt>
                  <c:pt idx="876">
                    <c:v>0.44390000000000013</c:v>
                  </c:pt>
                  <c:pt idx="877">
                    <c:v>0.44390000000000013</c:v>
                  </c:pt>
                  <c:pt idx="878">
                    <c:v>0.44390000000000013</c:v>
                  </c:pt>
                  <c:pt idx="879">
                    <c:v>0.44390000000000013</c:v>
                  </c:pt>
                  <c:pt idx="880">
                    <c:v>0.44390000000000013</c:v>
                  </c:pt>
                  <c:pt idx="881">
                    <c:v>0.44390000000000013</c:v>
                  </c:pt>
                  <c:pt idx="882">
                    <c:v>0.44390000000000013</c:v>
                  </c:pt>
                  <c:pt idx="883">
                    <c:v>0.44390000000000013</c:v>
                  </c:pt>
                  <c:pt idx="884">
                    <c:v>0.44390000000000013</c:v>
                  </c:pt>
                  <c:pt idx="885">
                    <c:v>0.44390000000000013</c:v>
                  </c:pt>
                  <c:pt idx="886">
                    <c:v>0.44390000000000013</c:v>
                  </c:pt>
                  <c:pt idx="887">
                    <c:v>0.44390000000000013</c:v>
                  </c:pt>
                  <c:pt idx="888">
                    <c:v>0.44390000000000013</c:v>
                  </c:pt>
                  <c:pt idx="889">
                    <c:v>0.44390000000000013</c:v>
                  </c:pt>
                  <c:pt idx="890">
                    <c:v>0.44390000000000013</c:v>
                  </c:pt>
                  <c:pt idx="891">
                    <c:v>0.44390000000000013</c:v>
                  </c:pt>
                  <c:pt idx="892">
                    <c:v>0.44390000000000013</c:v>
                  </c:pt>
                  <c:pt idx="893">
                    <c:v>0.44390000000000013</c:v>
                  </c:pt>
                  <c:pt idx="894">
                    <c:v>0.44390000000000013</c:v>
                  </c:pt>
                  <c:pt idx="895">
                    <c:v>0.44390000000000013</c:v>
                  </c:pt>
                  <c:pt idx="896">
                    <c:v>0.44390000000000013</c:v>
                  </c:pt>
                  <c:pt idx="897">
                    <c:v>0.44390000000000013</c:v>
                  </c:pt>
                  <c:pt idx="898">
                    <c:v>0.44390000000000013</c:v>
                  </c:pt>
                  <c:pt idx="899">
                    <c:v>0.44390000000000013</c:v>
                  </c:pt>
                  <c:pt idx="900">
                    <c:v>0.44390000000000013</c:v>
                  </c:pt>
                  <c:pt idx="901">
                    <c:v>0.44390000000000013</c:v>
                  </c:pt>
                  <c:pt idx="902">
                    <c:v>0.44390000000000013</c:v>
                  </c:pt>
                  <c:pt idx="903">
                    <c:v>0.44390000000000013</c:v>
                  </c:pt>
                  <c:pt idx="904">
                    <c:v>0.44390000000000013</c:v>
                  </c:pt>
                  <c:pt idx="905">
                    <c:v>0.44390000000000013</c:v>
                  </c:pt>
                  <c:pt idx="906">
                    <c:v>0.44390000000000013</c:v>
                  </c:pt>
                  <c:pt idx="907">
                    <c:v>0.44390000000000013</c:v>
                  </c:pt>
                  <c:pt idx="908">
                    <c:v>0.44390000000000013</c:v>
                  </c:pt>
                  <c:pt idx="909">
                    <c:v>0.44390000000000013</c:v>
                  </c:pt>
                  <c:pt idx="910">
                    <c:v>0.44390000000000013</c:v>
                  </c:pt>
                  <c:pt idx="911">
                    <c:v>0.44390000000000013</c:v>
                  </c:pt>
                  <c:pt idx="912">
                    <c:v>0.44390000000000013</c:v>
                  </c:pt>
                  <c:pt idx="913">
                    <c:v>0.44390000000000013</c:v>
                  </c:pt>
                  <c:pt idx="914">
                    <c:v>0.44390000000000013</c:v>
                  </c:pt>
                  <c:pt idx="915">
                    <c:v>0.44390000000000013</c:v>
                  </c:pt>
                  <c:pt idx="916">
                    <c:v>0.44390000000000013</c:v>
                  </c:pt>
                  <c:pt idx="917">
                    <c:v>0.44390000000000013</c:v>
                  </c:pt>
                  <c:pt idx="918">
                    <c:v>0.44390000000000013</c:v>
                  </c:pt>
                  <c:pt idx="919">
                    <c:v>0.44390000000000013</c:v>
                  </c:pt>
                  <c:pt idx="920">
                    <c:v>0.44390000000000013</c:v>
                  </c:pt>
                  <c:pt idx="921">
                    <c:v>0.44390000000000013</c:v>
                  </c:pt>
                  <c:pt idx="922">
                    <c:v>0.44390000000000013</c:v>
                  </c:pt>
                  <c:pt idx="923">
                    <c:v>0.44390000000000013</c:v>
                  </c:pt>
                  <c:pt idx="924">
                    <c:v>0.44390000000000013</c:v>
                  </c:pt>
                  <c:pt idx="925">
                    <c:v>0.44390000000000013</c:v>
                  </c:pt>
                  <c:pt idx="926">
                    <c:v>0.44390000000000013</c:v>
                  </c:pt>
                  <c:pt idx="927">
                    <c:v>0.44390000000000013</c:v>
                  </c:pt>
                  <c:pt idx="928">
                    <c:v>0.44390000000000013</c:v>
                  </c:pt>
                  <c:pt idx="929">
                    <c:v>0.44390000000000013</c:v>
                  </c:pt>
                  <c:pt idx="930">
                    <c:v>0.44390000000000013</c:v>
                  </c:pt>
                  <c:pt idx="931">
                    <c:v>0.44390000000000013</c:v>
                  </c:pt>
                  <c:pt idx="932">
                    <c:v>0.44390000000000013</c:v>
                  </c:pt>
                  <c:pt idx="933">
                    <c:v>0.44390000000000013</c:v>
                  </c:pt>
                  <c:pt idx="934">
                    <c:v>0.44390000000000013</c:v>
                  </c:pt>
                  <c:pt idx="935">
                    <c:v>0.44390000000000013</c:v>
                  </c:pt>
                  <c:pt idx="936">
                    <c:v>0.44390000000000013</c:v>
                  </c:pt>
                  <c:pt idx="937">
                    <c:v>0.44390000000000013</c:v>
                  </c:pt>
                  <c:pt idx="938">
                    <c:v>0.44390000000000013</c:v>
                  </c:pt>
                  <c:pt idx="939">
                    <c:v>0.44390000000000013</c:v>
                  </c:pt>
                  <c:pt idx="940">
                    <c:v>0.44390000000000013</c:v>
                  </c:pt>
                  <c:pt idx="941">
                    <c:v>0.44390000000000013</c:v>
                  </c:pt>
                  <c:pt idx="942">
                    <c:v>0.44390000000000013</c:v>
                  </c:pt>
                  <c:pt idx="943">
                    <c:v>0.44390000000000013</c:v>
                  </c:pt>
                  <c:pt idx="944">
                    <c:v>0.44390000000000013</c:v>
                  </c:pt>
                  <c:pt idx="945">
                    <c:v>0.44390000000000013</c:v>
                  </c:pt>
                  <c:pt idx="946">
                    <c:v>0.44390000000000013</c:v>
                  </c:pt>
                  <c:pt idx="947">
                    <c:v>0.44390000000000013</c:v>
                  </c:pt>
                  <c:pt idx="948">
                    <c:v>0.44390000000000013</c:v>
                  </c:pt>
                  <c:pt idx="949">
                    <c:v>0.44390000000000013</c:v>
                  </c:pt>
                  <c:pt idx="950">
                    <c:v>0.44390000000000013</c:v>
                  </c:pt>
                  <c:pt idx="951">
                    <c:v>0.44390000000000013</c:v>
                  </c:pt>
                  <c:pt idx="952">
                    <c:v>0.44390000000000013</c:v>
                  </c:pt>
                  <c:pt idx="953">
                    <c:v>0.44390000000000013</c:v>
                  </c:pt>
                  <c:pt idx="954">
                    <c:v>0.44390000000000013</c:v>
                  </c:pt>
                  <c:pt idx="955">
                    <c:v>0.44390000000000013</c:v>
                  </c:pt>
                  <c:pt idx="956">
                    <c:v>0.44390000000000013</c:v>
                  </c:pt>
                  <c:pt idx="957">
                    <c:v>0.44390000000000013</c:v>
                  </c:pt>
                  <c:pt idx="958">
                    <c:v>0.44390000000000013</c:v>
                  </c:pt>
                  <c:pt idx="959">
                    <c:v>0.44390000000000013</c:v>
                  </c:pt>
                  <c:pt idx="960">
                    <c:v>0.44390000000000013</c:v>
                  </c:pt>
                  <c:pt idx="961">
                    <c:v>0.44390000000000013</c:v>
                  </c:pt>
                  <c:pt idx="962">
                    <c:v>0.44390000000000013</c:v>
                  </c:pt>
                  <c:pt idx="963">
                    <c:v>0.44390000000000013</c:v>
                  </c:pt>
                  <c:pt idx="964">
                    <c:v>0.44390000000000013</c:v>
                  </c:pt>
                  <c:pt idx="965">
                    <c:v>0.44390000000000013</c:v>
                  </c:pt>
                  <c:pt idx="966">
                    <c:v>0.44390000000000013</c:v>
                  </c:pt>
                  <c:pt idx="967">
                    <c:v>0.44390000000000013</c:v>
                  </c:pt>
                  <c:pt idx="968">
                    <c:v>0.44390000000000013</c:v>
                  </c:pt>
                  <c:pt idx="969">
                    <c:v>0.44390000000000013</c:v>
                  </c:pt>
                  <c:pt idx="970">
                    <c:v>0.44390000000000013</c:v>
                  </c:pt>
                  <c:pt idx="971">
                    <c:v>0.44390000000000013</c:v>
                  </c:pt>
                  <c:pt idx="972">
                    <c:v>0.44390000000000013</c:v>
                  </c:pt>
                  <c:pt idx="973">
                    <c:v>0.44390000000000013</c:v>
                  </c:pt>
                  <c:pt idx="974">
                    <c:v>0.44390000000000013</c:v>
                  </c:pt>
                  <c:pt idx="975">
                    <c:v>0.44390000000000013</c:v>
                  </c:pt>
                  <c:pt idx="976">
                    <c:v>0.44390000000000013</c:v>
                  </c:pt>
                  <c:pt idx="977">
                    <c:v>0.44390000000000013</c:v>
                  </c:pt>
                  <c:pt idx="978">
                    <c:v>0.44390000000000013</c:v>
                  </c:pt>
                  <c:pt idx="979">
                    <c:v>0.44390000000000013</c:v>
                  </c:pt>
                  <c:pt idx="980">
                    <c:v>0.44390000000000013</c:v>
                  </c:pt>
                  <c:pt idx="981">
                    <c:v>0.44390000000000013</c:v>
                  </c:pt>
                  <c:pt idx="982">
                    <c:v>0.44390000000000013</c:v>
                  </c:pt>
                  <c:pt idx="983">
                    <c:v>0.44390000000000013</c:v>
                  </c:pt>
                  <c:pt idx="984">
                    <c:v>0.44390000000000013</c:v>
                  </c:pt>
                  <c:pt idx="985">
                    <c:v>0.44390000000000013</c:v>
                  </c:pt>
                  <c:pt idx="986">
                    <c:v>0.44390000000000013</c:v>
                  </c:pt>
                  <c:pt idx="987">
                    <c:v>0.44390000000000013</c:v>
                  </c:pt>
                  <c:pt idx="988">
                    <c:v>0.44390000000000013</c:v>
                  </c:pt>
                  <c:pt idx="989">
                    <c:v>0.44390000000000013</c:v>
                  </c:pt>
                  <c:pt idx="990">
                    <c:v>0.44390000000000013</c:v>
                  </c:pt>
                  <c:pt idx="991">
                    <c:v>0.44390000000000013</c:v>
                  </c:pt>
                  <c:pt idx="992">
                    <c:v>0.44390000000000013</c:v>
                  </c:pt>
                  <c:pt idx="993">
                    <c:v>0.44390000000000013</c:v>
                  </c:pt>
                  <c:pt idx="994">
                    <c:v>0.44390000000000013</c:v>
                  </c:pt>
                  <c:pt idx="995">
                    <c:v>0.44390000000000013</c:v>
                  </c:pt>
                  <c:pt idx="996">
                    <c:v>0.44390000000000013</c:v>
                  </c:pt>
                  <c:pt idx="997">
                    <c:v>0.44390000000000013</c:v>
                  </c:pt>
                  <c:pt idx="998">
                    <c:v>0.44390000000000013</c:v>
                  </c:pt>
                  <c:pt idx="999">
                    <c:v>0.44390000000000013</c:v>
                  </c:pt>
                  <c:pt idx="1000">
                    <c:v>0.44390000000000013</c:v>
                  </c:pt>
                  <c:pt idx="1001">
                    <c:v>0.44390000000000013</c:v>
                  </c:pt>
                  <c:pt idx="1002">
                    <c:v>0.44390000000000013</c:v>
                  </c:pt>
                  <c:pt idx="1003">
                    <c:v>0.44390000000000013</c:v>
                  </c:pt>
                  <c:pt idx="1004">
                    <c:v>0.44390000000000013</c:v>
                  </c:pt>
                  <c:pt idx="1005">
                    <c:v>0.44390000000000013</c:v>
                  </c:pt>
                  <c:pt idx="1006">
                    <c:v>0.44390000000000013</c:v>
                  </c:pt>
                  <c:pt idx="1007">
                    <c:v>0.44390000000000013</c:v>
                  </c:pt>
                  <c:pt idx="1008">
                    <c:v>0.44390000000000013</c:v>
                  </c:pt>
                  <c:pt idx="1009">
                    <c:v>0.44390000000000013</c:v>
                  </c:pt>
                  <c:pt idx="1010">
                    <c:v>0.44390000000000013</c:v>
                  </c:pt>
                  <c:pt idx="1011">
                    <c:v>0.44390000000000013</c:v>
                  </c:pt>
                  <c:pt idx="1012">
                    <c:v>0.44390000000000013</c:v>
                  </c:pt>
                  <c:pt idx="1013">
                    <c:v>0.44390000000000013</c:v>
                  </c:pt>
                  <c:pt idx="1014">
                    <c:v>0.44390000000000013</c:v>
                  </c:pt>
                  <c:pt idx="1015">
                    <c:v>0.44390000000000013</c:v>
                  </c:pt>
                  <c:pt idx="1016">
                    <c:v>0.44390000000000013</c:v>
                  </c:pt>
                  <c:pt idx="1017">
                    <c:v>0.44390000000000013</c:v>
                  </c:pt>
                  <c:pt idx="1018">
                    <c:v>0.44390000000000013</c:v>
                  </c:pt>
                  <c:pt idx="1019">
                    <c:v>0.44390000000000013</c:v>
                  </c:pt>
                  <c:pt idx="1020">
                    <c:v>0.44390000000000013</c:v>
                  </c:pt>
                  <c:pt idx="1021">
                    <c:v>0.44390000000000013</c:v>
                  </c:pt>
                  <c:pt idx="1022">
                    <c:v>0.44390000000000013</c:v>
                  </c:pt>
                  <c:pt idx="1023">
                    <c:v>0.44390000000000013</c:v>
                  </c:pt>
                  <c:pt idx="1024">
                    <c:v>0.44390000000000013</c:v>
                  </c:pt>
                  <c:pt idx="1025">
                    <c:v>0.44390000000000013</c:v>
                  </c:pt>
                  <c:pt idx="1026">
                    <c:v>0.44390000000000013</c:v>
                  </c:pt>
                  <c:pt idx="1027">
                    <c:v>0.44390000000000013</c:v>
                  </c:pt>
                  <c:pt idx="1028">
                    <c:v>0.44390000000000013</c:v>
                  </c:pt>
                  <c:pt idx="1029">
                    <c:v>0.44390000000000013</c:v>
                  </c:pt>
                  <c:pt idx="1030">
                    <c:v>0.44390000000000013</c:v>
                  </c:pt>
                  <c:pt idx="1031">
                    <c:v>0.44390000000000013</c:v>
                  </c:pt>
                  <c:pt idx="1032">
                    <c:v>0.44390000000000013</c:v>
                  </c:pt>
                  <c:pt idx="1033">
                    <c:v>0.44390000000000013</c:v>
                  </c:pt>
                  <c:pt idx="1034">
                    <c:v>0.44390000000000013</c:v>
                  </c:pt>
                  <c:pt idx="1035">
                    <c:v>0.44390000000000013</c:v>
                  </c:pt>
                  <c:pt idx="1036">
                    <c:v>0.44390000000000013</c:v>
                  </c:pt>
                  <c:pt idx="1037">
                    <c:v>0.44390000000000013</c:v>
                  </c:pt>
                  <c:pt idx="1038">
                    <c:v>0.44390000000000013</c:v>
                  </c:pt>
                  <c:pt idx="1039">
                    <c:v>0.44390000000000013</c:v>
                  </c:pt>
                  <c:pt idx="1040">
                    <c:v>0.44390000000000013</c:v>
                  </c:pt>
                  <c:pt idx="1041">
                    <c:v>0.44390000000000013</c:v>
                  </c:pt>
                  <c:pt idx="1042">
                    <c:v>0.44390000000000013</c:v>
                  </c:pt>
                  <c:pt idx="1043">
                    <c:v>0.44390000000000013</c:v>
                  </c:pt>
                  <c:pt idx="1044">
                    <c:v>0.44390000000000013</c:v>
                  </c:pt>
                  <c:pt idx="1045">
                    <c:v>0.44390000000000013</c:v>
                  </c:pt>
                  <c:pt idx="1046">
                    <c:v>0.44390000000000013</c:v>
                  </c:pt>
                  <c:pt idx="1047">
                    <c:v>0.44390000000000013</c:v>
                  </c:pt>
                  <c:pt idx="1048">
                    <c:v>0.44390000000000013</c:v>
                  </c:pt>
                  <c:pt idx="1049">
                    <c:v>0.44390000000000013</c:v>
                  </c:pt>
                  <c:pt idx="1050">
                    <c:v>0.44390000000000013</c:v>
                  </c:pt>
                  <c:pt idx="1051">
                    <c:v>0.44390000000000013</c:v>
                  </c:pt>
                  <c:pt idx="1052">
                    <c:v>0.44390000000000013</c:v>
                  </c:pt>
                  <c:pt idx="1053">
                    <c:v>0.44390000000000013</c:v>
                  </c:pt>
                  <c:pt idx="1054">
                    <c:v>0.44390000000000013</c:v>
                  </c:pt>
                  <c:pt idx="1055">
                    <c:v>0.44390000000000013</c:v>
                  </c:pt>
                  <c:pt idx="1056">
                    <c:v>0.44390000000000013</c:v>
                  </c:pt>
                  <c:pt idx="1057">
                    <c:v>0.44390000000000013</c:v>
                  </c:pt>
                  <c:pt idx="1058">
                    <c:v>0.44390000000000013</c:v>
                  </c:pt>
                  <c:pt idx="1059">
                    <c:v>0.44390000000000013</c:v>
                  </c:pt>
                  <c:pt idx="1060">
                    <c:v>0.44390000000000013</c:v>
                  </c:pt>
                  <c:pt idx="1061">
                    <c:v>0.44390000000000013</c:v>
                  </c:pt>
                  <c:pt idx="1062">
                    <c:v>0.44390000000000013</c:v>
                  </c:pt>
                  <c:pt idx="1063">
                    <c:v>0.44390000000000013</c:v>
                  </c:pt>
                  <c:pt idx="1064">
                    <c:v>0.44390000000000013</c:v>
                  </c:pt>
                  <c:pt idx="1065">
                    <c:v>0.44390000000000013</c:v>
                  </c:pt>
                  <c:pt idx="1066">
                    <c:v>0.44390000000000013</c:v>
                  </c:pt>
                  <c:pt idx="1067">
                    <c:v>0.44390000000000013</c:v>
                  </c:pt>
                  <c:pt idx="1068">
                    <c:v>0.44390000000000013</c:v>
                  </c:pt>
                  <c:pt idx="1069">
                    <c:v>0.44390000000000013</c:v>
                  </c:pt>
                  <c:pt idx="1070">
                    <c:v>0.44390000000000013</c:v>
                  </c:pt>
                  <c:pt idx="1071">
                    <c:v>0.44390000000000013</c:v>
                  </c:pt>
                  <c:pt idx="1072">
                    <c:v>0.44390000000000013</c:v>
                  </c:pt>
                  <c:pt idx="1073">
                    <c:v>0.44390000000000013</c:v>
                  </c:pt>
                  <c:pt idx="1074">
                    <c:v>0.44390000000000013</c:v>
                  </c:pt>
                  <c:pt idx="1075">
                    <c:v>0.44390000000000013</c:v>
                  </c:pt>
                  <c:pt idx="1076">
                    <c:v>0.44390000000000013</c:v>
                  </c:pt>
                  <c:pt idx="1077">
                    <c:v>0.44390000000000013</c:v>
                  </c:pt>
                  <c:pt idx="1078">
                    <c:v>0.44390000000000013</c:v>
                  </c:pt>
                  <c:pt idx="1079">
                    <c:v>0.44390000000000013</c:v>
                  </c:pt>
                  <c:pt idx="1080">
                    <c:v>0.44390000000000013</c:v>
                  </c:pt>
                  <c:pt idx="1081">
                    <c:v>0.44390000000000013</c:v>
                  </c:pt>
                  <c:pt idx="1082">
                    <c:v>0.44390000000000013</c:v>
                  </c:pt>
                  <c:pt idx="1083">
                    <c:v>0.44390000000000013</c:v>
                  </c:pt>
                  <c:pt idx="1084">
                    <c:v>0.44390000000000013</c:v>
                  </c:pt>
                  <c:pt idx="1085">
                    <c:v>0.44390000000000013</c:v>
                  </c:pt>
                  <c:pt idx="1086">
                    <c:v>0.44390000000000013</c:v>
                  </c:pt>
                  <c:pt idx="1087">
                    <c:v>0.44390000000000013</c:v>
                  </c:pt>
                  <c:pt idx="1088">
                    <c:v>0.44390000000000013</c:v>
                  </c:pt>
                </c:numCache>
              </c:numRef>
            </c:minus>
          </c:errBars>
          <c:xVal>
            <c:numRef>
              <c:f>'temp test'!$L$2:$L$1091</c:f>
              <c:numCache>
                <c:formatCode>General</c:formatCode>
                <c:ptCount val="1090"/>
                <c:pt idx="0">
                  <c:v>0</c:v>
                </c:pt>
                <c:pt idx="1">
                  <c:v>0.10000000000013599</c:v>
                </c:pt>
                <c:pt idx="2">
                  <c:v>0.200000000000045</c:v>
                </c:pt>
                <c:pt idx="3">
                  <c:v>0.30000000000018201</c:v>
                </c:pt>
                <c:pt idx="4">
                  <c:v>0.400000000000091</c:v>
                </c:pt>
                <c:pt idx="5">
                  <c:v>0.5</c:v>
                </c:pt>
                <c:pt idx="6">
                  <c:v>0.6000000000001362</c:v>
                </c:pt>
                <c:pt idx="7">
                  <c:v>0.70000000000004603</c:v>
                </c:pt>
                <c:pt idx="8">
                  <c:v>0.80000000000018223</c:v>
                </c:pt>
                <c:pt idx="9">
                  <c:v>0.90000000000009095</c:v>
                </c:pt>
                <c:pt idx="10">
                  <c:v>1</c:v>
                </c:pt>
                <c:pt idx="11">
                  <c:v>1.100000000000136</c:v>
                </c:pt>
                <c:pt idx="12">
                  <c:v>1.200000000000045</c:v>
                </c:pt>
                <c:pt idx="13">
                  <c:v>1.3000000000001819</c:v>
                </c:pt>
                <c:pt idx="14">
                  <c:v>1.4000000000000905</c:v>
                </c:pt>
                <c:pt idx="15">
                  <c:v>1.5</c:v>
                </c:pt>
                <c:pt idx="16">
                  <c:v>1.600000000000136</c:v>
                </c:pt>
                <c:pt idx="17">
                  <c:v>1.7000000000000461</c:v>
                </c:pt>
                <c:pt idx="18">
                  <c:v>1.8000000000001819</c:v>
                </c:pt>
                <c:pt idx="19">
                  <c:v>1.9000000000000905</c:v>
                </c:pt>
                <c:pt idx="20">
                  <c:v>2.0166666666666502</c:v>
                </c:pt>
                <c:pt idx="21">
                  <c:v>2.1000000000001378</c:v>
                </c:pt>
                <c:pt idx="22">
                  <c:v>2.200000000000045</c:v>
                </c:pt>
                <c:pt idx="23">
                  <c:v>2.3000000000001801</c:v>
                </c:pt>
                <c:pt idx="24">
                  <c:v>2.4000000000000909</c:v>
                </c:pt>
                <c:pt idx="25">
                  <c:v>2.5</c:v>
                </c:pt>
                <c:pt idx="26">
                  <c:v>2.6000000000001378</c:v>
                </c:pt>
                <c:pt idx="27">
                  <c:v>2.700000000000045</c:v>
                </c:pt>
                <c:pt idx="28">
                  <c:v>2.8000000000001801</c:v>
                </c:pt>
                <c:pt idx="29">
                  <c:v>2.9000000000000909</c:v>
                </c:pt>
                <c:pt idx="30">
                  <c:v>3</c:v>
                </c:pt>
                <c:pt idx="31">
                  <c:v>3.1000000000001378</c:v>
                </c:pt>
                <c:pt idx="32">
                  <c:v>3.200000000000045</c:v>
                </c:pt>
                <c:pt idx="33">
                  <c:v>3.3000000000001801</c:v>
                </c:pt>
                <c:pt idx="34">
                  <c:v>3.4000000000000909</c:v>
                </c:pt>
                <c:pt idx="35">
                  <c:v>3.5</c:v>
                </c:pt>
                <c:pt idx="36">
                  <c:v>3.6000000000001378</c:v>
                </c:pt>
                <c:pt idx="37">
                  <c:v>3.700000000000045</c:v>
                </c:pt>
                <c:pt idx="38">
                  <c:v>3.8000000000001801</c:v>
                </c:pt>
                <c:pt idx="39">
                  <c:v>3.9000000000000909</c:v>
                </c:pt>
                <c:pt idx="40">
                  <c:v>4</c:v>
                </c:pt>
                <c:pt idx="41">
                  <c:v>4.1000000000001364</c:v>
                </c:pt>
                <c:pt idx="42">
                  <c:v>4.2000000000000464</c:v>
                </c:pt>
                <c:pt idx="43">
                  <c:v>4.3000000000001819</c:v>
                </c:pt>
                <c:pt idx="44">
                  <c:v>4.4000000000000909</c:v>
                </c:pt>
                <c:pt idx="45">
                  <c:v>4.5</c:v>
                </c:pt>
                <c:pt idx="46">
                  <c:v>4.6000000000001364</c:v>
                </c:pt>
                <c:pt idx="47">
                  <c:v>4.7000000000000464</c:v>
                </c:pt>
                <c:pt idx="48">
                  <c:v>4.8000000000001819</c:v>
                </c:pt>
                <c:pt idx="49">
                  <c:v>4.9000000000000909</c:v>
                </c:pt>
                <c:pt idx="50">
                  <c:v>5</c:v>
                </c:pt>
                <c:pt idx="51">
                  <c:v>5.1000000000001364</c:v>
                </c:pt>
                <c:pt idx="52">
                  <c:v>5.2000000000000464</c:v>
                </c:pt>
                <c:pt idx="53">
                  <c:v>5.3000000000001819</c:v>
                </c:pt>
                <c:pt idx="54">
                  <c:v>5.4000000000000909</c:v>
                </c:pt>
                <c:pt idx="55">
                  <c:v>5.5</c:v>
                </c:pt>
                <c:pt idx="56">
                  <c:v>5.6000000000001364</c:v>
                </c:pt>
                <c:pt idx="57">
                  <c:v>5.7000000000000464</c:v>
                </c:pt>
                <c:pt idx="58">
                  <c:v>5.8000000000001819</c:v>
                </c:pt>
                <c:pt idx="59">
                  <c:v>5.9000000000000909</c:v>
                </c:pt>
                <c:pt idx="60">
                  <c:v>6</c:v>
                </c:pt>
                <c:pt idx="61">
                  <c:v>6.1000000000001364</c:v>
                </c:pt>
                <c:pt idx="62">
                  <c:v>6.2000000000000464</c:v>
                </c:pt>
                <c:pt idx="63">
                  <c:v>6.3000000000001819</c:v>
                </c:pt>
                <c:pt idx="64">
                  <c:v>6.4000000000000909</c:v>
                </c:pt>
                <c:pt idx="65">
                  <c:v>6.5</c:v>
                </c:pt>
                <c:pt idx="66">
                  <c:v>6.6000000000001364</c:v>
                </c:pt>
                <c:pt idx="67">
                  <c:v>6.7000000000000464</c:v>
                </c:pt>
                <c:pt idx="68">
                  <c:v>6.8000000000001819</c:v>
                </c:pt>
                <c:pt idx="69">
                  <c:v>6.9000000000000909</c:v>
                </c:pt>
                <c:pt idx="70">
                  <c:v>7</c:v>
                </c:pt>
                <c:pt idx="71">
                  <c:v>7.1000000000001364</c:v>
                </c:pt>
                <c:pt idx="72">
                  <c:v>7.2000000000000464</c:v>
                </c:pt>
                <c:pt idx="73">
                  <c:v>7.3000000000001819</c:v>
                </c:pt>
                <c:pt idx="74">
                  <c:v>7.4000000000000909</c:v>
                </c:pt>
                <c:pt idx="75">
                  <c:v>7.5</c:v>
                </c:pt>
                <c:pt idx="76">
                  <c:v>7.6000000000001364</c:v>
                </c:pt>
                <c:pt idx="77">
                  <c:v>7.7000000000000464</c:v>
                </c:pt>
                <c:pt idx="78">
                  <c:v>7.8000000000001819</c:v>
                </c:pt>
                <c:pt idx="79">
                  <c:v>7.9000000000000909</c:v>
                </c:pt>
                <c:pt idx="80">
                  <c:v>8</c:v>
                </c:pt>
                <c:pt idx="81">
                  <c:v>8.1000000000001329</c:v>
                </c:pt>
                <c:pt idx="82">
                  <c:v>8.2000000000000455</c:v>
                </c:pt>
                <c:pt idx="83">
                  <c:v>8.3000000000001837</c:v>
                </c:pt>
                <c:pt idx="84">
                  <c:v>8.4000000000000927</c:v>
                </c:pt>
                <c:pt idx="85">
                  <c:v>8.5</c:v>
                </c:pt>
                <c:pt idx="86">
                  <c:v>8.6000000000001329</c:v>
                </c:pt>
                <c:pt idx="87">
                  <c:v>8.7000000000000455</c:v>
                </c:pt>
                <c:pt idx="88">
                  <c:v>8.8000000000001837</c:v>
                </c:pt>
                <c:pt idx="89">
                  <c:v>8.9000000000000927</c:v>
                </c:pt>
                <c:pt idx="90">
                  <c:v>9</c:v>
                </c:pt>
                <c:pt idx="91">
                  <c:v>9.1000000000001329</c:v>
                </c:pt>
                <c:pt idx="92">
                  <c:v>9.2000000000000455</c:v>
                </c:pt>
                <c:pt idx="93">
                  <c:v>9.3000000000001837</c:v>
                </c:pt>
                <c:pt idx="94">
                  <c:v>9.4000000000000927</c:v>
                </c:pt>
                <c:pt idx="95">
                  <c:v>9.5</c:v>
                </c:pt>
                <c:pt idx="96">
                  <c:v>9.6000000000001329</c:v>
                </c:pt>
                <c:pt idx="97">
                  <c:v>9.7000000000000455</c:v>
                </c:pt>
                <c:pt idx="98">
                  <c:v>9.8000000000001837</c:v>
                </c:pt>
                <c:pt idx="99">
                  <c:v>9.9000000000000927</c:v>
                </c:pt>
                <c:pt idx="100">
                  <c:v>10</c:v>
                </c:pt>
                <c:pt idx="101">
                  <c:v>10.100000000000128</c:v>
                </c:pt>
                <c:pt idx="102">
                  <c:v>10.200000000000051</c:v>
                </c:pt>
                <c:pt idx="103">
                  <c:v>10.30000000000018</c:v>
                </c:pt>
                <c:pt idx="104">
                  <c:v>10.4000000000001</c:v>
                </c:pt>
                <c:pt idx="105">
                  <c:v>10.5</c:v>
                </c:pt>
                <c:pt idx="106">
                  <c:v>10.600000000000128</c:v>
                </c:pt>
                <c:pt idx="107">
                  <c:v>10.700000000000051</c:v>
                </c:pt>
                <c:pt idx="108">
                  <c:v>10.80000000000018</c:v>
                </c:pt>
                <c:pt idx="109">
                  <c:v>10.9000000000001</c:v>
                </c:pt>
                <c:pt idx="110">
                  <c:v>11</c:v>
                </c:pt>
                <c:pt idx="111">
                  <c:v>11.100000000000128</c:v>
                </c:pt>
                <c:pt idx="112">
                  <c:v>11.200000000000051</c:v>
                </c:pt>
                <c:pt idx="113">
                  <c:v>11.30000000000018</c:v>
                </c:pt>
                <c:pt idx="114">
                  <c:v>11.4000000000001</c:v>
                </c:pt>
                <c:pt idx="115">
                  <c:v>11.5</c:v>
                </c:pt>
                <c:pt idx="116">
                  <c:v>11.600000000000128</c:v>
                </c:pt>
                <c:pt idx="117">
                  <c:v>11.700000000000051</c:v>
                </c:pt>
                <c:pt idx="118">
                  <c:v>11.80000000000018</c:v>
                </c:pt>
                <c:pt idx="119">
                  <c:v>11.9000000000001</c:v>
                </c:pt>
                <c:pt idx="120">
                  <c:v>12</c:v>
                </c:pt>
                <c:pt idx="121">
                  <c:v>12.100000000000128</c:v>
                </c:pt>
                <c:pt idx="122">
                  <c:v>12.200000000000051</c:v>
                </c:pt>
                <c:pt idx="123">
                  <c:v>12.30000000000018</c:v>
                </c:pt>
                <c:pt idx="124">
                  <c:v>12.4000000000001</c:v>
                </c:pt>
                <c:pt idx="125">
                  <c:v>12.5</c:v>
                </c:pt>
                <c:pt idx="126">
                  <c:v>12.600000000000128</c:v>
                </c:pt>
                <c:pt idx="127">
                  <c:v>12.700000000000051</c:v>
                </c:pt>
                <c:pt idx="128">
                  <c:v>12.80000000000018</c:v>
                </c:pt>
                <c:pt idx="129">
                  <c:v>12.9000000000001</c:v>
                </c:pt>
                <c:pt idx="130">
                  <c:v>13</c:v>
                </c:pt>
                <c:pt idx="131">
                  <c:v>13.100000000000128</c:v>
                </c:pt>
                <c:pt idx="132">
                  <c:v>13.200000000000051</c:v>
                </c:pt>
                <c:pt idx="133">
                  <c:v>13.30000000000018</c:v>
                </c:pt>
                <c:pt idx="134">
                  <c:v>13.4000000000001</c:v>
                </c:pt>
                <c:pt idx="135">
                  <c:v>13.5</c:v>
                </c:pt>
                <c:pt idx="136">
                  <c:v>13.600000000000128</c:v>
                </c:pt>
                <c:pt idx="137">
                  <c:v>13.700000000000051</c:v>
                </c:pt>
                <c:pt idx="138">
                  <c:v>13.80000000000018</c:v>
                </c:pt>
                <c:pt idx="139">
                  <c:v>13.9000000000001</c:v>
                </c:pt>
                <c:pt idx="140">
                  <c:v>14</c:v>
                </c:pt>
                <c:pt idx="141">
                  <c:v>14.100000000000128</c:v>
                </c:pt>
                <c:pt idx="142">
                  <c:v>14.200000000000051</c:v>
                </c:pt>
                <c:pt idx="143">
                  <c:v>14.30000000000018</c:v>
                </c:pt>
                <c:pt idx="144">
                  <c:v>14.4000000000001</c:v>
                </c:pt>
                <c:pt idx="145">
                  <c:v>14.5</c:v>
                </c:pt>
                <c:pt idx="146">
                  <c:v>14.600000000000128</c:v>
                </c:pt>
                <c:pt idx="147">
                  <c:v>14.700000000000051</c:v>
                </c:pt>
                <c:pt idx="148">
                  <c:v>14.80000000000018</c:v>
                </c:pt>
                <c:pt idx="149">
                  <c:v>14.9000000000001</c:v>
                </c:pt>
                <c:pt idx="150">
                  <c:v>15</c:v>
                </c:pt>
                <c:pt idx="151">
                  <c:v>15.100000000000128</c:v>
                </c:pt>
                <c:pt idx="152">
                  <c:v>15.200000000000051</c:v>
                </c:pt>
                <c:pt idx="153">
                  <c:v>15.30000000000018</c:v>
                </c:pt>
                <c:pt idx="154">
                  <c:v>15.4000000000001</c:v>
                </c:pt>
                <c:pt idx="155">
                  <c:v>15.5</c:v>
                </c:pt>
                <c:pt idx="156">
                  <c:v>15.600000000000128</c:v>
                </c:pt>
                <c:pt idx="157">
                  <c:v>15.700000000000051</c:v>
                </c:pt>
                <c:pt idx="158">
                  <c:v>15.80000000000018</c:v>
                </c:pt>
                <c:pt idx="159">
                  <c:v>15.9000000000001</c:v>
                </c:pt>
                <c:pt idx="160">
                  <c:v>16</c:v>
                </c:pt>
                <c:pt idx="161">
                  <c:v>16.10000000000014</c:v>
                </c:pt>
                <c:pt idx="162">
                  <c:v>16.200000000000031</c:v>
                </c:pt>
                <c:pt idx="163">
                  <c:v>16.300000000000193</c:v>
                </c:pt>
                <c:pt idx="164">
                  <c:v>16.400000000000087</c:v>
                </c:pt>
                <c:pt idx="165">
                  <c:v>16.5</c:v>
                </c:pt>
                <c:pt idx="166">
                  <c:v>16.60000000000014</c:v>
                </c:pt>
                <c:pt idx="167">
                  <c:v>16.700000000000031</c:v>
                </c:pt>
                <c:pt idx="168">
                  <c:v>16.800000000000193</c:v>
                </c:pt>
                <c:pt idx="169">
                  <c:v>16.900000000000087</c:v>
                </c:pt>
                <c:pt idx="170">
                  <c:v>17</c:v>
                </c:pt>
                <c:pt idx="171">
                  <c:v>17.10000000000014</c:v>
                </c:pt>
                <c:pt idx="172">
                  <c:v>17.200000000000031</c:v>
                </c:pt>
                <c:pt idx="173">
                  <c:v>17.300000000000193</c:v>
                </c:pt>
                <c:pt idx="174">
                  <c:v>17.400000000000087</c:v>
                </c:pt>
                <c:pt idx="175">
                  <c:v>17.5</c:v>
                </c:pt>
                <c:pt idx="176">
                  <c:v>17.60000000000014</c:v>
                </c:pt>
                <c:pt idx="177">
                  <c:v>17.700000000000031</c:v>
                </c:pt>
                <c:pt idx="178">
                  <c:v>17.800000000000193</c:v>
                </c:pt>
                <c:pt idx="179">
                  <c:v>17.900000000000087</c:v>
                </c:pt>
                <c:pt idx="180">
                  <c:v>18</c:v>
                </c:pt>
                <c:pt idx="181">
                  <c:v>18.10000000000014</c:v>
                </c:pt>
                <c:pt idx="182">
                  <c:v>18.200000000000031</c:v>
                </c:pt>
                <c:pt idx="183">
                  <c:v>18.300000000000193</c:v>
                </c:pt>
                <c:pt idx="184">
                  <c:v>18.400000000000087</c:v>
                </c:pt>
                <c:pt idx="185">
                  <c:v>18.5</c:v>
                </c:pt>
                <c:pt idx="186">
                  <c:v>18.60000000000014</c:v>
                </c:pt>
                <c:pt idx="187">
                  <c:v>18.700000000000031</c:v>
                </c:pt>
                <c:pt idx="188">
                  <c:v>18.800000000000193</c:v>
                </c:pt>
                <c:pt idx="189">
                  <c:v>18.900000000000087</c:v>
                </c:pt>
                <c:pt idx="190">
                  <c:v>19</c:v>
                </c:pt>
                <c:pt idx="191">
                  <c:v>19.10000000000014</c:v>
                </c:pt>
                <c:pt idx="192">
                  <c:v>19.200000000000031</c:v>
                </c:pt>
                <c:pt idx="193">
                  <c:v>19.300000000000193</c:v>
                </c:pt>
                <c:pt idx="194">
                  <c:v>19.400000000000087</c:v>
                </c:pt>
                <c:pt idx="195">
                  <c:v>19.5</c:v>
                </c:pt>
                <c:pt idx="196">
                  <c:v>19.60000000000014</c:v>
                </c:pt>
                <c:pt idx="197">
                  <c:v>19.700000000000031</c:v>
                </c:pt>
                <c:pt idx="198">
                  <c:v>19.800000000000193</c:v>
                </c:pt>
                <c:pt idx="199">
                  <c:v>19.900000000000087</c:v>
                </c:pt>
                <c:pt idx="200">
                  <c:v>20</c:v>
                </c:pt>
                <c:pt idx="201">
                  <c:v>20.10000000000014</c:v>
                </c:pt>
                <c:pt idx="202">
                  <c:v>20.200000000000031</c:v>
                </c:pt>
                <c:pt idx="203">
                  <c:v>20.300000000000193</c:v>
                </c:pt>
                <c:pt idx="204">
                  <c:v>20.400000000000087</c:v>
                </c:pt>
                <c:pt idx="205">
                  <c:v>20.5</c:v>
                </c:pt>
                <c:pt idx="206">
                  <c:v>20.60000000000014</c:v>
                </c:pt>
                <c:pt idx="207">
                  <c:v>20.700000000000031</c:v>
                </c:pt>
                <c:pt idx="208">
                  <c:v>20.800000000000193</c:v>
                </c:pt>
                <c:pt idx="209">
                  <c:v>20.900000000000087</c:v>
                </c:pt>
                <c:pt idx="210">
                  <c:v>21</c:v>
                </c:pt>
                <c:pt idx="211">
                  <c:v>21.10000000000014</c:v>
                </c:pt>
                <c:pt idx="212">
                  <c:v>21.200000000000031</c:v>
                </c:pt>
                <c:pt idx="213">
                  <c:v>21.300000000000193</c:v>
                </c:pt>
                <c:pt idx="214">
                  <c:v>21.400000000000087</c:v>
                </c:pt>
                <c:pt idx="215">
                  <c:v>21.5</c:v>
                </c:pt>
                <c:pt idx="216">
                  <c:v>21.60000000000014</c:v>
                </c:pt>
                <c:pt idx="217">
                  <c:v>21.700000000000031</c:v>
                </c:pt>
                <c:pt idx="218">
                  <c:v>21.800000000000193</c:v>
                </c:pt>
                <c:pt idx="219">
                  <c:v>21.900000000000087</c:v>
                </c:pt>
                <c:pt idx="220">
                  <c:v>22</c:v>
                </c:pt>
                <c:pt idx="221">
                  <c:v>22.10000000000014</c:v>
                </c:pt>
                <c:pt idx="222">
                  <c:v>22.200000000000031</c:v>
                </c:pt>
                <c:pt idx="223">
                  <c:v>22.300000000000193</c:v>
                </c:pt>
                <c:pt idx="224">
                  <c:v>22.400000000000087</c:v>
                </c:pt>
                <c:pt idx="225">
                  <c:v>22.5</c:v>
                </c:pt>
                <c:pt idx="226">
                  <c:v>22.60000000000014</c:v>
                </c:pt>
                <c:pt idx="227">
                  <c:v>22.700000000000031</c:v>
                </c:pt>
                <c:pt idx="228">
                  <c:v>22.800000000000193</c:v>
                </c:pt>
                <c:pt idx="229">
                  <c:v>22.900000000000087</c:v>
                </c:pt>
                <c:pt idx="230">
                  <c:v>23</c:v>
                </c:pt>
                <c:pt idx="231">
                  <c:v>23.10000000000014</c:v>
                </c:pt>
                <c:pt idx="232">
                  <c:v>23.200000000000031</c:v>
                </c:pt>
                <c:pt idx="233">
                  <c:v>23.300000000000193</c:v>
                </c:pt>
                <c:pt idx="234">
                  <c:v>23.400000000000087</c:v>
                </c:pt>
                <c:pt idx="235">
                  <c:v>23.5</c:v>
                </c:pt>
                <c:pt idx="236">
                  <c:v>23.60000000000014</c:v>
                </c:pt>
                <c:pt idx="237">
                  <c:v>23.700000000000031</c:v>
                </c:pt>
                <c:pt idx="238">
                  <c:v>23.800000000000193</c:v>
                </c:pt>
                <c:pt idx="239">
                  <c:v>23.900000000000087</c:v>
                </c:pt>
                <c:pt idx="240">
                  <c:v>24</c:v>
                </c:pt>
                <c:pt idx="241">
                  <c:v>24.10000000000014</c:v>
                </c:pt>
                <c:pt idx="242">
                  <c:v>24.200000000000031</c:v>
                </c:pt>
                <c:pt idx="243">
                  <c:v>24.300000000000193</c:v>
                </c:pt>
                <c:pt idx="244">
                  <c:v>24.400000000000087</c:v>
                </c:pt>
                <c:pt idx="245">
                  <c:v>24.5</c:v>
                </c:pt>
                <c:pt idx="246">
                  <c:v>24.60000000000014</c:v>
                </c:pt>
                <c:pt idx="247">
                  <c:v>24.700000000000031</c:v>
                </c:pt>
                <c:pt idx="248">
                  <c:v>24.800000000000193</c:v>
                </c:pt>
                <c:pt idx="249">
                  <c:v>24.900000000000087</c:v>
                </c:pt>
                <c:pt idx="250">
                  <c:v>25</c:v>
                </c:pt>
                <c:pt idx="251">
                  <c:v>25.10000000000014</c:v>
                </c:pt>
                <c:pt idx="252">
                  <c:v>25.200000000000031</c:v>
                </c:pt>
                <c:pt idx="253">
                  <c:v>25.300000000000193</c:v>
                </c:pt>
                <c:pt idx="254">
                  <c:v>25.400000000000087</c:v>
                </c:pt>
                <c:pt idx="255">
                  <c:v>25.5</c:v>
                </c:pt>
                <c:pt idx="256">
                  <c:v>25.60000000000014</c:v>
                </c:pt>
                <c:pt idx="257">
                  <c:v>25.700000000000031</c:v>
                </c:pt>
                <c:pt idx="258">
                  <c:v>25.800000000000193</c:v>
                </c:pt>
                <c:pt idx="259">
                  <c:v>25.900000000000087</c:v>
                </c:pt>
                <c:pt idx="260">
                  <c:v>26</c:v>
                </c:pt>
                <c:pt idx="261">
                  <c:v>26.10000000000014</c:v>
                </c:pt>
                <c:pt idx="262">
                  <c:v>26.200000000000031</c:v>
                </c:pt>
                <c:pt idx="263">
                  <c:v>26.300000000000193</c:v>
                </c:pt>
                <c:pt idx="264">
                  <c:v>26.400000000000087</c:v>
                </c:pt>
                <c:pt idx="265">
                  <c:v>26.5</c:v>
                </c:pt>
                <c:pt idx="266">
                  <c:v>26.60000000000014</c:v>
                </c:pt>
                <c:pt idx="267">
                  <c:v>26.700000000000031</c:v>
                </c:pt>
                <c:pt idx="268">
                  <c:v>26.800000000000193</c:v>
                </c:pt>
                <c:pt idx="269">
                  <c:v>26.900000000000087</c:v>
                </c:pt>
                <c:pt idx="270">
                  <c:v>27</c:v>
                </c:pt>
                <c:pt idx="271">
                  <c:v>27.10000000000014</c:v>
                </c:pt>
                <c:pt idx="272">
                  <c:v>27.200000000000031</c:v>
                </c:pt>
                <c:pt idx="273">
                  <c:v>27.300000000000193</c:v>
                </c:pt>
                <c:pt idx="274">
                  <c:v>27.400000000000087</c:v>
                </c:pt>
                <c:pt idx="275">
                  <c:v>27.5</c:v>
                </c:pt>
                <c:pt idx="276">
                  <c:v>27.60000000000014</c:v>
                </c:pt>
                <c:pt idx="277">
                  <c:v>27.700000000000031</c:v>
                </c:pt>
                <c:pt idx="278">
                  <c:v>27.800000000000193</c:v>
                </c:pt>
                <c:pt idx="279">
                  <c:v>27.900000000000087</c:v>
                </c:pt>
                <c:pt idx="280">
                  <c:v>28</c:v>
                </c:pt>
                <c:pt idx="281">
                  <c:v>28.10000000000014</c:v>
                </c:pt>
                <c:pt idx="282">
                  <c:v>28.200000000000031</c:v>
                </c:pt>
                <c:pt idx="283">
                  <c:v>28.300000000000193</c:v>
                </c:pt>
                <c:pt idx="284">
                  <c:v>28.400000000000087</c:v>
                </c:pt>
                <c:pt idx="285">
                  <c:v>28.5</c:v>
                </c:pt>
                <c:pt idx="286">
                  <c:v>28.60000000000014</c:v>
                </c:pt>
                <c:pt idx="287">
                  <c:v>28.700000000000031</c:v>
                </c:pt>
                <c:pt idx="288">
                  <c:v>28.800000000000193</c:v>
                </c:pt>
                <c:pt idx="289">
                  <c:v>28.900000000000087</c:v>
                </c:pt>
                <c:pt idx="290">
                  <c:v>29</c:v>
                </c:pt>
                <c:pt idx="291">
                  <c:v>29.10000000000014</c:v>
                </c:pt>
                <c:pt idx="292">
                  <c:v>29.200000000000031</c:v>
                </c:pt>
                <c:pt idx="293">
                  <c:v>29.300000000000193</c:v>
                </c:pt>
                <c:pt idx="294">
                  <c:v>29.400000000000087</c:v>
                </c:pt>
                <c:pt idx="295">
                  <c:v>29.5</c:v>
                </c:pt>
                <c:pt idx="296">
                  <c:v>29.60000000000014</c:v>
                </c:pt>
                <c:pt idx="297">
                  <c:v>29.700000000000031</c:v>
                </c:pt>
                <c:pt idx="298">
                  <c:v>29.800000000000193</c:v>
                </c:pt>
                <c:pt idx="299">
                  <c:v>29.900000000000087</c:v>
                </c:pt>
                <c:pt idx="300">
                  <c:v>30</c:v>
                </c:pt>
                <c:pt idx="301">
                  <c:v>30.10000000000014</c:v>
                </c:pt>
                <c:pt idx="302">
                  <c:v>30.200000000000031</c:v>
                </c:pt>
                <c:pt idx="303">
                  <c:v>30.300000000000193</c:v>
                </c:pt>
                <c:pt idx="304">
                  <c:v>30.400000000000087</c:v>
                </c:pt>
                <c:pt idx="305">
                  <c:v>30.5</c:v>
                </c:pt>
                <c:pt idx="306">
                  <c:v>30.60000000000014</c:v>
                </c:pt>
                <c:pt idx="307">
                  <c:v>30.700000000000031</c:v>
                </c:pt>
                <c:pt idx="308">
                  <c:v>30.800000000000193</c:v>
                </c:pt>
                <c:pt idx="309">
                  <c:v>30.900000000000087</c:v>
                </c:pt>
                <c:pt idx="310">
                  <c:v>31</c:v>
                </c:pt>
                <c:pt idx="311">
                  <c:v>31.10000000000014</c:v>
                </c:pt>
                <c:pt idx="312">
                  <c:v>31.200000000000031</c:v>
                </c:pt>
                <c:pt idx="313">
                  <c:v>31.300000000000193</c:v>
                </c:pt>
                <c:pt idx="314">
                  <c:v>31.400000000000087</c:v>
                </c:pt>
                <c:pt idx="315">
                  <c:v>31.5</c:v>
                </c:pt>
                <c:pt idx="316">
                  <c:v>31.60000000000014</c:v>
                </c:pt>
                <c:pt idx="317">
                  <c:v>31.700000000000031</c:v>
                </c:pt>
                <c:pt idx="318">
                  <c:v>31.800000000000193</c:v>
                </c:pt>
                <c:pt idx="319">
                  <c:v>31.900000000000087</c:v>
                </c:pt>
                <c:pt idx="320">
                  <c:v>32</c:v>
                </c:pt>
                <c:pt idx="321">
                  <c:v>32.100000000000151</c:v>
                </c:pt>
                <c:pt idx="322">
                  <c:v>32.200000000000053</c:v>
                </c:pt>
                <c:pt idx="323">
                  <c:v>32.300000000000153</c:v>
                </c:pt>
                <c:pt idx="324">
                  <c:v>32.400000000000098</c:v>
                </c:pt>
                <c:pt idx="325">
                  <c:v>32.5</c:v>
                </c:pt>
                <c:pt idx="326">
                  <c:v>32.600000000000151</c:v>
                </c:pt>
                <c:pt idx="327">
                  <c:v>32.700000000000053</c:v>
                </c:pt>
                <c:pt idx="328">
                  <c:v>32.800000000000153</c:v>
                </c:pt>
                <c:pt idx="329">
                  <c:v>32.900000000000098</c:v>
                </c:pt>
                <c:pt idx="330">
                  <c:v>33</c:v>
                </c:pt>
                <c:pt idx="331">
                  <c:v>33.100000000000151</c:v>
                </c:pt>
                <c:pt idx="332">
                  <c:v>33.200000000000053</c:v>
                </c:pt>
                <c:pt idx="333">
                  <c:v>33.300000000000153</c:v>
                </c:pt>
                <c:pt idx="334">
                  <c:v>33.400000000000098</c:v>
                </c:pt>
                <c:pt idx="335">
                  <c:v>33.5</c:v>
                </c:pt>
                <c:pt idx="336">
                  <c:v>33.600000000000151</c:v>
                </c:pt>
                <c:pt idx="337">
                  <c:v>33.700000000000053</c:v>
                </c:pt>
                <c:pt idx="338">
                  <c:v>33.800000000000153</c:v>
                </c:pt>
                <c:pt idx="339">
                  <c:v>33.900000000000098</c:v>
                </c:pt>
                <c:pt idx="340">
                  <c:v>34</c:v>
                </c:pt>
                <c:pt idx="341">
                  <c:v>34.100000000000151</c:v>
                </c:pt>
                <c:pt idx="342">
                  <c:v>34.200000000000053</c:v>
                </c:pt>
                <c:pt idx="343">
                  <c:v>34.300000000000153</c:v>
                </c:pt>
                <c:pt idx="344">
                  <c:v>34.400000000000098</c:v>
                </c:pt>
                <c:pt idx="345">
                  <c:v>34.5</c:v>
                </c:pt>
                <c:pt idx="346">
                  <c:v>34.600000000000151</c:v>
                </c:pt>
                <c:pt idx="347">
                  <c:v>34.700000000000053</c:v>
                </c:pt>
                <c:pt idx="348">
                  <c:v>34.800000000000153</c:v>
                </c:pt>
                <c:pt idx="349">
                  <c:v>34.900000000000098</c:v>
                </c:pt>
                <c:pt idx="350">
                  <c:v>35</c:v>
                </c:pt>
                <c:pt idx="351">
                  <c:v>35.100000000000151</c:v>
                </c:pt>
                <c:pt idx="352">
                  <c:v>35.200000000000053</c:v>
                </c:pt>
                <c:pt idx="353">
                  <c:v>35.300000000000153</c:v>
                </c:pt>
                <c:pt idx="354">
                  <c:v>35.400000000000098</c:v>
                </c:pt>
                <c:pt idx="355">
                  <c:v>35.5</c:v>
                </c:pt>
                <c:pt idx="356">
                  <c:v>35.600000000000151</c:v>
                </c:pt>
                <c:pt idx="357">
                  <c:v>35.700000000000053</c:v>
                </c:pt>
                <c:pt idx="358">
                  <c:v>35.800000000000153</c:v>
                </c:pt>
                <c:pt idx="359">
                  <c:v>35.900000000000098</c:v>
                </c:pt>
                <c:pt idx="360">
                  <c:v>36</c:v>
                </c:pt>
                <c:pt idx="361">
                  <c:v>36.100000000000151</c:v>
                </c:pt>
                <c:pt idx="362">
                  <c:v>36.200000000000053</c:v>
                </c:pt>
                <c:pt idx="363">
                  <c:v>36.300000000000153</c:v>
                </c:pt>
                <c:pt idx="364">
                  <c:v>36.400000000000098</c:v>
                </c:pt>
                <c:pt idx="365">
                  <c:v>36.5</c:v>
                </c:pt>
                <c:pt idx="366">
                  <c:v>36.600000000000151</c:v>
                </c:pt>
                <c:pt idx="367">
                  <c:v>36.700000000000053</c:v>
                </c:pt>
                <c:pt idx="368">
                  <c:v>36.800000000000153</c:v>
                </c:pt>
                <c:pt idx="369">
                  <c:v>36.900000000000098</c:v>
                </c:pt>
                <c:pt idx="370">
                  <c:v>37</c:v>
                </c:pt>
                <c:pt idx="371">
                  <c:v>37.100000000000151</c:v>
                </c:pt>
                <c:pt idx="372">
                  <c:v>37.200000000000053</c:v>
                </c:pt>
                <c:pt idx="373">
                  <c:v>37.300000000000153</c:v>
                </c:pt>
                <c:pt idx="374">
                  <c:v>37.400000000000098</c:v>
                </c:pt>
                <c:pt idx="375">
                  <c:v>37.5</c:v>
                </c:pt>
                <c:pt idx="376">
                  <c:v>37.600000000000151</c:v>
                </c:pt>
                <c:pt idx="377">
                  <c:v>37.700000000000053</c:v>
                </c:pt>
                <c:pt idx="378">
                  <c:v>37.800000000000153</c:v>
                </c:pt>
                <c:pt idx="379">
                  <c:v>37.900000000000098</c:v>
                </c:pt>
                <c:pt idx="380">
                  <c:v>38</c:v>
                </c:pt>
                <c:pt idx="381">
                  <c:v>38.100000000000151</c:v>
                </c:pt>
                <c:pt idx="382">
                  <c:v>38.200000000000053</c:v>
                </c:pt>
                <c:pt idx="383">
                  <c:v>38.300000000000153</c:v>
                </c:pt>
                <c:pt idx="384">
                  <c:v>38.400000000000098</c:v>
                </c:pt>
                <c:pt idx="385">
                  <c:v>38.5</c:v>
                </c:pt>
                <c:pt idx="386">
                  <c:v>38.600000000000151</c:v>
                </c:pt>
                <c:pt idx="387">
                  <c:v>38.700000000000053</c:v>
                </c:pt>
                <c:pt idx="388">
                  <c:v>38.800000000000153</c:v>
                </c:pt>
                <c:pt idx="389">
                  <c:v>38.900000000000098</c:v>
                </c:pt>
                <c:pt idx="390">
                  <c:v>39</c:v>
                </c:pt>
                <c:pt idx="391">
                  <c:v>39.100000000000151</c:v>
                </c:pt>
                <c:pt idx="392">
                  <c:v>39.200000000000053</c:v>
                </c:pt>
                <c:pt idx="393">
                  <c:v>39.300000000000153</c:v>
                </c:pt>
                <c:pt idx="394">
                  <c:v>39.400000000000098</c:v>
                </c:pt>
                <c:pt idx="395">
                  <c:v>39.5</c:v>
                </c:pt>
                <c:pt idx="396">
                  <c:v>39.600000000000151</c:v>
                </c:pt>
                <c:pt idx="397">
                  <c:v>39.700000000000053</c:v>
                </c:pt>
                <c:pt idx="398">
                  <c:v>39.800000000000153</c:v>
                </c:pt>
                <c:pt idx="399">
                  <c:v>39.900000000000098</c:v>
                </c:pt>
                <c:pt idx="400">
                  <c:v>40</c:v>
                </c:pt>
                <c:pt idx="401">
                  <c:v>40.100000000000151</c:v>
                </c:pt>
                <c:pt idx="402">
                  <c:v>40.200000000000053</c:v>
                </c:pt>
                <c:pt idx="403">
                  <c:v>40.300000000000153</c:v>
                </c:pt>
                <c:pt idx="404">
                  <c:v>40.400000000000098</c:v>
                </c:pt>
                <c:pt idx="405">
                  <c:v>40.5</c:v>
                </c:pt>
                <c:pt idx="406">
                  <c:v>40.600000000000151</c:v>
                </c:pt>
                <c:pt idx="407">
                  <c:v>40.700000000000053</c:v>
                </c:pt>
                <c:pt idx="408">
                  <c:v>40.800000000000153</c:v>
                </c:pt>
                <c:pt idx="409">
                  <c:v>40.900000000000098</c:v>
                </c:pt>
                <c:pt idx="410">
                  <c:v>41</c:v>
                </c:pt>
                <c:pt idx="411">
                  <c:v>41.100000000000151</c:v>
                </c:pt>
                <c:pt idx="412">
                  <c:v>41.200000000000053</c:v>
                </c:pt>
                <c:pt idx="413">
                  <c:v>41.300000000000153</c:v>
                </c:pt>
                <c:pt idx="414">
                  <c:v>41.400000000000098</c:v>
                </c:pt>
                <c:pt idx="415">
                  <c:v>41.5</c:v>
                </c:pt>
                <c:pt idx="416">
                  <c:v>41.600000000000151</c:v>
                </c:pt>
                <c:pt idx="417">
                  <c:v>41.700000000000053</c:v>
                </c:pt>
                <c:pt idx="418">
                  <c:v>41.800000000000153</c:v>
                </c:pt>
                <c:pt idx="419">
                  <c:v>41.900000000000098</c:v>
                </c:pt>
                <c:pt idx="420">
                  <c:v>42</c:v>
                </c:pt>
                <c:pt idx="421">
                  <c:v>42.100000000000151</c:v>
                </c:pt>
                <c:pt idx="422">
                  <c:v>42.200000000000053</c:v>
                </c:pt>
                <c:pt idx="423">
                  <c:v>42.300000000000153</c:v>
                </c:pt>
                <c:pt idx="424">
                  <c:v>42.400000000000098</c:v>
                </c:pt>
                <c:pt idx="425">
                  <c:v>42.5</c:v>
                </c:pt>
                <c:pt idx="426">
                  <c:v>42.600000000000151</c:v>
                </c:pt>
                <c:pt idx="427">
                  <c:v>42.700000000000053</c:v>
                </c:pt>
                <c:pt idx="428">
                  <c:v>42.800000000000153</c:v>
                </c:pt>
                <c:pt idx="429">
                  <c:v>42.900000000000098</c:v>
                </c:pt>
                <c:pt idx="430">
                  <c:v>43</c:v>
                </c:pt>
                <c:pt idx="431">
                  <c:v>43.100000000000151</c:v>
                </c:pt>
                <c:pt idx="432">
                  <c:v>43.200000000000053</c:v>
                </c:pt>
                <c:pt idx="433">
                  <c:v>43.300000000000153</c:v>
                </c:pt>
                <c:pt idx="434">
                  <c:v>43.400000000000098</c:v>
                </c:pt>
                <c:pt idx="435">
                  <c:v>43.5</c:v>
                </c:pt>
                <c:pt idx="436">
                  <c:v>43.600000000000151</c:v>
                </c:pt>
                <c:pt idx="437">
                  <c:v>43.700000000000053</c:v>
                </c:pt>
                <c:pt idx="438">
                  <c:v>43.800000000000153</c:v>
                </c:pt>
                <c:pt idx="439">
                  <c:v>43.900000000000098</c:v>
                </c:pt>
                <c:pt idx="440">
                  <c:v>44</c:v>
                </c:pt>
                <c:pt idx="441">
                  <c:v>44.100000000000151</c:v>
                </c:pt>
                <c:pt idx="442">
                  <c:v>44.200000000000053</c:v>
                </c:pt>
                <c:pt idx="443">
                  <c:v>44.300000000000153</c:v>
                </c:pt>
                <c:pt idx="444">
                  <c:v>44.400000000000098</c:v>
                </c:pt>
                <c:pt idx="445">
                  <c:v>44.5</c:v>
                </c:pt>
                <c:pt idx="446">
                  <c:v>44.600000000000151</c:v>
                </c:pt>
                <c:pt idx="447">
                  <c:v>44.700000000000053</c:v>
                </c:pt>
                <c:pt idx="448">
                  <c:v>44.800000000000153</c:v>
                </c:pt>
                <c:pt idx="449">
                  <c:v>44.900000000000098</c:v>
                </c:pt>
                <c:pt idx="450">
                  <c:v>45</c:v>
                </c:pt>
                <c:pt idx="451">
                  <c:v>45.100000000000151</c:v>
                </c:pt>
                <c:pt idx="452">
                  <c:v>45.200000000000053</c:v>
                </c:pt>
                <c:pt idx="453">
                  <c:v>45.300000000000153</c:v>
                </c:pt>
                <c:pt idx="454">
                  <c:v>45.400000000000098</c:v>
                </c:pt>
                <c:pt idx="455">
                  <c:v>45.5</c:v>
                </c:pt>
                <c:pt idx="456">
                  <c:v>45.600000000000151</c:v>
                </c:pt>
                <c:pt idx="457">
                  <c:v>45.700000000000053</c:v>
                </c:pt>
                <c:pt idx="458">
                  <c:v>45.800000000000153</c:v>
                </c:pt>
                <c:pt idx="459">
                  <c:v>45.900000000000098</c:v>
                </c:pt>
                <c:pt idx="460">
                  <c:v>46</c:v>
                </c:pt>
                <c:pt idx="461">
                  <c:v>46.100000000000151</c:v>
                </c:pt>
                <c:pt idx="462">
                  <c:v>46.200000000000053</c:v>
                </c:pt>
                <c:pt idx="463">
                  <c:v>46.300000000000153</c:v>
                </c:pt>
                <c:pt idx="464">
                  <c:v>46.400000000000098</c:v>
                </c:pt>
                <c:pt idx="465">
                  <c:v>46.5</c:v>
                </c:pt>
                <c:pt idx="466">
                  <c:v>46.600000000000151</c:v>
                </c:pt>
                <c:pt idx="467">
                  <c:v>46.700000000000053</c:v>
                </c:pt>
                <c:pt idx="468">
                  <c:v>46.800000000000153</c:v>
                </c:pt>
                <c:pt idx="469">
                  <c:v>46.900000000000098</c:v>
                </c:pt>
                <c:pt idx="470">
                  <c:v>47</c:v>
                </c:pt>
                <c:pt idx="471">
                  <c:v>47.100000000000151</c:v>
                </c:pt>
                <c:pt idx="472">
                  <c:v>47.200000000000053</c:v>
                </c:pt>
                <c:pt idx="473">
                  <c:v>47.300000000000153</c:v>
                </c:pt>
                <c:pt idx="474">
                  <c:v>47.400000000000098</c:v>
                </c:pt>
                <c:pt idx="475">
                  <c:v>47.5</c:v>
                </c:pt>
                <c:pt idx="476">
                  <c:v>47.600000000000151</c:v>
                </c:pt>
                <c:pt idx="477">
                  <c:v>47.700000000000053</c:v>
                </c:pt>
                <c:pt idx="478">
                  <c:v>47.800000000000153</c:v>
                </c:pt>
                <c:pt idx="479">
                  <c:v>47.900000000000098</c:v>
                </c:pt>
                <c:pt idx="480">
                  <c:v>48</c:v>
                </c:pt>
                <c:pt idx="481">
                  <c:v>48.100000000000151</c:v>
                </c:pt>
                <c:pt idx="482">
                  <c:v>48.200000000000053</c:v>
                </c:pt>
                <c:pt idx="483">
                  <c:v>48.300000000000153</c:v>
                </c:pt>
                <c:pt idx="484">
                  <c:v>48.400000000000098</c:v>
                </c:pt>
                <c:pt idx="485">
                  <c:v>48.5</c:v>
                </c:pt>
                <c:pt idx="486">
                  <c:v>48.600000000000151</c:v>
                </c:pt>
                <c:pt idx="487">
                  <c:v>48.700000000000053</c:v>
                </c:pt>
                <c:pt idx="488">
                  <c:v>48.800000000000153</c:v>
                </c:pt>
                <c:pt idx="489">
                  <c:v>48.900000000000098</c:v>
                </c:pt>
                <c:pt idx="490">
                  <c:v>49</c:v>
                </c:pt>
                <c:pt idx="491">
                  <c:v>49.100000000000151</c:v>
                </c:pt>
                <c:pt idx="492">
                  <c:v>49.200000000000053</c:v>
                </c:pt>
                <c:pt idx="493">
                  <c:v>49.300000000000153</c:v>
                </c:pt>
                <c:pt idx="494">
                  <c:v>49.400000000000098</c:v>
                </c:pt>
                <c:pt idx="495">
                  <c:v>49.5</c:v>
                </c:pt>
                <c:pt idx="496">
                  <c:v>49.600000000000151</c:v>
                </c:pt>
                <c:pt idx="497">
                  <c:v>49.700000000000053</c:v>
                </c:pt>
                <c:pt idx="498">
                  <c:v>49.800000000000153</c:v>
                </c:pt>
                <c:pt idx="499">
                  <c:v>49.900000000000098</c:v>
                </c:pt>
                <c:pt idx="500">
                  <c:v>50</c:v>
                </c:pt>
                <c:pt idx="501">
                  <c:v>50.100000000000151</c:v>
                </c:pt>
                <c:pt idx="502">
                  <c:v>50.200000000000053</c:v>
                </c:pt>
                <c:pt idx="503">
                  <c:v>50.300000000000153</c:v>
                </c:pt>
                <c:pt idx="504">
                  <c:v>50.400000000000098</c:v>
                </c:pt>
                <c:pt idx="505">
                  <c:v>50.5</c:v>
                </c:pt>
                <c:pt idx="506">
                  <c:v>50.600000000000151</c:v>
                </c:pt>
                <c:pt idx="507">
                  <c:v>50.700000000000053</c:v>
                </c:pt>
                <c:pt idx="508">
                  <c:v>50.800000000000153</c:v>
                </c:pt>
                <c:pt idx="509">
                  <c:v>50.900000000000098</c:v>
                </c:pt>
                <c:pt idx="510">
                  <c:v>51</c:v>
                </c:pt>
                <c:pt idx="511">
                  <c:v>51.100000000000151</c:v>
                </c:pt>
                <c:pt idx="512">
                  <c:v>51.200000000000053</c:v>
                </c:pt>
                <c:pt idx="513">
                  <c:v>51.300000000000153</c:v>
                </c:pt>
                <c:pt idx="514">
                  <c:v>51.400000000000098</c:v>
                </c:pt>
                <c:pt idx="515">
                  <c:v>51.5</c:v>
                </c:pt>
                <c:pt idx="516">
                  <c:v>51.600000000000151</c:v>
                </c:pt>
                <c:pt idx="517">
                  <c:v>51.700000000000053</c:v>
                </c:pt>
                <c:pt idx="518">
                  <c:v>51.800000000000153</c:v>
                </c:pt>
                <c:pt idx="519">
                  <c:v>51.900000000000098</c:v>
                </c:pt>
                <c:pt idx="520">
                  <c:v>52</c:v>
                </c:pt>
                <c:pt idx="521">
                  <c:v>52.100000000000151</c:v>
                </c:pt>
                <c:pt idx="522">
                  <c:v>52.200000000000053</c:v>
                </c:pt>
                <c:pt idx="523">
                  <c:v>52.300000000000153</c:v>
                </c:pt>
                <c:pt idx="524">
                  <c:v>52.400000000000098</c:v>
                </c:pt>
                <c:pt idx="525">
                  <c:v>52.5</c:v>
                </c:pt>
                <c:pt idx="526">
                  <c:v>52.600000000000151</c:v>
                </c:pt>
                <c:pt idx="527">
                  <c:v>52.700000000000053</c:v>
                </c:pt>
                <c:pt idx="528">
                  <c:v>52.800000000000153</c:v>
                </c:pt>
                <c:pt idx="529">
                  <c:v>52.900000000000098</c:v>
                </c:pt>
                <c:pt idx="530">
                  <c:v>53</c:v>
                </c:pt>
                <c:pt idx="531">
                  <c:v>53.100000000000151</c:v>
                </c:pt>
                <c:pt idx="532">
                  <c:v>53.200000000000053</c:v>
                </c:pt>
                <c:pt idx="533">
                  <c:v>53.300000000000153</c:v>
                </c:pt>
                <c:pt idx="534">
                  <c:v>53.400000000000098</c:v>
                </c:pt>
                <c:pt idx="535">
                  <c:v>53.5</c:v>
                </c:pt>
                <c:pt idx="536">
                  <c:v>53.600000000000151</c:v>
                </c:pt>
                <c:pt idx="537">
                  <c:v>53.700000000000053</c:v>
                </c:pt>
                <c:pt idx="538">
                  <c:v>53.800000000000153</c:v>
                </c:pt>
                <c:pt idx="539">
                  <c:v>53.900000000000098</c:v>
                </c:pt>
                <c:pt idx="540">
                  <c:v>54</c:v>
                </c:pt>
                <c:pt idx="541">
                  <c:v>54.100000000000151</c:v>
                </c:pt>
                <c:pt idx="542">
                  <c:v>54.200000000000053</c:v>
                </c:pt>
                <c:pt idx="543">
                  <c:v>54.300000000000153</c:v>
                </c:pt>
                <c:pt idx="544">
                  <c:v>54.400000000000098</c:v>
                </c:pt>
                <c:pt idx="545">
                  <c:v>54.5</c:v>
                </c:pt>
                <c:pt idx="546">
                  <c:v>54.600000000000151</c:v>
                </c:pt>
                <c:pt idx="547">
                  <c:v>54.700000000000053</c:v>
                </c:pt>
                <c:pt idx="548">
                  <c:v>54.800000000000153</c:v>
                </c:pt>
                <c:pt idx="549">
                  <c:v>54.900000000000098</c:v>
                </c:pt>
                <c:pt idx="550">
                  <c:v>55</c:v>
                </c:pt>
                <c:pt idx="551">
                  <c:v>55.100000000000151</c:v>
                </c:pt>
                <c:pt idx="552">
                  <c:v>55.200000000000053</c:v>
                </c:pt>
                <c:pt idx="553">
                  <c:v>55.300000000000153</c:v>
                </c:pt>
                <c:pt idx="554">
                  <c:v>55.400000000000098</c:v>
                </c:pt>
                <c:pt idx="555">
                  <c:v>55.5</c:v>
                </c:pt>
                <c:pt idx="556">
                  <c:v>55.600000000000151</c:v>
                </c:pt>
                <c:pt idx="557">
                  <c:v>55.700000000000053</c:v>
                </c:pt>
                <c:pt idx="558">
                  <c:v>55.800000000000153</c:v>
                </c:pt>
                <c:pt idx="559">
                  <c:v>55.900000000000098</c:v>
                </c:pt>
                <c:pt idx="560">
                  <c:v>56</c:v>
                </c:pt>
                <c:pt idx="561">
                  <c:v>56.100000000000151</c:v>
                </c:pt>
                <c:pt idx="562">
                  <c:v>56.200000000000053</c:v>
                </c:pt>
                <c:pt idx="563">
                  <c:v>56.300000000000153</c:v>
                </c:pt>
                <c:pt idx="564">
                  <c:v>56.400000000000098</c:v>
                </c:pt>
                <c:pt idx="565">
                  <c:v>56.5</c:v>
                </c:pt>
                <c:pt idx="566">
                  <c:v>56.600000000000151</c:v>
                </c:pt>
                <c:pt idx="567">
                  <c:v>56.700000000000053</c:v>
                </c:pt>
                <c:pt idx="568">
                  <c:v>56.800000000000153</c:v>
                </c:pt>
                <c:pt idx="569">
                  <c:v>56.900000000000098</c:v>
                </c:pt>
                <c:pt idx="570">
                  <c:v>57</c:v>
                </c:pt>
                <c:pt idx="571">
                  <c:v>57.100000000000151</c:v>
                </c:pt>
                <c:pt idx="572">
                  <c:v>57.200000000000053</c:v>
                </c:pt>
                <c:pt idx="573">
                  <c:v>57.300000000000153</c:v>
                </c:pt>
                <c:pt idx="574">
                  <c:v>57.400000000000098</c:v>
                </c:pt>
                <c:pt idx="575">
                  <c:v>57.5</c:v>
                </c:pt>
                <c:pt idx="576">
                  <c:v>57.600000000000151</c:v>
                </c:pt>
                <c:pt idx="577">
                  <c:v>57.700000000000053</c:v>
                </c:pt>
                <c:pt idx="578">
                  <c:v>57.800000000000153</c:v>
                </c:pt>
                <c:pt idx="579">
                  <c:v>57.900000000000098</c:v>
                </c:pt>
                <c:pt idx="580">
                  <c:v>58</c:v>
                </c:pt>
                <c:pt idx="581">
                  <c:v>58.100000000000151</c:v>
                </c:pt>
                <c:pt idx="582">
                  <c:v>58.200000000000053</c:v>
                </c:pt>
                <c:pt idx="583">
                  <c:v>58.300000000000153</c:v>
                </c:pt>
                <c:pt idx="584">
                  <c:v>58.400000000000098</c:v>
                </c:pt>
                <c:pt idx="585">
                  <c:v>58.5</c:v>
                </c:pt>
                <c:pt idx="586">
                  <c:v>58.600000000000151</c:v>
                </c:pt>
                <c:pt idx="587">
                  <c:v>58.700000000000053</c:v>
                </c:pt>
                <c:pt idx="588">
                  <c:v>58.800000000000153</c:v>
                </c:pt>
                <c:pt idx="589">
                  <c:v>58.900000000000098</c:v>
                </c:pt>
                <c:pt idx="590">
                  <c:v>59</c:v>
                </c:pt>
                <c:pt idx="591">
                  <c:v>59.100000000000151</c:v>
                </c:pt>
                <c:pt idx="592">
                  <c:v>59.200000000000053</c:v>
                </c:pt>
                <c:pt idx="593">
                  <c:v>59.300000000000153</c:v>
                </c:pt>
                <c:pt idx="594">
                  <c:v>59.400000000000098</c:v>
                </c:pt>
                <c:pt idx="595">
                  <c:v>59.5</c:v>
                </c:pt>
                <c:pt idx="596">
                  <c:v>59.600000000000151</c:v>
                </c:pt>
                <c:pt idx="597">
                  <c:v>59.700000000000053</c:v>
                </c:pt>
                <c:pt idx="598">
                  <c:v>59.800000000000153</c:v>
                </c:pt>
                <c:pt idx="599">
                  <c:v>59.900000000000098</c:v>
                </c:pt>
                <c:pt idx="600">
                  <c:v>60</c:v>
                </c:pt>
                <c:pt idx="601">
                  <c:v>60.100000000000151</c:v>
                </c:pt>
                <c:pt idx="602">
                  <c:v>60.200000000000053</c:v>
                </c:pt>
                <c:pt idx="603">
                  <c:v>60.300000000000153</c:v>
                </c:pt>
                <c:pt idx="604">
                  <c:v>60.400000000000098</c:v>
                </c:pt>
                <c:pt idx="605">
                  <c:v>60.5</c:v>
                </c:pt>
                <c:pt idx="606">
                  <c:v>60.600000000000151</c:v>
                </c:pt>
                <c:pt idx="607">
                  <c:v>60.700000000000053</c:v>
                </c:pt>
                <c:pt idx="608">
                  <c:v>60.800000000000153</c:v>
                </c:pt>
                <c:pt idx="609">
                  <c:v>60.900000000000098</c:v>
                </c:pt>
                <c:pt idx="610">
                  <c:v>61</c:v>
                </c:pt>
                <c:pt idx="611">
                  <c:v>61.100000000000151</c:v>
                </c:pt>
                <c:pt idx="612">
                  <c:v>61.200000000000053</c:v>
                </c:pt>
                <c:pt idx="613">
                  <c:v>61.300000000000153</c:v>
                </c:pt>
                <c:pt idx="614">
                  <c:v>61.400000000000098</c:v>
                </c:pt>
                <c:pt idx="615">
                  <c:v>61.5</c:v>
                </c:pt>
                <c:pt idx="616">
                  <c:v>61.600000000000151</c:v>
                </c:pt>
                <c:pt idx="617">
                  <c:v>61.700000000000053</c:v>
                </c:pt>
                <c:pt idx="618">
                  <c:v>61.800000000000153</c:v>
                </c:pt>
                <c:pt idx="619">
                  <c:v>61.900000000000098</c:v>
                </c:pt>
                <c:pt idx="620">
                  <c:v>62</c:v>
                </c:pt>
                <c:pt idx="621">
                  <c:v>62.100000000000151</c:v>
                </c:pt>
                <c:pt idx="622">
                  <c:v>62.200000000000053</c:v>
                </c:pt>
                <c:pt idx="623">
                  <c:v>62.300000000000153</c:v>
                </c:pt>
                <c:pt idx="624">
                  <c:v>62.400000000000098</c:v>
                </c:pt>
                <c:pt idx="625">
                  <c:v>62.5</c:v>
                </c:pt>
                <c:pt idx="626">
                  <c:v>62.600000000000151</c:v>
                </c:pt>
                <c:pt idx="627">
                  <c:v>62.700000000000053</c:v>
                </c:pt>
                <c:pt idx="628">
                  <c:v>62.800000000000153</c:v>
                </c:pt>
                <c:pt idx="629">
                  <c:v>62.900000000000098</c:v>
                </c:pt>
                <c:pt idx="630">
                  <c:v>63</c:v>
                </c:pt>
                <c:pt idx="631">
                  <c:v>63.100000000000151</c:v>
                </c:pt>
                <c:pt idx="632">
                  <c:v>63.200000000000053</c:v>
                </c:pt>
                <c:pt idx="633">
                  <c:v>63.300000000000153</c:v>
                </c:pt>
                <c:pt idx="634">
                  <c:v>63.400000000000098</c:v>
                </c:pt>
                <c:pt idx="635">
                  <c:v>63.5</c:v>
                </c:pt>
                <c:pt idx="636">
                  <c:v>63.600000000000151</c:v>
                </c:pt>
                <c:pt idx="637">
                  <c:v>63.700000000000053</c:v>
                </c:pt>
                <c:pt idx="638">
                  <c:v>63.800000000000153</c:v>
                </c:pt>
                <c:pt idx="639">
                  <c:v>63.900000000000098</c:v>
                </c:pt>
                <c:pt idx="640">
                  <c:v>64</c:v>
                </c:pt>
                <c:pt idx="641">
                  <c:v>64.100000000000108</c:v>
                </c:pt>
                <c:pt idx="642">
                  <c:v>64.200000000000045</c:v>
                </c:pt>
                <c:pt idx="643">
                  <c:v>64.300000000000182</c:v>
                </c:pt>
                <c:pt idx="644">
                  <c:v>64.400000000000105</c:v>
                </c:pt>
                <c:pt idx="645">
                  <c:v>64.5</c:v>
                </c:pt>
                <c:pt idx="646">
                  <c:v>64.600000000000108</c:v>
                </c:pt>
                <c:pt idx="647">
                  <c:v>64.700000000000045</c:v>
                </c:pt>
                <c:pt idx="648">
                  <c:v>64.800000000000182</c:v>
                </c:pt>
                <c:pt idx="649">
                  <c:v>64.900000000000105</c:v>
                </c:pt>
                <c:pt idx="650">
                  <c:v>65</c:v>
                </c:pt>
                <c:pt idx="651">
                  <c:v>65.100000000000108</c:v>
                </c:pt>
                <c:pt idx="652">
                  <c:v>65.200000000000045</c:v>
                </c:pt>
                <c:pt idx="653">
                  <c:v>65.300000000000182</c:v>
                </c:pt>
                <c:pt idx="654">
                  <c:v>65.400000000000105</c:v>
                </c:pt>
                <c:pt idx="655">
                  <c:v>65.5</c:v>
                </c:pt>
                <c:pt idx="656">
                  <c:v>65.600000000000108</c:v>
                </c:pt>
                <c:pt idx="657">
                  <c:v>65.700000000000045</c:v>
                </c:pt>
                <c:pt idx="658">
                  <c:v>65.800000000000182</c:v>
                </c:pt>
                <c:pt idx="659">
                  <c:v>65.900000000000105</c:v>
                </c:pt>
                <c:pt idx="660">
                  <c:v>66</c:v>
                </c:pt>
                <c:pt idx="661">
                  <c:v>66.100000000000108</c:v>
                </c:pt>
                <c:pt idx="662">
                  <c:v>66.200000000000045</c:v>
                </c:pt>
                <c:pt idx="663">
                  <c:v>66.300000000000182</c:v>
                </c:pt>
                <c:pt idx="664">
                  <c:v>66.400000000000105</c:v>
                </c:pt>
                <c:pt idx="665">
                  <c:v>66.5</c:v>
                </c:pt>
                <c:pt idx="666">
                  <c:v>66.600000000000108</c:v>
                </c:pt>
                <c:pt idx="667">
                  <c:v>66.700000000000045</c:v>
                </c:pt>
                <c:pt idx="668">
                  <c:v>66.800000000000182</c:v>
                </c:pt>
                <c:pt idx="669">
                  <c:v>66.900000000000105</c:v>
                </c:pt>
                <c:pt idx="670">
                  <c:v>67</c:v>
                </c:pt>
                <c:pt idx="671">
                  <c:v>67.100000000000108</c:v>
                </c:pt>
                <c:pt idx="672">
                  <c:v>67.200000000000045</c:v>
                </c:pt>
                <c:pt idx="673">
                  <c:v>67.300000000000182</c:v>
                </c:pt>
                <c:pt idx="674">
                  <c:v>67.400000000000105</c:v>
                </c:pt>
                <c:pt idx="675">
                  <c:v>67.5</c:v>
                </c:pt>
                <c:pt idx="676">
                  <c:v>67.600000000000108</c:v>
                </c:pt>
                <c:pt idx="677">
                  <c:v>67.700000000000045</c:v>
                </c:pt>
                <c:pt idx="678">
                  <c:v>67.800000000000182</c:v>
                </c:pt>
                <c:pt idx="679">
                  <c:v>67.900000000000105</c:v>
                </c:pt>
                <c:pt idx="680">
                  <c:v>68</c:v>
                </c:pt>
                <c:pt idx="681">
                  <c:v>68.100000000000108</c:v>
                </c:pt>
                <c:pt idx="682">
                  <c:v>68.200000000000045</c:v>
                </c:pt>
                <c:pt idx="683">
                  <c:v>68.300000000000182</c:v>
                </c:pt>
                <c:pt idx="684">
                  <c:v>68.400000000000105</c:v>
                </c:pt>
                <c:pt idx="685">
                  <c:v>68.5</c:v>
                </c:pt>
                <c:pt idx="686">
                  <c:v>68.600000000000108</c:v>
                </c:pt>
                <c:pt idx="687">
                  <c:v>68.700000000000045</c:v>
                </c:pt>
                <c:pt idx="688">
                  <c:v>68.800000000000182</c:v>
                </c:pt>
                <c:pt idx="689">
                  <c:v>68.900000000000105</c:v>
                </c:pt>
                <c:pt idx="690">
                  <c:v>69</c:v>
                </c:pt>
                <c:pt idx="691">
                  <c:v>69.100000000000108</c:v>
                </c:pt>
                <c:pt idx="692">
                  <c:v>69.200000000000045</c:v>
                </c:pt>
                <c:pt idx="693">
                  <c:v>69.300000000000182</c:v>
                </c:pt>
                <c:pt idx="694">
                  <c:v>69.400000000000105</c:v>
                </c:pt>
                <c:pt idx="695">
                  <c:v>69.5</c:v>
                </c:pt>
                <c:pt idx="696">
                  <c:v>69.600000000000108</c:v>
                </c:pt>
                <c:pt idx="697">
                  <c:v>69.700000000000045</c:v>
                </c:pt>
                <c:pt idx="698">
                  <c:v>69.800000000000182</c:v>
                </c:pt>
                <c:pt idx="699">
                  <c:v>69.900000000000105</c:v>
                </c:pt>
                <c:pt idx="700">
                  <c:v>70</c:v>
                </c:pt>
                <c:pt idx="701">
                  <c:v>70.100000000000108</c:v>
                </c:pt>
                <c:pt idx="702">
                  <c:v>70.200000000000045</c:v>
                </c:pt>
                <c:pt idx="703">
                  <c:v>70.300000000000182</c:v>
                </c:pt>
                <c:pt idx="704">
                  <c:v>70.400000000000105</c:v>
                </c:pt>
                <c:pt idx="705">
                  <c:v>70.5</c:v>
                </c:pt>
                <c:pt idx="706">
                  <c:v>70.600000000000108</c:v>
                </c:pt>
                <c:pt idx="707">
                  <c:v>70.700000000000045</c:v>
                </c:pt>
                <c:pt idx="708">
                  <c:v>70.800000000000182</c:v>
                </c:pt>
                <c:pt idx="709">
                  <c:v>70.900000000000105</c:v>
                </c:pt>
                <c:pt idx="710">
                  <c:v>71</c:v>
                </c:pt>
                <c:pt idx="711">
                  <c:v>71.100000000000108</c:v>
                </c:pt>
                <c:pt idx="712">
                  <c:v>71.200000000000045</c:v>
                </c:pt>
                <c:pt idx="713">
                  <c:v>71.300000000000182</c:v>
                </c:pt>
                <c:pt idx="714">
                  <c:v>71.400000000000105</c:v>
                </c:pt>
                <c:pt idx="715">
                  <c:v>71.5</c:v>
                </c:pt>
                <c:pt idx="716">
                  <c:v>71.600000000000108</c:v>
                </c:pt>
                <c:pt idx="717">
                  <c:v>71.700000000000045</c:v>
                </c:pt>
                <c:pt idx="718">
                  <c:v>71.800000000000182</c:v>
                </c:pt>
                <c:pt idx="719">
                  <c:v>71.900000000000105</c:v>
                </c:pt>
                <c:pt idx="720">
                  <c:v>72</c:v>
                </c:pt>
                <c:pt idx="721">
                  <c:v>72.100000000000108</c:v>
                </c:pt>
                <c:pt idx="722">
                  <c:v>72.200000000000045</c:v>
                </c:pt>
                <c:pt idx="723">
                  <c:v>72.300000000000182</c:v>
                </c:pt>
                <c:pt idx="724">
                  <c:v>72.400000000000105</c:v>
                </c:pt>
                <c:pt idx="725">
                  <c:v>72.5</c:v>
                </c:pt>
                <c:pt idx="726">
                  <c:v>72.600000000000108</c:v>
                </c:pt>
                <c:pt idx="727">
                  <c:v>72.700000000000045</c:v>
                </c:pt>
                <c:pt idx="728">
                  <c:v>72.800000000000182</c:v>
                </c:pt>
                <c:pt idx="729">
                  <c:v>72.900000000000105</c:v>
                </c:pt>
                <c:pt idx="730">
                  <c:v>73</c:v>
                </c:pt>
                <c:pt idx="731">
                  <c:v>73.100000000000108</c:v>
                </c:pt>
                <c:pt idx="732">
                  <c:v>73.200000000000045</c:v>
                </c:pt>
                <c:pt idx="733">
                  <c:v>73.300000000000182</c:v>
                </c:pt>
                <c:pt idx="734">
                  <c:v>73.400000000000105</c:v>
                </c:pt>
                <c:pt idx="735">
                  <c:v>73.5</c:v>
                </c:pt>
                <c:pt idx="736">
                  <c:v>73.600000000000108</c:v>
                </c:pt>
                <c:pt idx="737">
                  <c:v>73.700000000000045</c:v>
                </c:pt>
                <c:pt idx="738">
                  <c:v>73.800000000000182</c:v>
                </c:pt>
                <c:pt idx="739">
                  <c:v>73.900000000000105</c:v>
                </c:pt>
                <c:pt idx="740">
                  <c:v>74</c:v>
                </c:pt>
                <c:pt idx="741">
                  <c:v>74.100000000000108</c:v>
                </c:pt>
                <c:pt idx="742">
                  <c:v>74.200000000000045</c:v>
                </c:pt>
                <c:pt idx="743">
                  <c:v>74.300000000000182</c:v>
                </c:pt>
                <c:pt idx="744">
                  <c:v>74.400000000000105</c:v>
                </c:pt>
                <c:pt idx="745">
                  <c:v>74.5</c:v>
                </c:pt>
                <c:pt idx="746">
                  <c:v>74.600000000000108</c:v>
                </c:pt>
                <c:pt idx="747">
                  <c:v>74.700000000000045</c:v>
                </c:pt>
                <c:pt idx="748">
                  <c:v>74.800000000000182</c:v>
                </c:pt>
                <c:pt idx="749">
                  <c:v>74.900000000000105</c:v>
                </c:pt>
                <c:pt idx="750">
                  <c:v>75</c:v>
                </c:pt>
                <c:pt idx="751">
                  <c:v>75.100000000000108</c:v>
                </c:pt>
                <c:pt idx="752">
                  <c:v>75.200000000000045</c:v>
                </c:pt>
                <c:pt idx="753">
                  <c:v>75.300000000000182</c:v>
                </c:pt>
                <c:pt idx="754">
                  <c:v>75.400000000000105</c:v>
                </c:pt>
                <c:pt idx="755">
                  <c:v>75.5</c:v>
                </c:pt>
                <c:pt idx="756">
                  <c:v>75.600000000000108</c:v>
                </c:pt>
                <c:pt idx="757">
                  <c:v>75.700000000000045</c:v>
                </c:pt>
                <c:pt idx="758">
                  <c:v>75.800000000000182</c:v>
                </c:pt>
                <c:pt idx="759">
                  <c:v>75.900000000000105</c:v>
                </c:pt>
                <c:pt idx="760">
                  <c:v>76</c:v>
                </c:pt>
                <c:pt idx="761">
                  <c:v>76.100000000000108</c:v>
                </c:pt>
                <c:pt idx="762">
                  <c:v>76.200000000000045</c:v>
                </c:pt>
                <c:pt idx="763">
                  <c:v>76.300000000000182</c:v>
                </c:pt>
                <c:pt idx="764">
                  <c:v>76.400000000000105</c:v>
                </c:pt>
                <c:pt idx="765">
                  <c:v>76.5</c:v>
                </c:pt>
                <c:pt idx="766">
                  <c:v>76.600000000000108</c:v>
                </c:pt>
                <c:pt idx="767">
                  <c:v>76.700000000000045</c:v>
                </c:pt>
                <c:pt idx="768">
                  <c:v>76.800000000000182</c:v>
                </c:pt>
                <c:pt idx="769">
                  <c:v>76.900000000000105</c:v>
                </c:pt>
                <c:pt idx="770">
                  <c:v>77</c:v>
                </c:pt>
                <c:pt idx="771">
                  <c:v>77.100000000000108</c:v>
                </c:pt>
                <c:pt idx="772">
                  <c:v>77.200000000000045</c:v>
                </c:pt>
                <c:pt idx="773">
                  <c:v>77.300000000000182</c:v>
                </c:pt>
                <c:pt idx="774">
                  <c:v>77.400000000000105</c:v>
                </c:pt>
                <c:pt idx="775">
                  <c:v>77.5</c:v>
                </c:pt>
                <c:pt idx="776">
                  <c:v>77.600000000000108</c:v>
                </c:pt>
                <c:pt idx="777">
                  <c:v>77.700000000000045</c:v>
                </c:pt>
                <c:pt idx="778">
                  <c:v>77.800000000000182</c:v>
                </c:pt>
                <c:pt idx="779">
                  <c:v>77.900000000000105</c:v>
                </c:pt>
                <c:pt idx="780">
                  <c:v>78</c:v>
                </c:pt>
                <c:pt idx="781">
                  <c:v>78.100000000000108</c:v>
                </c:pt>
                <c:pt idx="782">
                  <c:v>78.200000000000045</c:v>
                </c:pt>
                <c:pt idx="783">
                  <c:v>78.300000000000182</c:v>
                </c:pt>
                <c:pt idx="784">
                  <c:v>78.400000000000105</c:v>
                </c:pt>
                <c:pt idx="785">
                  <c:v>78.5</c:v>
                </c:pt>
                <c:pt idx="786">
                  <c:v>78.600000000000108</c:v>
                </c:pt>
                <c:pt idx="787">
                  <c:v>78.700000000000045</c:v>
                </c:pt>
                <c:pt idx="788">
                  <c:v>78.800000000000182</c:v>
                </c:pt>
                <c:pt idx="789">
                  <c:v>78.900000000000105</c:v>
                </c:pt>
                <c:pt idx="790">
                  <c:v>79</c:v>
                </c:pt>
                <c:pt idx="791">
                  <c:v>79.100000000000108</c:v>
                </c:pt>
                <c:pt idx="792">
                  <c:v>79.200000000000045</c:v>
                </c:pt>
                <c:pt idx="793">
                  <c:v>79.300000000000182</c:v>
                </c:pt>
                <c:pt idx="794">
                  <c:v>79.400000000000105</c:v>
                </c:pt>
                <c:pt idx="795">
                  <c:v>79.5</c:v>
                </c:pt>
                <c:pt idx="796">
                  <c:v>79.600000000000108</c:v>
                </c:pt>
                <c:pt idx="797">
                  <c:v>79.700000000000045</c:v>
                </c:pt>
                <c:pt idx="798">
                  <c:v>79.800000000000182</c:v>
                </c:pt>
                <c:pt idx="799">
                  <c:v>79.900000000000105</c:v>
                </c:pt>
                <c:pt idx="800">
                  <c:v>80</c:v>
                </c:pt>
                <c:pt idx="801">
                  <c:v>80.100000000000108</c:v>
                </c:pt>
                <c:pt idx="802">
                  <c:v>80.200000000000045</c:v>
                </c:pt>
                <c:pt idx="803">
                  <c:v>80.300000000000182</c:v>
                </c:pt>
                <c:pt idx="804">
                  <c:v>80.400000000000105</c:v>
                </c:pt>
                <c:pt idx="805">
                  <c:v>80.5</c:v>
                </c:pt>
                <c:pt idx="806">
                  <c:v>80.600000000000108</c:v>
                </c:pt>
                <c:pt idx="807">
                  <c:v>80.700000000000045</c:v>
                </c:pt>
                <c:pt idx="808">
                  <c:v>80.800000000000182</c:v>
                </c:pt>
                <c:pt idx="809">
                  <c:v>80.900000000000105</c:v>
                </c:pt>
                <c:pt idx="810">
                  <c:v>81</c:v>
                </c:pt>
                <c:pt idx="811">
                  <c:v>81.100000000000108</c:v>
                </c:pt>
                <c:pt idx="812">
                  <c:v>81.200000000000045</c:v>
                </c:pt>
                <c:pt idx="813">
                  <c:v>81.300000000000182</c:v>
                </c:pt>
                <c:pt idx="814">
                  <c:v>81.400000000000105</c:v>
                </c:pt>
                <c:pt idx="815">
                  <c:v>81.5</c:v>
                </c:pt>
                <c:pt idx="816">
                  <c:v>81.600000000000108</c:v>
                </c:pt>
                <c:pt idx="817">
                  <c:v>81.700000000000045</c:v>
                </c:pt>
                <c:pt idx="818">
                  <c:v>81.800000000000182</c:v>
                </c:pt>
                <c:pt idx="819">
                  <c:v>81.900000000000105</c:v>
                </c:pt>
                <c:pt idx="820">
                  <c:v>82</c:v>
                </c:pt>
                <c:pt idx="821">
                  <c:v>82.100000000000108</c:v>
                </c:pt>
                <c:pt idx="822">
                  <c:v>82.200000000000045</c:v>
                </c:pt>
                <c:pt idx="823">
                  <c:v>82.300000000000182</c:v>
                </c:pt>
                <c:pt idx="824">
                  <c:v>82.400000000000105</c:v>
                </c:pt>
                <c:pt idx="825">
                  <c:v>82.5</c:v>
                </c:pt>
                <c:pt idx="826">
                  <c:v>82.600000000000108</c:v>
                </c:pt>
                <c:pt idx="827">
                  <c:v>82.700000000000045</c:v>
                </c:pt>
                <c:pt idx="828">
                  <c:v>82.800000000000182</c:v>
                </c:pt>
                <c:pt idx="829">
                  <c:v>82.900000000000105</c:v>
                </c:pt>
                <c:pt idx="830">
                  <c:v>83</c:v>
                </c:pt>
                <c:pt idx="831">
                  <c:v>83.100000000000108</c:v>
                </c:pt>
                <c:pt idx="832">
                  <c:v>83.200000000000045</c:v>
                </c:pt>
                <c:pt idx="833">
                  <c:v>83.300000000000182</c:v>
                </c:pt>
                <c:pt idx="834">
                  <c:v>83.400000000000105</c:v>
                </c:pt>
                <c:pt idx="835">
                  <c:v>83.5</c:v>
                </c:pt>
                <c:pt idx="836">
                  <c:v>83.600000000000108</c:v>
                </c:pt>
                <c:pt idx="837">
                  <c:v>83.700000000000045</c:v>
                </c:pt>
                <c:pt idx="838">
                  <c:v>83.800000000000182</c:v>
                </c:pt>
                <c:pt idx="839">
                  <c:v>83.900000000000105</c:v>
                </c:pt>
                <c:pt idx="840">
                  <c:v>84</c:v>
                </c:pt>
                <c:pt idx="841">
                  <c:v>84.100000000000108</c:v>
                </c:pt>
                <c:pt idx="842">
                  <c:v>84.200000000000045</c:v>
                </c:pt>
                <c:pt idx="843">
                  <c:v>84.300000000000182</c:v>
                </c:pt>
                <c:pt idx="844">
                  <c:v>84.400000000000105</c:v>
                </c:pt>
                <c:pt idx="845">
                  <c:v>84.5</c:v>
                </c:pt>
                <c:pt idx="846">
                  <c:v>84.600000000000108</c:v>
                </c:pt>
                <c:pt idx="847">
                  <c:v>84.700000000000045</c:v>
                </c:pt>
                <c:pt idx="848">
                  <c:v>84.800000000000182</c:v>
                </c:pt>
                <c:pt idx="849">
                  <c:v>84.900000000000105</c:v>
                </c:pt>
                <c:pt idx="850">
                  <c:v>85</c:v>
                </c:pt>
                <c:pt idx="851">
                  <c:v>85.100000000000108</c:v>
                </c:pt>
                <c:pt idx="852">
                  <c:v>85.200000000000045</c:v>
                </c:pt>
                <c:pt idx="853">
                  <c:v>85.300000000000182</c:v>
                </c:pt>
                <c:pt idx="854">
                  <c:v>85.400000000000105</c:v>
                </c:pt>
                <c:pt idx="855">
                  <c:v>85.5</c:v>
                </c:pt>
                <c:pt idx="856">
                  <c:v>85.600000000000108</c:v>
                </c:pt>
                <c:pt idx="857">
                  <c:v>85.700000000000045</c:v>
                </c:pt>
                <c:pt idx="858">
                  <c:v>85.800000000000182</c:v>
                </c:pt>
                <c:pt idx="859">
                  <c:v>85.900000000000105</c:v>
                </c:pt>
                <c:pt idx="860">
                  <c:v>86</c:v>
                </c:pt>
                <c:pt idx="861">
                  <c:v>86.100000000000108</c:v>
                </c:pt>
                <c:pt idx="862">
                  <c:v>86.200000000000045</c:v>
                </c:pt>
                <c:pt idx="863">
                  <c:v>86.300000000000182</c:v>
                </c:pt>
                <c:pt idx="864">
                  <c:v>86.400000000000105</c:v>
                </c:pt>
                <c:pt idx="865">
                  <c:v>86.5</c:v>
                </c:pt>
                <c:pt idx="866">
                  <c:v>86.600000000000108</c:v>
                </c:pt>
                <c:pt idx="867">
                  <c:v>86.700000000000045</c:v>
                </c:pt>
                <c:pt idx="868">
                  <c:v>86.800000000000182</c:v>
                </c:pt>
                <c:pt idx="869">
                  <c:v>86.900000000000105</c:v>
                </c:pt>
                <c:pt idx="870">
                  <c:v>87</c:v>
                </c:pt>
                <c:pt idx="871">
                  <c:v>87.100000000000108</c:v>
                </c:pt>
                <c:pt idx="872">
                  <c:v>87.200000000000045</c:v>
                </c:pt>
                <c:pt idx="873">
                  <c:v>87.300000000000182</c:v>
                </c:pt>
                <c:pt idx="874">
                  <c:v>87.400000000000105</c:v>
                </c:pt>
                <c:pt idx="875">
                  <c:v>87.5</c:v>
                </c:pt>
                <c:pt idx="876">
                  <c:v>87.600000000000108</c:v>
                </c:pt>
                <c:pt idx="877">
                  <c:v>87.700000000000045</c:v>
                </c:pt>
                <c:pt idx="878">
                  <c:v>87.800000000000182</c:v>
                </c:pt>
                <c:pt idx="879">
                  <c:v>87.900000000000105</c:v>
                </c:pt>
                <c:pt idx="880">
                  <c:v>88</c:v>
                </c:pt>
                <c:pt idx="881">
                  <c:v>88.100000000000108</c:v>
                </c:pt>
                <c:pt idx="882">
                  <c:v>88.200000000000045</c:v>
                </c:pt>
                <c:pt idx="883">
                  <c:v>88.300000000000182</c:v>
                </c:pt>
                <c:pt idx="884">
                  <c:v>88.400000000000105</c:v>
                </c:pt>
                <c:pt idx="885">
                  <c:v>88.5</c:v>
                </c:pt>
                <c:pt idx="886">
                  <c:v>88.600000000000108</c:v>
                </c:pt>
                <c:pt idx="887">
                  <c:v>88.700000000000045</c:v>
                </c:pt>
                <c:pt idx="888">
                  <c:v>88.800000000000182</c:v>
                </c:pt>
                <c:pt idx="889">
                  <c:v>88.900000000000105</c:v>
                </c:pt>
                <c:pt idx="890">
                  <c:v>89</c:v>
                </c:pt>
                <c:pt idx="891">
                  <c:v>89.100000000000108</c:v>
                </c:pt>
                <c:pt idx="892">
                  <c:v>89.200000000000045</c:v>
                </c:pt>
                <c:pt idx="893">
                  <c:v>89.300000000000182</c:v>
                </c:pt>
                <c:pt idx="894">
                  <c:v>89.400000000000105</c:v>
                </c:pt>
                <c:pt idx="895">
                  <c:v>89.5</c:v>
                </c:pt>
                <c:pt idx="896">
                  <c:v>89.600000000000108</c:v>
                </c:pt>
                <c:pt idx="897">
                  <c:v>89.700000000000045</c:v>
                </c:pt>
                <c:pt idx="898">
                  <c:v>89.800000000000182</c:v>
                </c:pt>
                <c:pt idx="899">
                  <c:v>89.900000000000105</c:v>
                </c:pt>
                <c:pt idx="900">
                  <c:v>90</c:v>
                </c:pt>
                <c:pt idx="901">
                  <c:v>90.100000000000108</c:v>
                </c:pt>
                <c:pt idx="902">
                  <c:v>90.200000000000045</c:v>
                </c:pt>
                <c:pt idx="903">
                  <c:v>90.300000000000182</c:v>
                </c:pt>
                <c:pt idx="904">
                  <c:v>90.400000000000105</c:v>
                </c:pt>
                <c:pt idx="905">
                  <c:v>90.5</c:v>
                </c:pt>
                <c:pt idx="906">
                  <c:v>90.600000000000108</c:v>
                </c:pt>
                <c:pt idx="907">
                  <c:v>90.700000000000045</c:v>
                </c:pt>
                <c:pt idx="908">
                  <c:v>90.800000000000182</c:v>
                </c:pt>
                <c:pt idx="909">
                  <c:v>90.900000000000105</c:v>
                </c:pt>
                <c:pt idx="910">
                  <c:v>91</c:v>
                </c:pt>
                <c:pt idx="911">
                  <c:v>91.100000000000108</c:v>
                </c:pt>
                <c:pt idx="912">
                  <c:v>91.200000000000045</c:v>
                </c:pt>
                <c:pt idx="913">
                  <c:v>91.300000000000182</c:v>
                </c:pt>
                <c:pt idx="914">
                  <c:v>91.400000000000105</c:v>
                </c:pt>
                <c:pt idx="915">
                  <c:v>91.5</c:v>
                </c:pt>
                <c:pt idx="916">
                  <c:v>91.600000000000108</c:v>
                </c:pt>
                <c:pt idx="917">
                  <c:v>91.700000000000045</c:v>
                </c:pt>
                <c:pt idx="918">
                  <c:v>91.800000000000182</c:v>
                </c:pt>
                <c:pt idx="919">
                  <c:v>91.900000000000105</c:v>
                </c:pt>
                <c:pt idx="920">
                  <c:v>92</c:v>
                </c:pt>
                <c:pt idx="921">
                  <c:v>92.100000000000108</c:v>
                </c:pt>
                <c:pt idx="922">
                  <c:v>92.200000000000045</c:v>
                </c:pt>
                <c:pt idx="923">
                  <c:v>92.300000000000182</c:v>
                </c:pt>
                <c:pt idx="924">
                  <c:v>92.400000000000105</c:v>
                </c:pt>
                <c:pt idx="925">
                  <c:v>92.5</c:v>
                </c:pt>
                <c:pt idx="926">
                  <c:v>92.600000000000108</c:v>
                </c:pt>
                <c:pt idx="927">
                  <c:v>92.700000000000045</c:v>
                </c:pt>
                <c:pt idx="928">
                  <c:v>92.800000000000182</c:v>
                </c:pt>
                <c:pt idx="929">
                  <c:v>92.900000000000105</c:v>
                </c:pt>
                <c:pt idx="930">
                  <c:v>93</c:v>
                </c:pt>
                <c:pt idx="931">
                  <c:v>93.100000000000108</c:v>
                </c:pt>
                <c:pt idx="932">
                  <c:v>93.200000000000045</c:v>
                </c:pt>
                <c:pt idx="933">
                  <c:v>93.300000000000182</c:v>
                </c:pt>
                <c:pt idx="934">
                  <c:v>93.400000000000105</c:v>
                </c:pt>
                <c:pt idx="935">
                  <c:v>93.5</c:v>
                </c:pt>
                <c:pt idx="936">
                  <c:v>93.600000000000108</c:v>
                </c:pt>
                <c:pt idx="937">
                  <c:v>93.700000000000045</c:v>
                </c:pt>
                <c:pt idx="938">
                  <c:v>93.800000000000182</c:v>
                </c:pt>
                <c:pt idx="939">
                  <c:v>93.900000000000105</c:v>
                </c:pt>
                <c:pt idx="940">
                  <c:v>94</c:v>
                </c:pt>
                <c:pt idx="941">
                  <c:v>94.100000000000108</c:v>
                </c:pt>
                <c:pt idx="942">
                  <c:v>94.200000000000045</c:v>
                </c:pt>
                <c:pt idx="943">
                  <c:v>94.300000000000182</c:v>
                </c:pt>
                <c:pt idx="944">
                  <c:v>94.400000000000105</c:v>
                </c:pt>
                <c:pt idx="945">
                  <c:v>94.5</c:v>
                </c:pt>
                <c:pt idx="946">
                  <c:v>94.600000000000108</c:v>
                </c:pt>
                <c:pt idx="947">
                  <c:v>94.700000000000045</c:v>
                </c:pt>
                <c:pt idx="948">
                  <c:v>94.800000000000182</c:v>
                </c:pt>
                <c:pt idx="949">
                  <c:v>94.900000000000105</c:v>
                </c:pt>
                <c:pt idx="950">
                  <c:v>95</c:v>
                </c:pt>
                <c:pt idx="951">
                  <c:v>95.100000000000108</c:v>
                </c:pt>
                <c:pt idx="952">
                  <c:v>95.200000000000045</c:v>
                </c:pt>
                <c:pt idx="953">
                  <c:v>95.300000000000182</c:v>
                </c:pt>
                <c:pt idx="954">
                  <c:v>95.400000000000105</c:v>
                </c:pt>
                <c:pt idx="955">
                  <c:v>95.5</c:v>
                </c:pt>
                <c:pt idx="956">
                  <c:v>95.600000000000108</c:v>
                </c:pt>
                <c:pt idx="957">
                  <c:v>95.700000000000045</c:v>
                </c:pt>
                <c:pt idx="958">
                  <c:v>95.800000000000182</c:v>
                </c:pt>
                <c:pt idx="959">
                  <c:v>95.900000000000105</c:v>
                </c:pt>
                <c:pt idx="960">
                  <c:v>96</c:v>
                </c:pt>
                <c:pt idx="961">
                  <c:v>96.100000000000108</c:v>
                </c:pt>
                <c:pt idx="962">
                  <c:v>96.200000000000045</c:v>
                </c:pt>
                <c:pt idx="963">
                  <c:v>96.300000000000182</c:v>
                </c:pt>
                <c:pt idx="964">
                  <c:v>96.400000000000105</c:v>
                </c:pt>
                <c:pt idx="965">
                  <c:v>96.5</c:v>
                </c:pt>
                <c:pt idx="966">
                  <c:v>96.600000000000108</c:v>
                </c:pt>
                <c:pt idx="967">
                  <c:v>96.700000000000045</c:v>
                </c:pt>
                <c:pt idx="968">
                  <c:v>96.800000000000182</c:v>
                </c:pt>
                <c:pt idx="969">
                  <c:v>96.900000000000105</c:v>
                </c:pt>
                <c:pt idx="970">
                  <c:v>97</c:v>
                </c:pt>
                <c:pt idx="971">
                  <c:v>97.100000000000108</c:v>
                </c:pt>
                <c:pt idx="972">
                  <c:v>97.200000000000045</c:v>
                </c:pt>
                <c:pt idx="973">
                  <c:v>97.300000000000182</c:v>
                </c:pt>
                <c:pt idx="974">
                  <c:v>97.400000000000105</c:v>
                </c:pt>
                <c:pt idx="975">
                  <c:v>97.5</c:v>
                </c:pt>
                <c:pt idx="976">
                  <c:v>97.600000000000108</c:v>
                </c:pt>
                <c:pt idx="977">
                  <c:v>97.700000000000045</c:v>
                </c:pt>
                <c:pt idx="978">
                  <c:v>97.800000000000182</c:v>
                </c:pt>
                <c:pt idx="979">
                  <c:v>97.900000000000105</c:v>
                </c:pt>
                <c:pt idx="980">
                  <c:v>98</c:v>
                </c:pt>
                <c:pt idx="981">
                  <c:v>98.100000000000108</c:v>
                </c:pt>
                <c:pt idx="982">
                  <c:v>98.200000000000045</c:v>
                </c:pt>
                <c:pt idx="983">
                  <c:v>98.300000000000182</c:v>
                </c:pt>
                <c:pt idx="984">
                  <c:v>98.400000000000105</c:v>
                </c:pt>
                <c:pt idx="985">
                  <c:v>98.5</c:v>
                </c:pt>
                <c:pt idx="986">
                  <c:v>98.600000000000108</c:v>
                </c:pt>
                <c:pt idx="987">
                  <c:v>98.700000000000045</c:v>
                </c:pt>
                <c:pt idx="988">
                  <c:v>98.800000000000182</c:v>
                </c:pt>
                <c:pt idx="989">
                  <c:v>98.900000000000105</c:v>
                </c:pt>
                <c:pt idx="990">
                  <c:v>99</c:v>
                </c:pt>
                <c:pt idx="991">
                  <c:v>99.100000000000108</c:v>
                </c:pt>
                <c:pt idx="992">
                  <c:v>99.200000000000045</c:v>
                </c:pt>
                <c:pt idx="993">
                  <c:v>99.300000000000182</c:v>
                </c:pt>
                <c:pt idx="994">
                  <c:v>99.400000000000105</c:v>
                </c:pt>
                <c:pt idx="995">
                  <c:v>99.5</c:v>
                </c:pt>
                <c:pt idx="996">
                  <c:v>99.600000000000108</c:v>
                </c:pt>
                <c:pt idx="997">
                  <c:v>99.700000000000045</c:v>
                </c:pt>
                <c:pt idx="998">
                  <c:v>99.800000000000182</c:v>
                </c:pt>
                <c:pt idx="999">
                  <c:v>99.900000000000105</c:v>
                </c:pt>
                <c:pt idx="1000">
                  <c:v>100</c:v>
                </c:pt>
                <c:pt idx="1001">
                  <c:v>100.10000000000008</c:v>
                </c:pt>
                <c:pt idx="1002">
                  <c:v>100.2000000000001</c:v>
                </c:pt>
                <c:pt idx="1003">
                  <c:v>100.3000000000002</c:v>
                </c:pt>
                <c:pt idx="1004">
                  <c:v>100.40000000000012</c:v>
                </c:pt>
                <c:pt idx="1005">
                  <c:v>100.5</c:v>
                </c:pt>
                <c:pt idx="1006">
                  <c:v>100.60000000000008</c:v>
                </c:pt>
                <c:pt idx="1007">
                  <c:v>100.7000000000001</c:v>
                </c:pt>
                <c:pt idx="1008">
                  <c:v>100.8000000000002</c:v>
                </c:pt>
                <c:pt idx="1009">
                  <c:v>100.90000000000012</c:v>
                </c:pt>
                <c:pt idx="1010">
                  <c:v>101</c:v>
                </c:pt>
                <c:pt idx="1011">
                  <c:v>101.10000000000008</c:v>
                </c:pt>
                <c:pt idx="1012">
                  <c:v>101.2000000000001</c:v>
                </c:pt>
                <c:pt idx="1013">
                  <c:v>101.3166666666668</c:v>
                </c:pt>
                <c:pt idx="1014">
                  <c:v>101.41666666666683</c:v>
                </c:pt>
                <c:pt idx="1015">
                  <c:v>101.51666666666669</c:v>
                </c:pt>
                <c:pt idx="1016">
                  <c:v>101.7000000000001</c:v>
                </c:pt>
                <c:pt idx="1017">
                  <c:v>101.8000000000002</c:v>
                </c:pt>
                <c:pt idx="1018">
                  <c:v>101.90000000000012</c:v>
                </c:pt>
                <c:pt idx="1019">
                  <c:v>102</c:v>
                </c:pt>
                <c:pt idx="1020">
                  <c:v>102.10000000000008</c:v>
                </c:pt>
                <c:pt idx="1021">
                  <c:v>102.2000000000001</c:v>
                </c:pt>
                <c:pt idx="1022">
                  <c:v>102.3000000000002</c:v>
                </c:pt>
                <c:pt idx="1023">
                  <c:v>102.40000000000012</c:v>
                </c:pt>
                <c:pt idx="1024">
                  <c:v>102.5</c:v>
                </c:pt>
                <c:pt idx="1025">
                  <c:v>102.60000000000008</c:v>
                </c:pt>
                <c:pt idx="1026">
                  <c:v>102.7000000000001</c:v>
                </c:pt>
                <c:pt idx="1027">
                  <c:v>102.8000000000002</c:v>
                </c:pt>
                <c:pt idx="1028">
                  <c:v>102.90000000000012</c:v>
                </c:pt>
                <c:pt idx="1029">
                  <c:v>103</c:v>
                </c:pt>
                <c:pt idx="1030">
                  <c:v>103.10000000000008</c:v>
                </c:pt>
                <c:pt idx="1031">
                  <c:v>103.2000000000001</c:v>
                </c:pt>
                <c:pt idx="1032">
                  <c:v>103.3000000000002</c:v>
                </c:pt>
                <c:pt idx="1033">
                  <c:v>103.40000000000012</c:v>
                </c:pt>
                <c:pt idx="1034">
                  <c:v>103.5</c:v>
                </c:pt>
                <c:pt idx="1035">
                  <c:v>103.60000000000008</c:v>
                </c:pt>
                <c:pt idx="1036">
                  <c:v>103.7000000000001</c:v>
                </c:pt>
                <c:pt idx="1037">
                  <c:v>103.8000000000002</c:v>
                </c:pt>
                <c:pt idx="1038">
                  <c:v>103.90000000000012</c:v>
                </c:pt>
                <c:pt idx="1039">
                  <c:v>104</c:v>
                </c:pt>
                <c:pt idx="1040">
                  <c:v>104.10000000000008</c:v>
                </c:pt>
                <c:pt idx="1041">
                  <c:v>104.2000000000001</c:v>
                </c:pt>
                <c:pt idx="1042">
                  <c:v>104.3000000000002</c:v>
                </c:pt>
                <c:pt idx="1043">
                  <c:v>104.40000000000012</c:v>
                </c:pt>
                <c:pt idx="1044">
                  <c:v>104.5</c:v>
                </c:pt>
                <c:pt idx="1045">
                  <c:v>104.60000000000008</c:v>
                </c:pt>
                <c:pt idx="1046">
                  <c:v>104.7000000000001</c:v>
                </c:pt>
                <c:pt idx="1047">
                  <c:v>104.8000000000002</c:v>
                </c:pt>
                <c:pt idx="1048">
                  <c:v>104.90000000000012</c:v>
                </c:pt>
                <c:pt idx="1049">
                  <c:v>105</c:v>
                </c:pt>
                <c:pt idx="1050">
                  <c:v>105.10000000000008</c:v>
                </c:pt>
                <c:pt idx="1051">
                  <c:v>105.21666666666673</c:v>
                </c:pt>
                <c:pt idx="1052">
                  <c:v>105.3166666666668</c:v>
                </c:pt>
                <c:pt idx="1053">
                  <c:v>105.41666666666683</c:v>
                </c:pt>
                <c:pt idx="1054">
                  <c:v>105.51666666666669</c:v>
                </c:pt>
                <c:pt idx="1055">
                  <c:v>105.7000000000001</c:v>
                </c:pt>
                <c:pt idx="1056">
                  <c:v>105.8000000000002</c:v>
                </c:pt>
                <c:pt idx="1057">
                  <c:v>105.90000000000012</c:v>
                </c:pt>
                <c:pt idx="1058">
                  <c:v>106</c:v>
                </c:pt>
                <c:pt idx="1059">
                  <c:v>106.10000000000008</c:v>
                </c:pt>
                <c:pt idx="1060">
                  <c:v>106.2000000000001</c:v>
                </c:pt>
                <c:pt idx="1061">
                  <c:v>106.3000000000002</c:v>
                </c:pt>
                <c:pt idx="1062">
                  <c:v>106.40000000000012</c:v>
                </c:pt>
                <c:pt idx="1063">
                  <c:v>106.5</c:v>
                </c:pt>
                <c:pt idx="1064">
                  <c:v>106.60000000000008</c:v>
                </c:pt>
                <c:pt idx="1065">
                  <c:v>106.7000000000001</c:v>
                </c:pt>
                <c:pt idx="1066">
                  <c:v>106.8000000000002</c:v>
                </c:pt>
                <c:pt idx="1067">
                  <c:v>106.90000000000012</c:v>
                </c:pt>
                <c:pt idx="1068">
                  <c:v>107</c:v>
                </c:pt>
                <c:pt idx="1069">
                  <c:v>107.10000000000008</c:v>
                </c:pt>
                <c:pt idx="1070">
                  <c:v>107.2000000000001</c:v>
                </c:pt>
                <c:pt idx="1071">
                  <c:v>107.3000000000002</c:v>
                </c:pt>
                <c:pt idx="1072">
                  <c:v>107.40000000000012</c:v>
                </c:pt>
                <c:pt idx="1073">
                  <c:v>107.5</c:v>
                </c:pt>
                <c:pt idx="1074">
                  <c:v>107.60000000000008</c:v>
                </c:pt>
                <c:pt idx="1075">
                  <c:v>107.7000000000001</c:v>
                </c:pt>
                <c:pt idx="1076">
                  <c:v>107.8000000000002</c:v>
                </c:pt>
                <c:pt idx="1077">
                  <c:v>107.90000000000012</c:v>
                </c:pt>
                <c:pt idx="1078">
                  <c:v>108</c:v>
                </c:pt>
                <c:pt idx="1079">
                  <c:v>108.10000000000008</c:v>
                </c:pt>
                <c:pt idx="1080">
                  <c:v>108.2000000000001</c:v>
                </c:pt>
                <c:pt idx="1081">
                  <c:v>108.3000000000002</c:v>
                </c:pt>
                <c:pt idx="1082">
                  <c:v>108.40000000000012</c:v>
                </c:pt>
                <c:pt idx="1083">
                  <c:v>108.5</c:v>
                </c:pt>
                <c:pt idx="1084">
                  <c:v>108.60000000000008</c:v>
                </c:pt>
                <c:pt idx="1085">
                  <c:v>108.7000000000001</c:v>
                </c:pt>
                <c:pt idx="1086">
                  <c:v>108.8000000000002</c:v>
                </c:pt>
                <c:pt idx="1087">
                  <c:v>108.90000000000012</c:v>
                </c:pt>
                <c:pt idx="1088">
                  <c:v>109</c:v>
                </c:pt>
              </c:numCache>
            </c:numRef>
          </c:xVal>
          <c:yVal>
            <c:numRef>
              <c:f>'temp test'!$M$2:$M$1091</c:f>
              <c:numCache>
                <c:formatCode>General</c:formatCode>
                <c:ptCount val="1090"/>
                <c:pt idx="0">
                  <c:v>-65.36290000000001</c:v>
                </c:pt>
                <c:pt idx="1">
                  <c:v>-65.36290000000001</c:v>
                </c:pt>
                <c:pt idx="2">
                  <c:v>28.3</c:v>
                </c:pt>
                <c:pt idx="3">
                  <c:v>28.3</c:v>
                </c:pt>
                <c:pt idx="4">
                  <c:v>28.3</c:v>
                </c:pt>
                <c:pt idx="5">
                  <c:v>28.3</c:v>
                </c:pt>
                <c:pt idx="6">
                  <c:v>28.3</c:v>
                </c:pt>
                <c:pt idx="7">
                  <c:v>28.3</c:v>
                </c:pt>
                <c:pt idx="8">
                  <c:v>28.3</c:v>
                </c:pt>
                <c:pt idx="9">
                  <c:v>27.856100000000001</c:v>
                </c:pt>
                <c:pt idx="10">
                  <c:v>26.968299999999971</c:v>
                </c:pt>
                <c:pt idx="11">
                  <c:v>26.5244</c:v>
                </c:pt>
                <c:pt idx="12">
                  <c:v>26.08049999999999</c:v>
                </c:pt>
                <c:pt idx="13">
                  <c:v>26.08049999999999</c:v>
                </c:pt>
                <c:pt idx="14">
                  <c:v>25.192699999999988</c:v>
                </c:pt>
                <c:pt idx="15">
                  <c:v>25.636600000000001</c:v>
                </c:pt>
                <c:pt idx="16">
                  <c:v>25.636600000000001</c:v>
                </c:pt>
                <c:pt idx="17">
                  <c:v>25.636600000000001</c:v>
                </c:pt>
                <c:pt idx="18">
                  <c:v>25.636600000000001</c:v>
                </c:pt>
                <c:pt idx="19">
                  <c:v>25.636600000000001</c:v>
                </c:pt>
                <c:pt idx="20">
                  <c:v>25.192699999999988</c:v>
                </c:pt>
                <c:pt idx="21">
                  <c:v>25.192699999999988</c:v>
                </c:pt>
                <c:pt idx="22">
                  <c:v>25.192699999999988</c:v>
                </c:pt>
                <c:pt idx="23">
                  <c:v>25.192699999999988</c:v>
                </c:pt>
                <c:pt idx="24">
                  <c:v>25.192699999999988</c:v>
                </c:pt>
                <c:pt idx="25">
                  <c:v>25.192699999999988</c:v>
                </c:pt>
                <c:pt idx="26">
                  <c:v>25.192699999999988</c:v>
                </c:pt>
                <c:pt idx="27">
                  <c:v>25.192699999999988</c:v>
                </c:pt>
                <c:pt idx="28">
                  <c:v>25.192699999999988</c:v>
                </c:pt>
                <c:pt idx="29">
                  <c:v>25.636600000000001</c:v>
                </c:pt>
                <c:pt idx="30">
                  <c:v>25.636600000000001</c:v>
                </c:pt>
                <c:pt idx="31">
                  <c:v>25.192699999999988</c:v>
                </c:pt>
                <c:pt idx="32">
                  <c:v>25.192699999999988</c:v>
                </c:pt>
                <c:pt idx="33">
                  <c:v>25.192699999999988</c:v>
                </c:pt>
                <c:pt idx="34">
                  <c:v>25.192699999999988</c:v>
                </c:pt>
                <c:pt idx="35">
                  <c:v>25.192699999999988</c:v>
                </c:pt>
                <c:pt idx="36">
                  <c:v>25.192699999999988</c:v>
                </c:pt>
                <c:pt idx="37">
                  <c:v>25.192699999999988</c:v>
                </c:pt>
                <c:pt idx="38">
                  <c:v>25.192699999999988</c:v>
                </c:pt>
                <c:pt idx="39">
                  <c:v>25.192699999999988</c:v>
                </c:pt>
                <c:pt idx="40">
                  <c:v>25.192699999999988</c:v>
                </c:pt>
                <c:pt idx="41">
                  <c:v>25.192699999999988</c:v>
                </c:pt>
                <c:pt idx="42">
                  <c:v>25.192699999999988</c:v>
                </c:pt>
                <c:pt idx="43">
                  <c:v>25.192699999999988</c:v>
                </c:pt>
                <c:pt idx="44">
                  <c:v>25.192699999999988</c:v>
                </c:pt>
                <c:pt idx="45">
                  <c:v>25.192699999999988</c:v>
                </c:pt>
                <c:pt idx="46">
                  <c:v>25.636600000000001</c:v>
                </c:pt>
                <c:pt idx="47">
                  <c:v>25.192699999999988</c:v>
                </c:pt>
                <c:pt idx="48">
                  <c:v>25.636600000000001</c:v>
                </c:pt>
                <c:pt idx="49">
                  <c:v>25.192699999999988</c:v>
                </c:pt>
                <c:pt idx="50">
                  <c:v>25.192699999999988</c:v>
                </c:pt>
                <c:pt idx="51">
                  <c:v>25.192699999999988</c:v>
                </c:pt>
                <c:pt idx="52">
                  <c:v>25.192699999999988</c:v>
                </c:pt>
                <c:pt idx="53">
                  <c:v>25.192699999999988</c:v>
                </c:pt>
                <c:pt idx="54">
                  <c:v>25.192699999999988</c:v>
                </c:pt>
                <c:pt idx="55">
                  <c:v>25.192699999999988</c:v>
                </c:pt>
                <c:pt idx="56">
                  <c:v>25.192699999999988</c:v>
                </c:pt>
                <c:pt idx="57">
                  <c:v>25.636600000000001</c:v>
                </c:pt>
                <c:pt idx="58">
                  <c:v>25.636600000000001</c:v>
                </c:pt>
                <c:pt idx="59">
                  <c:v>25.636600000000001</c:v>
                </c:pt>
                <c:pt idx="60">
                  <c:v>25.636600000000001</c:v>
                </c:pt>
                <c:pt idx="61">
                  <c:v>25.192699999999988</c:v>
                </c:pt>
                <c:pt idx="62">
                  <c:v>25.192699999999988</c:v>
                </c:pt>
                <c:pt idx="63">
                  <c:v>25.192699999999988</c:v>
                </c:pt>
                <c:pt idx="64">
                  <c:v>25.192699999999988</c:v>
                </c:pt>
                <c:pt idx="65">
                  <c:v>25.192699999999988</c:v>
                </c:pt>
                <c:pt idx="66">
                  <c:v>25.192699999999988</c:v>
                </c:pt>
                <c:pt idx="67">
                  <c:v>25.192699999999988</c:v>
                </c:pt>
                <c:pt idx="68">
                  <c:v>24.748799999999967</c:v>
                </c:pt>
                <c:pt idx="69">
                  <c:v>24.748799999999967</c:v>
                </c:pt>
                <c:pt idx="70">
                  <c:v>24.748799999999967</c:v>
                </c:pt>
                <c:pt idx="71">
                  <c:v>24.748799999999967</c:v>
                </c:pt>
                <c:pt idx="72">
                  <c:v>24.748799999999967</c:v>
                </c:pt>
                <c:pt idx="73">
                  <c:v>24.748799999999967</c:v>
                </c:pt>
                <c:pt idx="74">
                  <c:v>24.304900000000007</c:v>
                </c:pt>
                <c:pt idx="75">
                  <c:v>24.304900000000007</c:v>
                </c:pt>
                <c:pt idx="76">
                  <c:v>24.304900000000007</c:v>
                </c:pt>
                <c:pt idx="77">
                  <c:v>24.748799999999967</c:v>
                </c:pt>
                <c:pt idx="78">
                  <c:v>25.192699999999988</c:v>
                </c:pt>
                <c:pt idx="79">
                  <c:v>25.192699999999988</c:v>
                </c:pt>
                <c:pt idx="80">
                  <c:v>25.192699999999988</c:v>
                </c:pt>
                <c:pt idx="81">
                  <c:v>25.192699999999988</c:v>
                </c:pt>
                <c:pt idx="82">
                  <c:v>24.748799999999967</c:v>
                </c:pt>
                <c:pt idx="83">
                  <c:v>24.748799999999967</c:v>
                </c:pt>
                <c:pt idx="84">
                  <c:v>24.748799999999967</c:v>
                </c:pt>
                <c:pt idx="85">
                  <c:v>24.748799999999967</c:v>
                </c:pt>
                <c:pt idx="86">
                  <c:v>24.748799999999967</c:v>
                </c:pt>
                <c:pt idx="87">
                  <c:v>24.748799999999967</c:v>
                </c:pt>
                <c:pt idx="88">
                  <c:v>24.748799999999967</c:v>
                </c:pt>
                <c:pt idx="89">
                  <c:v>24.748799999999967</c:v>
                </c:pt>
                <c:pt idx="90">
                  <c:v>24.304900000000007</c:v>
                </c:pt>
                <c:pt idx="91">
                  <c:v>24.304900000000007</c:v>
                </c:pt>
                <c:pt idx="92">
                  <c:v>23.861000000000001</c:v>
                </c:pt>
                <c:pt idx="93">
                  <c:v>23.861000000000001</c:v>
                </c:pt>
                <c:pt idx="94">
                  <c:v>23.861000000000001</c:v>
                </c:pt>
                <c:pt idx="95">
                  <c:v>23.861000000000001</c:v>
                </c:pt>
                <c:pt idx="96">
                  <c:v>24.304900000000007</c:v>
                </c:pt>
                <c:pt idx="97">
                  <c:v>24.304900000000007</c:v>
                </c:pt>
                <c:pt idx="98">
                  <c:v>24.304900000000007</c:v>
                </c:pt>
                <c:pt idx="99">
                  <c:v>22.973199999999974</c:v>
                </c:pt>
                <c:pt idx="100">
                  <c:v>22.085399999999989</c:v>
                </c:pt>
                <c:pt idx="101">
                  <c:v>21.197600000000001</c:v>
                </c:pt>
                <c:pt idx="102">
                  <c:v>19.8659</c:v>
                </c:pt>
                <c:pt idx="103">
                  <c:v>18.978099999999973</c:v>
                </c:pt>
                <c:pt idx="104">
                  <c:v>17.6464</c:v>
                </c:pt>
                <c:pt idx="105">
                  <c:v>17.20249999999999</c:v>
                </c:pt>
                <c:pt idx="106">
                  <c:v>15.870800000000004</c:v>
                </c:pt>
                <c:pt idx="107">
                  <c:v>15.4269</c:v>
                </c:pt>
                <c:pt idx="108">
                  <c:v>14.539100000000001</c:v>
                </c:pt>
                <c:pt idx="109">
                  <c:v>14.0952</c:v>
                </c:pt>
                <c:pt idx="110">
                  <c:v>13.2074</c:v>
                </c:pt>
                <c:pt idx="111">
                  <c:v>12.763500000000002</c:v>
                </c:pt>
                <c:pt idx="112">
                  <c:v>12.319600000000005</c:v>
                </c:pt>
                <c:pt idx="113">
                  <c:v>11.431800000000001</c:v>
                </c:pt>
                <c:pt idx="114">
                  <c:v>10.9879</c:v>
                </c:pt>
                <c:pt idx="115">
                  <c:v>10.9879</c:v>
                </c:pt>
                <c:pt idx="116">
                  <c:v>10.544</c:v>
                </c:pt>
                <c:pt idx="117">
                  <c:v>10.100100000000001</c:v>
                </c:pt>
                <c:pt idx="118">
                  <c:v>10.100100000000001</c:v>
                </c:pt>
                <c:pt idx="119">
                  <c:v>9.2123000000000008</c:v>
                </c:pt>
                <c:pt idx="120">
                  <c:v>9.2123000000000008</c:v>
                </c:pt>
                <c:pt idx="121">
                  <c:v>8.7683999999999997</c:v>
                </c:pt>
                <c:pt idx="122">
                  <c:v>8.7683999999999997</c:v>
                </c:pt>
                <c:pt idx="123">
                  <c:v>8.3245000000000005</c:v>
                </c:pt>
                <c:pt idx="124">
                  <c:v>8.3245000000000005</c:v>
                </c:pt>
                <c:pt idx="125">
                  <c:v>7.8806000000000012</c:v>
                </c:pt>
                <c:pt idx="126">
                  <c:v>7.8806000000000012</c:v>
                </c:pt>
                <c:pt idx="127">
                  <c:v>7.8806000000000012</c:v>
                </c:pt>
                <c:pt idx="128">
                  <c:v>7.4367000000000019</c:v>
                </c:pt>
                <c:pt idx="129">
                  <c:v>7.4367000000000019</c:v>
                </c:pt>
                <c:pt idx="130">
                  <c:v>7.4367000000000019</c:v>
                </c:pt>
                <c:pt idx="131">
                  <c:v>7.4367000000000019</c:v>
                </c:pt>
                <c:pt idx="132">
                  <c:v>6.992799999999999</c:v>
                </c:pt>
                <c:pt idx="133">
                  <c:v>6.992799999999999</c:v>
                </c:pt>
                <c:pt idx="134">
                  <c:v>6.992799999999999</c:v>
                </c:pt>
                <c:pt idx="135">
                  <c:v>6.992799999999999</c:v>
                </c:pt>
                <c:pt idx="136">
                  <c:v>6.992799999999999</c:v>
                </c:pt>
                <c:pt idx="137">
                  <c:v>6.992799999999999</c:v>
                </c:pt>
                <c:pt idx="138">
                  <c:v>6.992799999999999</c:v>
                </c:pt>
                <c:pt idx="139">
                  <c:v>6.5488999999999997</c:v>
                </c:pt>
                <c:pt idx="140">
                  <c:v>6.5488999999999997</c:v>
                </c:pt>
                <c:pt idx="141">
                  <c:v>6.5488999999999997</c:v>
                </c:pt>
                <c:pt idx="142">
                  <c:v>6.5488999999999997</c:v>
                </c:pt>
                <c:pt idx="143">
                  <c:v>6.5488999999999997</c:v>
                </c:pt>
                <c:pt idx="144">
                  <c:v>6.5488999999999997</c:v>
                </c:pt>
                <c:pt idx="145">
                  <c:v>6.5488999999999997</c:v>
                </c:pt>
                <c:pt idx="146">
                  <c:v>6.5488999999999997</c:v>
                </c:pt>
                <c:pt idx="147">
                  <c:v>6.5488999999999997</c:v>
                </c:pt>
                <c:pt idx="148">
                  <c:v>6.1049999999999986</c:v>
                </c:pt>
                <c:pt idx="149">
                  <c:v>6.1049999999999986</c:v>
                </c:pt>
                <c:pt idx="150">
                  <c:v>6.1049999999999986</c:v>
                </c:pt>
                <c:pt idx="151">
                  <c:v>6.1049999999999986</c:v>
                </c:pt>
                <c:pt idx="152">
                  <c:v>6.1049999999999986</c:v>
                </c:pt>
                <c:pt idx="153">
                  <c:v>6.1049999999999986</c:v>
                </c:pt>
                <c:pt idx="154">
                  <c:v>6.1049999999999986</c:v>
                </c:pt>
                <c:pt idx="155">
                  <c:v>6.1049999999999986</c:v>
                </c:pt>
                <c:pt idx="156">
                  <c:v>6.1049999999999986</c:v>
                </c:pt>
                <c:pt idx="157">
                  <c:v>6.1049999999999986</c:v>
                </c:pt>
                <c:pt idx="158">
                  <c:v>5.6610999999999985</c:v>
                </c:pt>
                <c:pt idx="159">
                  <c:v>6.1049999999999986</c:v>
                </c:pt>
                <c:pt idx="160">
                  <c:v>5.6610999999999985</c:v>
                </c:pt>
                <c:pt idx="161">
                  <c:v>6.1049999999999986</c:v>
                </c:pt>
                <c:pt idx="162">
                  <c:v>5.6610999999999985</c:v>
                </c:pt>
                <c:pt idx="163">
                  <c:v>6.1049999999999986</c:v>
                </c:pt>
                <c:pt idx="164">
                  <c:v>5.6610999999999985</c:v>
                </c:pt>
                <c:pt idx="165">
                  <c:v>5.6610999999999985</c:v>
                </c:pt>
                <c:pt idx="166">
                  <c:v>5.6610999999999985</c:v>
                </c:pt>
                <c:pt idx="167">
                  <c:v>5.6610999999999985</c:v>
                </c:pt>
                <c:pt idx="168">
                  <c:v>5.6610999999999985</c:v>
                </c:pt>
                <c:pt idx="169">
                  <c:v>5.6610999999999985</c:v>
                </c:pt>
                <c:pt idx="170">
                  <c:v>5.6610999999999985</c:v>
                </c:pt>
                <c:pt idx="171">
                  <c:v>5.6610999999999985</c:v>
                </c:pt>
                <c:pt idx="172">
                  <c:v>5.6610999999999985</c:v>
                </c:pt>
                <c:pt idx="173">
                  <c:v>5.6610999999999985</c:v>
                </c:pt>
                <c:pt idx="174">
                  <c:v>5.6610999999999985</c:v>
                </c:pt>
                <c:pt idx="175">
                  <c:v>5.6610999999999985</c:v>
                </c:pt>
                <c:pt idx="176">
                  <c:v>5.6610999999999985</c:v>
                </c:pt>
                <c:pt idx="177">
                  <c:v>5.6610999999999985</c:v>
                </c:pt>
                <c:pt idx="178">
                  <c:v>5.6610999999999985</c:v>
                </c:pt>
                <c:pt idx="179">
                  <c:v>5.6610999999999985</c:v>
                </c:pt>
                <c:pt idx="180">
                  <c:v>5.6610999999999985</c:v>
                </c:pt>
                <c:pt idx="181">
                  <c:v>5.6610999999999985</c:v>
                </c:pt>
                <c:pt idx="182">
                  <c:v>5.6610999999999985</c:v>
                </c:pt>
                <c:pt idx="183">
                  <c:v>5.6610999999999985</c:v>
                </c:pt>
                <c:pt idx="184">
                  <c:v>5.6610999999999985</c:v>
                </c:pt>
                <c:pt idx="185">
                  <c:v>5.6610999999999985</c:v>
                </c:pt>
                <c:pt idx="186">
                  <c:v>5.6610999999999985</c:v>
                </c:pt>
                <c:pt idx="187">
                  <c:v>5.6610999999999985</c:v>
                </c:pt>
                <c:pt idx="188">
                  <c:v>5.6610999999999985</c:v>
                </c:pt>
                <c:pt idx="189">
                  <c:v>5.6610999999999985</c:v>
                </c:pt>
                <c:pt idx="190">
                  <c:v>5.6610999999999985</c:v>
                </c:pt>
                <c:pt idx="191">
                  <c:v>5.6610999999999985</c:v>
                </c:pt>
                <c:pt idx="192">
                  <c:v>5.6610999999999985</c:v>
                </c:pt>
                <c:pt idx="193">
                  <c:v>5.6610999999999985</c:v>
                </c:pt>
                <c:pt idx="194">
                  <c:v>5.6610999999999985</c:v>
                </c:pt>
                <c:pt idx="195">
                  <c:v>5.6610999999999985</c:v>
                </c:pt>
                <c:pt idx="196">
                  <c:v>5.6610999999999985</c:v>
                </c:pt>
                <c:pt idx="197">
                  <c:v>5.6610999999999985</c:v>
                </c:pt>
                <c:pt idx="198">
                  <c:v>5.6610999999999985</c:v>
                </c:pt>
                <c:pt idx="199">
                  <c:v>5.6610999999999985</c:v>
                </c:pt>
                <c:pt idx="200">
                  <c:v>5.6610999999999985</c:v>
                </c:pt>
                <c:pt idx="201">
                  <c:v>5.6610999999999985</c:v>
                </c:pt>
                <c:pt idx="202">
                  <c:v>5.6610999999999985</c:v>
                </c:pt>
                <c:pt idx="203">
                  <c:v>5.6610999999999985</c:v>
                </c:pt>
                <c:pt idx="204">
                  <c:v>5.6610999999999985</c:v>
                </c:pt>
                <c:pt idx="205">
                  <c:v>5.6610999999999985</c:v>
                </c:pt>
                <c:pt idx="206">
                  <c:v>5.6610999999999985</c:v>
                </c:pt>
                <c:pt idx="207">
                  <c:v>5.6610999999999985</c:v>
                </c:pt>
                <c:pt idx="208">
                  <c:v>5.6610999999999985</c:v>
                </c:pt>
                <c:pt idx="209">
                  <c:v>5.6610999999999985</c:v>
                </c:pt>
                <c:pt idx="210">
                  <c:v>5.6610999999999985</c:v>
                </c:pt>
                <c:pt idx="211">
                  <c:v>5.6610999999999985</c:v>
                </c:pt>
                <c:pt idx="212">
                  <c:v>6.1049999999999986</c:v>
                </c:pt>
                <c:pt idx="213">
                  <c:v>5.6610999999999985</c:v>
                </c:pt>
                <c:pt idx="214">
                  <c:v>5.6610999999999985</c:v>
                </c:pt>
                <c:pt idx="215">
                  <c:v>5.6610999999999985</c:v>
                </c:pt>
                <c:pt idx="216">
                  <c:v>5.6610999999999985</c:v>
                </c:pt>
                <c:pt idx="217">
                  <c:v>5.6610999999999985</c:v>
                </c:pt>
                <c:pt idx="218">
                  <c:v>5.6610999999999985</c:v>
                </c:pt>
                <c:pt idx="219">
                  <c:v>5.6610999999999985</c:v>
                </c:pt>
                <c:pt idx="220">
                  <c:v>5.6610999999999985</c:v>
                </c:pt>
                <c:pt idx="221">
                  <c:v>5.6610999999999985</c:v>
                </c:pt>
                <c:pt idx="222">
                  <c:v>5.6610999999999985</c:v>
                </c:pt>
                <c:pt idx="223">
                  <c:v>5.6610999999999985</c:v>
                </c:pt>
                <c:pt idx="224">
                  <c:v>6.1049999999999986</c:v>
                </c:pt>
                <c:pt idx="225">
                  <c:v>6.1049999999999986</c:v>
                </c:pt>
                <c:pt idx="226">
                  <c:v>5.6610999999999985</c:v>
                </c:pt>
                <c:pt idx="227">
                  <c:v>6.1049999999999986</c:v>
                </c:pt>
                <c:pt idx="228">
                  <c:v>6.1049999999999986</c:v>
                </c:pt>
                <c:pt idx="229">
                  <c:v>5.6610999999999985</c:v>
                </c:pt>
                <c:pt idx="230">
                  <c:v>5.6610999999999985</c:v>
                </c:pt>
                <c:pt idx="231">
                  <c:v>5.6610999999999985</c:v>
                </c:pt>
                <c:pt idx="232">
                  <c:v>5.6610999999999985</c:v>
                </c:pt>
                <c:pt idx="233">
                  <c:v>6.1049999999999986</c:v>
                </c:pt>
                <c:pt idx="234">
                  <c:v>5.6610999999999985</c:v>
                </c:pt>
                <c:pt idx="235">
                  <c:v>6.1049999999999986</c:v>
                </c:pt>
                <c:pt idx="236">
                  <c:v>5.6610999999999985</c:v>
                </c:pt>
                <c:pt idx="237">
                  <c:v>6.1049999999999986</c:v>
                </c:pt>
                <c:pt idx="238">
                  <c:v>5.6610999999999985</c:v>
                </c:pt>
                <c:pt idx="239">
                  <c:v>6.1049999999999986</c:v>
                </c:pt>
                <c:pt idx="240">
                  <c:v>6.1049999999999986</c:v>
                </c:pt>
                <c:pt idx="241">
                  <c:v>5.6610999999999985</c:v>
                </c:pt>
                <c:pt idx="242">
                  <c:v>5.6610999999999985</c:v>
                </c:pt>
                <c:pt idx="243">
                  <c:v>6.1049999999999986</c:v>
                </c:pt>
                <c:pt idx="244">
                  <c:v>6.1049999999999986</c:v>
                </c:pt>
                <c:pt idx="245">
                  <c:v>6.1049999999999986</c:v>
                </c:pt>
                <c:pt idx="246">
                  <c:v>6.1049999999999986</c:v>
                </c:pt>
                <c:pt idx="247">
                  <c:v>6.1049999999999986</c:v>
                </c:pt>
                <c:pt idx="248">
                  <c:v>6.1049999999999986</c:v>
                </c:pt>
                <c:pt idx="249">
                  <c:v>6.1049999999999986</c:v>
                </c:pt>
                <c:pt idx="250">
                  <c:v>6.1049999999999986</c:v>
                </c:pt>
                <c:pt idx="251">
                  <c:v>6.1049999999999986</c:v>
                </c:pt>
                <c:pt idx="252">
                  <c:v>6.1049999999999986</c:v>
                </c:pt>
                <c:pt idx="253">
                  <c:v>6.1049999999999986</c:v>
                </c:pt>
                <c:pt idx="254">
                  <c:v>6.1049999999999986</c:v>
                </c:pt>
                <c:pt idx="255">
                  <c:v>6.1049999999999986</c:v>
                </c:pt>
                <c:pt idx="256">
                  <c:v>6.1049999999999986</c:v>
                </c:pt>
                <c:pt idx="257">
                  <c:v>6.1049999999999986</c:v>
                </c:pt>
                <c:pt idx="258">
                  <c:v>6.1049999999999986</c:v>
                </c:pt>
                <c:pt idx="259">
                  <c:v>6.1049999999999986</c:v>
                </c:pt>
                <c:pt idx="260">
                  <c:v>8.7683999999999997</c:v>
                </c:pt>
                <c:pt idx="261">
                  <c:v>6.992799999999999</c:v>
                </c:pt>
                <c:pt idx="262">
                  <c:v>2.9976999999999978</c:v>
                </c:pt>
                <c:pt idx="263">
                  <c:v>0.778199999999998</c:v>
                </c:pt>
                <c:pt idx="264">
                  <c:v>-0.55349999999999999</c:v>
                </c:pt>
                <c:pt idx="265">
                  <c:v>-1.8852000000000011</c:v>
                </c:pt>
                <c:pt idx="266">
                  <c:v>-2.7730000000000001</c:v>
                </c:pt>
                <c:pt idx="267">
                  <c:v>-3.6608000000000018</c:v>
                </c:pt>
                <c:pt idx="268">
                  <c:v>-4.5486000000000057</c:v>
                </c:pt>
                <c:pt idx="269">
                  <c:v>-5.4364000000000043</c:v>
                </c:pt>
                <c:pt idx="270">
                  <c:v>-6.3241999999999967</c:v>
                </c:pt>
                <c:pt idx="271">
                  <c:v>-6.7680999999999987</c:v>
                </c:pt>
                <c:pt idx="272">
                  <c:v>-7.2119999999999997</c:v>
                </c:pt>
                <c:pt idx="273">
                  <c:v>-7.6558999999999955</c:v>
                </c:pt>
                <c:pt idx="274">
                  <c:v>-8.5437000000000012</c:v>
                </c:pt>
                <c:pt idx="275">
                  <c:v>-8.5437000000000012</c:v>
                </c:pt>
                <c:pt idx="276">
                  <c:v>-8.9876000000000023</c:v>
                </c:pt>
                <c:pt idx="277">
                  <c:v>-9.4315000000000033</c:v>
                </c:pt>
                <c:pt idx="278">
                  <c:v>-9.8754000000000115</c:v>
                </c:pt>
                <c:pt idx="279">
                  <c:v>-9.8754000000000115</c:v>
                </c:pt>
                <c:pt idx="280">
                  <c:v>-10.3193</c:v>
                </c:pt>
                <c:pt idx="281">
                  <c:v>-10.763200000000001</c:v>
                </c:pt>
                <c:pt idx="282">
                  <c:v>-10.763200000000001</c:v>
                </c:pt>
                <c:pt idx="283">
                  <c:v>-10.763200000000001</c:v>
                </c:pt>
                <c:pt idx="284">
                  <c:v>-11.207100000000001</c:v>
                </c:pt>
                <c:pt idx="285">
                  <c:v>-11.207100000000001</c:v>
                </c:pt>
                <c:pt idx="286">
                  <c:v>-11.651</c:v>
                </c:pt>
                <c:pt idx="287">
                  <c:v>-12.094900000000001</c:v>
                </c:pt>
                <c:pt idx="288">
                  <c:v>-12.094900000000001</c:v>
                </c:pt>
                <c:pt idx="289">
                  <c:v>-12.5388</c:v>
                </c:pt>
                <c:pt idx="290">
                  <c:v>-12.5388</c:v>
                </c:pt>
                <c:pt idx="291">
                  <c:v>-12.5388</c:v>
                </c:pt>
                <c:pt idx="292">
                  <c:v>-12.982700000000005</c:v>
                </c:pt>
                <c:pt idx="293">
                  <c:v>-13.426600000000002</c:v>
                </c:pt>
                <c:pt idx="294">
                  <c:v>-13.426600000000002</c:v>
                </c:pt>
                <c:pt idx="295">
                  <c:v>-13.426600000000002</c:v>
                </c:pt>
                <c:pt idx="296">
                  <c:v>-13.870500000000014</c:v>
                </c:pt>
                <c:pt idx="297">
                  <c:v>-13.870500000000014</c:v>
                </c:pt>
                <c:pt idx="298">
                  <c:v>-14.314400000000003</c:v>
                </c:pt>
                <c:pt idx="299">
                  <c:v>-14.314400000000003</c:v>
                </c:pt>
                <c:pt idx="300">
                  <c:v>-14.314400000000003</c:v>
                </c:pt>
                <c:pt idx="301">
                  <c:v>-14.314400000000003</c:v>
                </c:pt>
                <c:pt idx="302">
                  <c:v>-14.314400000000003</c:v>
                </c:pt>
                <c:pt idx="303">
                  <c:v>-14.7583</c:v>
                </c:pt>
                <c:pt idx="304">
                  <c:v>-14.7583</c:v>
                </c:pt>
                <c:pt idx="305">
                  <c:v>-14.7583</c:v>
                </c:pt>
                <c:pt idx="306">
                  <c:v>-14.7583</c:v>
                </c:pt>
                <c:pt idx="307">
                  <c:v>-15.202200000000001</c:v>
                </c:pt>
                <c:pt idx="308">
                  <c:v>-15.202200000000001</c:v>
                </c:pt>
                <c:pt idx="309">
                  <c:v>-15.202200000000001</c:v>
                </c:pt>
                <c:pt idx="310">
                  <c:v>-15.646100000000001</c:v>
                </c:pt>
                <c:pt idx="311">
                  <c:v>-15.646100000000001</c:v>
                </c:pt>
                <c:pt idx="312">
                  <c:v>-15.646100000000001</c:v>
                </c:pt>
                <c:pt idx="313">
                  <c:v>-15.646100000000001</c:v>
                </c:pt>
                <c:pt idx="314">
                  <c:v>-15.646100000000001</c:v>
                </c:pt>
                <c:pt idx="315">
                  <c:v>-15.646100000000001</c:v>
                </c:pt>
                <c:pt idx="316">
                  <c:v>-15.646100000000001</c:v>
                </c:pt>
                <c:pt idx="317">
                  <c:v>-15.646100000000001</c:v>
                </c:pt>
                <c:pt idx="318">
                  <c:v>-16.09</c:v>
                </c:pt>
                <c:pt idx="319">
                  <c:v>-15.646100000000001</c:v>
                </c:pt>
                <c:pt idx="320">
                  <c:v>-16.09</c:v>
                </c:pt>
                <c:pt idx="321">
                  <c:v>-16.09</c:v>
                </c:pt>
                <c:pt idx="322">
                  <c:v>-16.09</c:v>
                </c:pt>
                <c:pt idx="323">
                  <c:v>-16.09</c:v>
                </c:pt>
                <c:pt idx="324">
                  <c:v>-16.09</c:v>
                </c:pt>
                <c:pt idx="325">
                  <c:v>-16.09</c:v>
                </c:pt>
                <c:pt idx="326">
                  <c:v>-16.533899999999999</c:v>
                </c:pt>
                <c:pt idx="327">
                  <c:v>-16.533899999999999</c:v>
                </c:pt>
                <c:pt idx="328">
                  <c:v>-16.533899999999999</c:v>
                </c:pt>
                <c:pt idx="329">
                  <c:v>-16.533899999999999</c:v>
                </c:pt>
                <c:pt idx="330">
                  <c:v>-16.533899999999999</c:v>
                </c:pt>
                <c:pt idx="331">
                  <c:v>-16.533899999999999</c:v>
                </c:pt>
                <c:pt idx="332">
                  <c:v>-16.533899999999999</c:v>
                </c:pt>
                <c:pt idx="333">
                  <c:v>-16.533899999999999</c:v>
                </c:pt>
                <c:pt idx="334">
                  <c:v>-16.977799999999974</c:v>
                </c:pt>
                <c:pt idx="335">
                  <c:v>-16.977799999999974</c:v>
                </c:pt>
                <c:pt idx="336">
                  <c:v>-16.977799999999974</c:v>
                </c:pt>
                <c:pt idx="337">
                  <c:v>-16.977799999999974</c:v>
                </c:pt>
                <c:pt idx="338">
                  <c:v>-16.977799999999974</c:v>
                </c:pt>
                <c:pt idx="339">
                  <c:v>-16.977799999999974</c:v>
                </c:pt>
                <c:pt idx="340">
                  <c:v>-16.977799999999974</c:v>
                </c:pt>
                <c:pt idx="341">
                  <c:v>-16.977799999999974</c:v>
                </c:pt>
                <c:pt idx="342">
                  <c:v>-16.977799999999974</c:v>
                </c:pt>
                <c:pt idx="343">
                  <c:v>-16.977799999999974</c:v>
                </c:pt>
                <c:pt idx="344">
                  <c:v>-16.977799999999974</c:v>
                </c:pt>
                <c:pt idx="345">
                  <c:v>-17.421699999999973</c:v>
                </c:pt>
                <c:pt idx="346">
                  <c:v>-17.421699999999973</c:v>
                </c:pt>
                <c:pt idx="347">
                  <c:v>-17.421699999999973</c:v>
                </c:pt>
                <c:pt idx="348">
                  <c:v>-17.421699999999973</c:v>
                </c:pt>
                <c:pt idx="349">
                  <c:v>-17.421699999999973</c:v>
                </c:pt>
                <c:pt idx="350">
                  <c:v>-17.421699999999973</c:v>
                </c:pt>
                <c:pt idx="351">
                  <c:v>-17.421699999999973</c:v>
                </c:pt>
                <c:pt idx="352">
                  <c:v>-17.421699999999973</c:v>
                </c:pt>
                <c:pt idx="353">
                  <c:v>-17.421699999999973</c:v>
                </c:pt>
                <c:pt idx="354">
                  <c:v>-17.421699999999973</c:v>
                </c:pt>
                <c:pt idx="355">
                  <c:v>-17.421699999999973</c:v>
                </c:pt>
                <c:pt idx="356">
                  <c:v>-17.421699999999973</c:v>
                </c:pt>
                <c:pt idx="357">
                  <c:v>-17.421699999999973</c:v>
                </c:pt>
                <c:pt idx="358">
                  <c:v>-17.421699999999973</c:v>
                </c:pt>
                <c:pt idx="359">
                  <c:v>-17.421699999999973</c:v>
                </c:pt>
                <c:pt idx="360">
                  <c:v>-17.86559999999999</c:v>
                </c:pt>
                <c:pt idx="361">
                  <c:v>-17.421699999999973</c:v>
                </c:pt>
                <c:pt idx="362">
                  <c:v>-17.86559999999999</c:v>
                </c:pt>
                <c:pt idx="363">
                  <c:v>-17.86559999999999</c:v>
                </c:pt>
                <c:pt idx="364">
                  <c:v>-17.421699999999973</c:v>
                </c:pt>
                <c:pt idx="365">
                  <c:v>-17.86559999999999</c:v>
                </c:pt>
                <c:pt idx="366">
                  <c:v>-17.86559999999999</c:v>
                </c:pt>
                <c:pt idx="367">
                  <c:v>-17.86559999999999</c:v>
                </c:pt>
                <c:pt idx="368">
                  <c:v>-17.86559999999999</c:v>
                </c:pt>
                <c:pt idx="369">
                  <c:v>-17.86559999999999</c:v>
                </c:pt>
                <c:pt idx="370">
                  <c:v>-17.86559999999999</c:v>
                </c:pt>
                <c:pt idx="371">
                  <c:v>-17.86559999999999</c:v>
                </c:pt>
                <c:pt idx="372">
                  <c:v>-17.86559999999999</c:v>
                </c:pt>
                <c:pt idx="373">
                  <c:v>-17.86559999999999</c:v>
                </c:pt>
                <c:pt idx="374">
                  <c:v>-17.86559999999999</c:v>
                </c:pt>
                <c:pt idx="375">
                  <c:v>-17.86559999999999</c:v>
                </c:pt>
                <c:pt idx="376">
                  <c:v>-17.86559999999999</c:v>
                </c:pt>
                <c:pt idx="377">
                  <c:v>-17.86559999999999</c:v>
                </c:pt>
                <c:pt idx="378">
                  <c:v>-17.86559999999999</c:v>
                </c:pt>
                <c:pt idx="379">
                  <c:v>-17.86559999999999</c:v>
                </c:pt>
                <c:pt idx="380">
                  <c:v>-17.86559999999999</c:v>
                </c:pt>
                <c:pt idx="381">
                  <c:v>-17.86559999999999</c:v>
                </c:pt>
                <c:pt idx="382">
                  <c:v>-18.3095</c:v>
                </c:pt>
                <c:pt idx="383">
                  <c:v>-18.3095</c:v>
                </c:pt>
                <c:pt idx="384">
                  <c:v>-18.3095</c:v>
                </c:pt>
                <c:pt idx="385">
                  <c:v>-18.3095</c:v>
                </c:pt>
                <c:pt idx="386">
                  <c:v>-18.3095</c:v>
                </c:pt>
                <c:pt idx="387">
                  <c:v>-18.3095</c:v>
                </c:pt>
                <c:pt idx="388">
                  <c:v>-18.3095</c:v>
                </c:pt>
                <c:pt idx="389">
                  <c:v>-18.3095</c:v>
                </c:pt>
                <c:pt idx="390">
                  <c:v>-18.3095</c:v>
                </c:pt>
                <c:pt idx="391">
                  <c:v>-18.3095</c:v>
                </c:pt>
                <c:pt idx="392">
                  <c:v>-18.3095</c:v>
                </c:pt>
                <c:pt idx="393">
                  <c:v>-18.3095</c:v>
                </c:pt>
                <c:pt idx="394">
                  <c:v>-18.3095</c:v>
                </c:pt>
                <c:pt idx="395">
                  <c:v>-18.3095</c:v>
                </c:pt>
                <c:pt idx="396">
                  <c:v>-18.3095</c:v>
                </c:pt>
                <c:pt idx="397">
                  <c:v>-18.753399999999992</c:v>
                </c:pt>
                <c:pt idx="398">
                  <c:v>-18.753399999999992</c:v>
                </c:pt>
                <c:pt idx="399">
                  <c:v>-18.753399999999992</c:v>
                </c:pt>
                <c:pt idx="400">
                  <c:v>-18.753399999999992</c:v>
                </c:pt>
                <c:pt idx="401">
                  <c:v>-18.753399999999992</c:v>
                </c:pt>
                <c:pt idx="402">
                  <c:v>-18.753399999999992</c:v>
                </c:pt>
                <c:pt idx="403">
                  <c:v>-18.753399999999992</c:v>
                </c:pt>
                <c:pt idx="404">
                  <c:v>-18.753399999999992</c:v>
                </c:pt>
                <c:pt idx="405">
                  <c:v>-18.753399999999992</c:v>
                </c:pt>
                <c:pt idx="406">
                  <c:v>-18.753399999999992</c:v>
                </c:pt>
                <c:pt idx="407">
                  <c:v>-18.753399999999992</c:v>
                </c:pt>
                <c:pt idx="408">
                  <c:v>-18.753399999999992</c:v>
                </c:pt>
                <c:pt idx="409">
                  <c:v>-19.197300000000016</c:v>
                </c:pt>
                <c:pt idx="410">
                  <c:v>-19.197300000000016</c:v>
                </c:pt>
                <c:pt idx="411">
                  <c:v>-19.197300000000016</c:v>
                </c:pt>
                <c:pt idx="412">
                  <c:v>-19.197300000000016</c:v>
                </c:pt>
                <c:pt idx="413">
                  <c:v>-19.197300000000016</c:v>
                </c:pt>
                <c:pt idx="414">
                  <c:v>-19.197300000000016</c:v>
                </c:pt>
                <c:pt idx="415">
                  <c:v>-19.197300000000016</c:v>
                </c:pt>
                <c:pt idx="416">
                  <c:v>-19.197300000000016</c:v>
                </c:pt>
                <c:pt idx="417">
                  <c:v>-19.197300000000016</c:v>
                </c:pt>
                <c:pt idx="418">
                  <c:v>-19.197300000000016</c:v>
                </c:pt>
                <c:pt idx="419">
                  <c:v>-19.197300000000016</c:v>
                </c:pt>
                <c:pt idx="420">
                  <c:v>-19.197300000000016</c:v>
                </c:pt>
                <c:pt idx="421">
                  <c:v>-19.197300000000016</c:v>
                </c:pt>
                <c:pt idx="422">
                  <c:v>-19.197300000000016</c:v>
                </c:pt>
                <c:pt idx="423">
                  <c:v>-19.197300000000016</c:v>
                </c:pt>
                <c:pt idx="424">
                  <c:v>-19.197300000000016</c:v>
                </c:pt>
                <c:pt idx="425">
                  <c:v>-19.197300000000016</c:v>
                </c:pt>
                <c:pt idx="426">
                  <c:v>-19.197300000000016</c:v>
                </c:pt>
                <c:pt idx="427">
                  <c:v>-19.197300000000016</c:v>
                </c:pt>
                <c:pt idx="428">
                  <c:v>-19.197300000000016</c:v>
                </c:pt>
                <c:pt idx="429">
                  <c:v>-19.197300000000016</c:v>
                </c:pt>
                <c:pt idx="430">
                  <c:v>-19.197300000000016</c:v>
                </c:pt>
                <c:pt idx="431">
                  <c:v>-19.197300000000016</c:v>
                </c:pt>
                <c:pt idx="432">
                  <c:v>-19.197300000000016</c:v>
                </c:pt>
                <c:pt idx="433">
                  <c:v>-19.197300000000016</c:v>
                </c:pt>
                <c:pt idx="434">
                  <c:v>-19.197300000000016</c:v>
                </c:pt>
                <c:pt idx="435">
                  <c:v>-19.197300000000016</c:v>
                </c:pt>
                <c:pt idx="436">
                  <c:v>-19.641200000000001</c:v>
                </c:pt>
                <c:pt idx="437">
                  <c:v>-19.641200000000001</c:v>
                </c:pt>
                <c:pt idx="438">
                  <c:v>-19.641200000000001</c:v>
                </c:pt>
                <c:pt idx="439">
                  <c:v>-19.641200000000001</c:v>
                </c:pt>
                <c:pt idx="440">
                  <c:v>-19.641200000000001</c:v>
                </c:pt>
                <c:pt idx="441">
                  <c:v>-19.641200000000001</c:v>
                </c:pt>
                <c:pt idx="442">
                  <c:v>-19.641200000000001</c:v>
                </c:pt>
                <c:pt idx="443">
                  <c:v>-19.641200000000001</c:v>
                </c:pt>
                <c:pt idx="444">
                  <c:v>-19.641200000000001</c:v>
                </c:pt>
                <c:pt idx="445">
                  <c:v>-19.641200000000001</c:v>
                </c:pt>
                <c:pt idx="446">
                  <c:v>-19.641200000000001</c:v>
                </c:pt>
                <c:pt idx="447">
                  <c:v>-19.641200000000001</c:v>
                </c:pt>
                <c:pt idx="448">
                  <c:v>-19.641200000000001</c:v>
                </c:pt>
                <c:pt idx="449">
                  <c:v>-19.641200000000001</c:v>
                </c:pt>
                <c:pt idx="450">
                  <c:v>-19.641200000000001</c:v>
                </c:pt>
                <c:pt idx="451">
                  <c:v>-19.641200000000001</c:v>
                </c:pt>
                <c:pt idx="452">
                  <c:v>-19.641200000000001</c:v>
                </c:pt>
                <c:pt idx="453">
                  <c:v>-19.641200000000001</c:v>
                </c:pt>
                <c:pt idx="454">
                  <c:v>-19.641200000000001</c:v>
                </c:pt>
                <c:pt idx="455">
                  <c:v>-19.641200000000001</c:v>
                </c:pt>
                <c:pt idx="456">
                  <c:v>-19.641200000000001</c:v>
                </c:pt>
                <c:pt idx="457">
                  <c:v>-19.641200000000001</c:v>
                </c:pt>
                <c:pt idx="458">
                  <c:v>-19.641200000000001</c:v>
                </c:pt>
                <c:pt idx="459">
                  <c:v>-19.641200000000001</c:v>
                </c:pt>
                <c:pt idx="460">
                  <c:v>-8.9876000000000023</c:v>
                </c:pt>
                <c:pt idx="461">
                  <c:v>-5.8803000000000019</c:v>
                </c:pt>
                <c:pt idx="462">
                  <c:v>-6.3241999999999967</c:v>
                </c:pt>
                <c:pt idx="463">
                  <c:v>-8.5437000000000012</c:v>
                </c:pt>
                <c:pt idx="464">
                  <c:v>-9.8754000000000115</c:v>
                </c:pt>
                <c:pt idx="465">
                  <c:v>-10.763200000000001</c:v>
                </c:pt>
                <c:pt idx="466">
                  <c:v>-11.651</c:v>
                </c:pt>
                <c:pt idx="467">
                  <c:v>-12.5388</c:v>
                </c:pt>
                <c:pt idx="468">
                  <c:v>-1.4413000000000018</c:v>
                </c:pt>
                <c:pt idx="469">
                  <c:v>-0.10960000000000003</c:v>
                </c:pt>
                <c:pt idx="470">
                  <c:v>0.33429999999999921</c:v>
                </c:pt>
                <c:pt idx="471">
                  <c:v>0.778199999999998</c:v>
                </c:pt>
                <c:pt idx="472">
                  <c:v>1.6659999999999995</c:v>
                </c:pt>
                <c:pt idx="473">
                  <c:v>1.6659999999999995</c:v>
                </c:pt>
                <c:pt idx="474">
                  <c:v>1.6659999999999995</c:v>
                </c:pt>
                <c:pt idx="475">
                  <c:v>1.6659999999999995</c:v>
                </c:pt>
                <c:pt idx="476">
                  <c:v>1.6659999999999995</c:v>
                </c:pt>
                <c:pt idx="477">
                  <c:v>1.6659999999999995</c:v>
                </c:pt>
                <c:pt idx="478">
                  <c:v>1.6659999999999995</c:v>
                </c:pt>
                <c:pt idx="479">
                  <c:v>1.2221000000000011</c:v>
                </c:pt>
                <c:pt idx="480">
                  <c:v>1.2221000000000011</c:v>
                </c:pt>
                <c:pt idx="481">
                  <c:v>0.778199999999998</c:v>
                </c:pt>
                <c:pt idx="482">
                  <c:v>0.778199999999998</c:v>
                </c:pt>
                <c:pt idx="483">
                  <c:v>0.33429999999999921</c:v>
                </c:pt>
                <c:pt idx="484">
                  <c:v>-0.10960000000000003</c:v>
                </c:pt>
                <c:pt idx="485">
                  <c:v>-1.4413000000000018</c:v>
                </c:pt>
                <c:pt idx="486">
                  <c:v>-1.8852000000000011</c:v>
                </c:pt>
                <c:pt idx="487">
                  <c:v>-2.7730000000000001</c:v>
                </c:pt>
                <c:pt idx="488">
                  <c:v>-3.6608000000000018</c:v>
                </c:pt>
                <c:pt idx="489">
                  <c:v>-4.1046999999999976</c:v>
                </c:pt>
                <c:pt idx="490">
                  <c:v>-4.9925000000000006</c:v>
                </c:pt>
                <c:pt idx="491">
                  <c:v>-5.4364000000000043</c:v>
                </c:pt>
                <c:pt idx="492">
                  <c:v>-5.8803000000000019</c:v>
                </c:pt>
                <c:pt idx="493">
                  <c:v>-6.7680999999999987</c:v>
                </c:pt>
                <c:pt idx="494">
                  <c:v>-6.7680999999999987</c:v>
                </c:pt>
                <c:pt idx="495">
                  <c:v>-7.6558999999999955</c:v>
                </c:pt>
                <c:pt idx="496">
                  <c:v>-8.0998000000000037</c:v>
                </c:pt>
                <c:pt idx="497">
                  <c:v>-8.5437000000000012</c:v>
                </c:pt>
                <c:pt idx="498">
                  <c:v>-8.9876000000000023</c:v>
                </c:pt>
                <c:pt idx="499">
                  <c:v>-9.8754000000000115</c:v>
                </c:pt>
                <c:pt idx="500">
                  <c:v>-10.3193</c:v>
                </c:pt>
                <c:pt idx="501">
                  <c:v>-10.763200000000001</c:v>
                </c:pt>
                <c:pt idx="502">
                  <c:v>-11.207100000000001</c:v>
                </c:pt>
                <c:pt idx="503">
                  <c:v>-12.094900000000001</c:v>
                </c:pt>
                <c:pt idx="504">
                  <c:v>-12.094900000000001</c:v>
                </c:pt>
                <c:pt idx="505">
                  <c:v>-12.5388</c:v>
                </c:pt>
                <c:pt idx="506">
                  <c:v>-13.426600000000002</c:v>
                </c:pt>
                <c:pt idx="507">
                  <c:v>-13.870500000000014</c:v>
                </c:pt>
                <c:pt idx="508">
                  <c:v>-14.314400000000003</c:v>
                </c:pt>
                <c:pt idx="509">
                  <c:v>-14.7583</c:v>
                </c:pt>
                <c:pt idx="510">
                  <c:v>-14.7583</c:v>
                </c:pt>
                <c:pt idx="511">
                  <c:v>-15.646100000000001</c:v>
                </c:pt>
                <c:pt idx="512">
                  <c:v>-16.09</c:v>
                </c:pt>
                <c:pt idx="513">
                  <c:v>-16.533899999999999</c:v>
                </c:pt>
                <c:pt idx="514">
                  <c:v>-16.977799999999974</c:v>
                </c:pt>
                <c:pt idx="515">
                  <c:v>-17.421699999999973</c:v>
                </c:pt>
                <c:pt idx="516">
                  <c:v>-17.86559999999999</c:v>
                </c:pt>
                <c:pt idx="517">
                  <c:v>-18.3095</c:v>
                </c:pt>
                <c:pt idx="518">
                  <c:v>-18.3095</c:v>
                </c:pt>
                <c:pt idx="519">
                  <c:v>-19.197300000000016</c:v>
                </c:pt>
                <c:pt idx="520">
                  <c:v>-19.641200000000001</c:v>
                </c:pt>
                <c:pt idx="521">
                  <c:v>-19.641200000000001</c:v>
                </c:pt>
                <c:pt idx="522">
                  <c:v>-20.08509999999999</c:v>
                </c:pt>
                <c:pt idx="523">
                  <c:v>-20.529</c:v>
                </c:pt>
                <c:pt idx="524">
                  <c:v>-20.972899999999992</c:v>
                </c:pt>
                <c:pt idx="525">
                  <c:v>-21.416799999999974</c:v>
                </c:pt>
                <c:pt idx="526">
                  <c:v>-21.416799999999974</c:v>
                </c:pt>
                <c:pt idx="527">
                  <c:v>-21.860699999999973</c:v>
                </c:pt>
                <c:pt idx="528">
                  <c:v>-22.304600000000001</c:v>
                </c:pt>
                <c:pt idx="529">
                  <c:v>-22.748499999999989</c:v>
                </c:pt>
                <c:pt idx="530">
                  <c:v>-22.748499999999989</c:v>
                </c:pt>
                <c:pt idx="531">
                  <c:v>-23.192399999999992</c:v>
                </c:pt>
                <c:pt idx="532">
                  <c:v>-23.636300000000016</c:v>
                </c:pt>
                <c:pt idx="533">
                  <c:v>-24.080199999999991</c:v>
                </c:pt>
                <c:pt idx="534">
                  <c:v>-24.524100000000001</c:v>
                </c:pt>
                <c:pt idx="535">
                  <c:v>-24.524100000000001</c:v>
                </c:pt>
                <c:pt idx="536">
                  <c:v>-24.967999999999993</c:v>
                </c:pt>
                <c:pt idx="537">
                  <c:v>-24.967999999999993</c:v>
                </c:pt>
                <c:pt idx="538">
                  <c:v>-25.411899999999999</c:v>
                </c:pt>
                <c:pt idx="539">
                  <c:v>-25.411899999999999</c:v>
                </c:pt>
                <c:pt idx="540">
                  <c:v>-26.299699999999973</c:v>
                </c:pt>
                <c:pt idx="541">
                  <c:v>-26.299699999999973</c:v>
                </c:pt>
                <c:pt idx="542">
                  <c:v>-26.74359999999999</c:v>
                </c:pt>
                <c:pt idx="543">
                  <c:v>-26.74359999999999</c:v>
                </c:pt>
                <c:pt idx="544">
                  <c:v>-27.1875</c:v>
                </c:pt>
                <c:pt idx="545">
                  <c:v>-27.631400000000017</c:v>
                </c:pt>
                <c:pt idx="546">
                  <c:v>-27.631400000000017</c:v>
                </c:pt>
                <c:pt idx="547">
                  <c:v>-28.075299999999988</c:v>
                </c:pt>
                <c:pt idx="548">
                  <c:v>-28.075299999999988</c:v>
                </c:pt>
                <c:pt idx="549">
                  <c:v>-28.519200000000001</c:v>
                </c:pt>
                <c:pt idx="550">
                  <c:v>-28.519200000000001</c:v>
                </c:pt>
                <c:pt idx="551">
                  <c:v>-28.96309999999999</c:v>
                </c:pt>
                <c:pt idx="552">
                  <c:v>-28.96309999999999</c:v>
                </c:pt>
                <c:pt idx="553">
                  <c:v>-29.407</c:v>
                </c:pt>
                <c:pt idx="554">
                  <c:v>-29.407</c:v>
                </c:pt>
                <c:pt idx="555">
                  <c:v>-29.850899999999999</c:v>
                </c:pt>
                <c:pt idx="556">
                  <c:v>-29.850899999999999</c:v>
                </c:pt>
                <c:pt idx="557">
                  <c:v>-29.850899999999999</c:v>
                </c:pt>
                <c:pt idx="558">
                  <c:v>-30.294799999999988</c:v>
                </c:pt>
                <c:pt idx="559">
                  <c:v>-30.294799999999988</c:v>
                </c:pt>
                <c:pt idx="560">
                  <c:v>-30.738699999999991</c:v>
                </c:pt>
                <c:pt idx="561">
                  <c:v>-31.18259999999999</c:v>
                </c:pt>
                <c:pt idx="562">
                  <c:v>-31.18259999999999</c:v>
                </c:pt>
                <c:pt idx="563">
                  <c:v>-31.6265</c:v>
                </c:pt>
                <c:pt idx="564">
                  <c:v>-31.6265</c:v>
                </c:pt>
                <c:pt idx="565">
                  <c:v>-31.6265</c:v>
                </c:pt>
                <c:pt idx="566">
                  <c:v>-32.070400000000006</c:v>
                </c:pt>
                <c:pt idx="567">
                  <c:v>-32.070400000000006</c:v>
                </c:pt>
                <c:pt idx="568">
                  <c:v>-32.070400000000006</c:v>
                </c:pt>
                <c:pt idx="569">
                  <c:v>-32.514300000000006</c:v>
                </c:pt>
                <c:pt idx="570">
                  <c:v>-32.514300000000006</c:v>
                </c:pt>
                <c:pt idx="571">
                  <c:v>-32.958200000000005</c:v>
                </c:pt>
                <c:pt idx="572">
                  <c:v>-32.958200000000005</c:v>
                </c:pt>
                <c:pt idx="573">
                  <c:v>-33.402100000000011</c:v>
                </c:pt>
                <c:pt idx="574">
                  <c:v>-33.402100000000011</c:v>
                </c:pt>
                <c:pt idx="575">
                  <c:v>-33.402100000000011</c:v>
                </c:pt>
                <c:pt idx="576">
                  <c:v>-33.846000000000004</c:v>
                </c:pt>
                <c:pt idx="577">
                  <c:v>-33.846000000000004</c:v>
                </c:pt>
                <c:pt idx="578">
                  <c:v>-33.846000000000004</c:v>
                </c:pt>
                <c:pt idx="579">
                  <c:v>-33.846000000000004</c:v>
                </c:pt>
                <c:pt idx="580">
                  <c:v>-34.289900000000003</c:v>
                </c:pt>
                <c:pt idx="581">
                  <c:v>-34.289900000000003</c:v>
                </c:pt>
                <c:pt idx="582">
                  <c:v>-34.733800000000002</c:v>
                </c:pt>
                <c:pt idx="583">
                  <c:v>-34.733800000000002</c:v>
                </c:pt>
                <c:pt idx="584">
                  <c:v>-34.733800000000002</c:v>
                </c:pt>
                <c:pt idx="585">
                  <c:v>-35.177700000000002</c:v>
                </c:pt>
                <c:pt idx="586">
                  <c:v>-35.177700000000002</c:v>
                </c:pt>
                <c:pt idx="587">
                  <c:v>-35.177700000000002</c:v>
                </c:pt>
                <c:pt idx="588">
                  <c:v>-35.177700000000002</c:v>
                </c:pt>
                <c:pt idx="589">
                  <c:v>-35.177700000000002</c:v>
                </c:pt>
                <c:pt idx="590">
                  <c:v>-35.621600000000001</c:v>
                </c:pt>
                <c:pt idx="591">
                  <c:v>-35.621600000000001</c:v>
                </c:pt>
                <c:pt idx="592">
                  <c:v>-35.621600000000001</c:v>
                </c:pt>
                <c:pt idx="593">
                  <c:v>-36.065500000000014</c:v>
                </c:pt>
                <c:pt idx="594">
                  <c:v>-36.065500000000014</c:v>
                </c:pt>
                <c:pt idx="595">
                  <c:v>-36.065500000000014</c:v>
                </c:pt>
                <c:pt idx="596">
                  <c:v>-36.065500000000014</c:v>
                </c:pt>
                <c:pt idx="597">
                  <c:v>-36.509400000000007</c:v>
                </c:pt>
                <c:pt idx="598">
                  <c:v>-36.509400000000007</c:v>
                </c:pt>
                <c:pt idx="599">
                  <c:v>-36.509400000000007</c:v>
                </c:pt>
                <c:pt idx="600">
                  <c:v>-36.953299999999999</c:v>
                </c:pt>
                <c:pt idx="601">
                  <c:v>-36.953299999999999</c:v>
                </c:pt>
                <c:pt idx="602">
                  <c:v>-36.953299999999999</c:v>
                </c:pt>
                <c:pt idx="603">
                  <c:v>-36.953299999999999</c:v>
                </c:pt>
                <c:pt idx="604">
                  <c:v>-36.953299999999999</c:v>
                </c:pt>
                <c:pt idx="605">
                  <c:v>-37.397200000000005</c:v>
                </c:pt>
                <c:pt idx="606">
                  <c:v>-37.397200000000005</c:v>
                </c:pt>
                <c:pt idx="607">
                  <c:v>-37.397200000000005</c:v>
                </c:pt>
                <c:pt idx="608">
                  <c:v>-37.397200000000005</c:v>
                </c:pt>
                <c:pt idx="609">
                  <c:v>-37.397200000000005</c:v>
                </c:pt>
                <c:pt idx="610">
                  <c:v>-37.841099999999997</c:v>
                </c:pt>
                <c:pt idx="611">
                  <c:v>-37.841099999999997</c:v>
                </c:pt>
                <c:pt idx="612">
                  <c:v>-37.841099999999997</c:v>
                </c:pt>
                <c:pt idx="613">
                  <c:v>-38.285000000000011</c:v>
                </c:pt>
                <c:pt idx="614">
                  <c:v>-38.285000000000011</c:v>
                </c:pt>
                <c:pt idx="615">
                  <c:v>-38.285000000000011</c:v>
                </c:pt>
                <c:pt idx="616">
                  <c:v>-38.285000000000011</c:v>
                </c:pt>
                <c:pt idx="617">
                  <c:v>-38.285000000000011</c:v>
                </c:pt>
                <c:pt idx="618">
                  <c:v>-38.728900000000024</c:v>
                </c:pt>
                <c:pt idx="619">
                  <c:v>-38.728900000000024</c:v>
                </c:pt>
                <c:pt idx="620">
                  <c:v>-38.728900000000024</c:v>
                </c:pt>
                <c:pt idx="621">
                  <c:v>-38.728900000000024</c:v>
                </c:pt>
                <c:pt idx="622">
                  <c:v>-38.728900000000024</c:v>
                </c:pt>
                <c:pt idx="623">
                  <c:v>-38.728900000000024</c:v>
                </c:pt>
                <c:pt idx="624">
                  <c:v>-39.172800000000009</c:v>
                </c:pt>
                <c:pt idx="625">
                  <c:v>-39.172800000000009</c:v>
                </c:pt>
                <c:pt idx="626">
                  <c:v>-39.172800000000009</c:v>
                </c:pt>
                <c:pt idx="627">
                  <c:v>-39.172800000000009</c:v>
                </c:pt>
                <c:pt idx="628">
                  <c:v>-39.172800000000009</c:v>
                </c:pt>
                <c:pt idx="629">
                  <c:v>-39.172800000000009</c:v>
                </c:pt>
                <c:pt idx="630">
                  <c:v>-39.172800000000009</c:v>
                </c:pt>
                <c:pt idx="631">
                  <c:v>-39.172800000000009</c:v>
                </c:pt>
                <c:pt idx="632">
                  <c:v>-39.616700000000009</c:v>
                </c:pt>
                <c:pt idx="633">
                  <c:v>-39.616700000000009</c:v>
                </c:pt>
                <c:pt idx="634">
                  <c:v>-39.616700000000009</c:v>
                </c:pt>
                <c:pt idx="635">
                  <c:v>-39.616700000000009</c:v>
                </c:pt>
                <c:pt idx="636">
                  <c:v>-39.616700000000009</c:v>
                </c:pt>
                <c:pt idx="637">
                  <c:v>-39.616700000000009</c:v>
                </c:pt>
                <c:pt idx="638">
                  <c:v>-39.616700000000009</c:v>
                </c:pt>
                <c:pt idx="639">
                  <c:v>-40.060600000000008</c:v>
                </c:pt>
                <c:pt idx="640">
                  <c:v>-40.060600000000008</c:v>
                </c:pt>
                <c:pt idx="641">
                  <c:v>-40.060600000000008</c:v>
                </c:pt>
                <c:pt idx="642">
                  <c:v>-40.060600000000008</c:v>
                </c:pt>
                <c:pt idx="643">
                  <c:v>-40.060600000000008</c:v>
                </c:pt>
                <c:pt idx="644">
                  <c:v>-40.504500000000007</c:v>
                </c:pt>
                <c:pt idx="645">
                  <c:v>-40.504500000000007</c:v>
                </c:pt>
                <c:pt idx="646">
                  <c:v>-40.504500000000007</c:v>
                </c:pt>
                <c:pt idx="647">
                  <c:v>-40.504500000000007</c:v>
                </c:pt>
                <c:pt idx="648">
                  <c:v>-40.504500000000007</c:v>
                </c:pt>
                <c:pt idx="649">
                  <c:v>-40.504500000000007</c:v>
                </c:pt>
                <c:pt idx="650">
                  <c:v>-40.504500000000007</c:v>
                </c:pt>
                <c:pt idx="651">
                  <c:v>-40.948400000000007</c:v>
                </c:pt>
                <c:pt idx="652">
                  <c:v>-40.948400000000007</c:v>
                </c:pt>
                <c:pt idx="653">
                  <c:v>-40.948400000000007</c:v>
                </c:pt>
                <c:pt idx="654">
                  <c:v>-40.948400000000007</c:v>
                </c:pt>
                <c:pt idx="655">
                  <c:v>-40.948400000000007</c:v>
                </c:pt>
                <c:pt idx="656">
                  <c:v>-40.948400000000007</c:v>
                </c:pt>
                <c:pt idx="657">
                  <c:v>-40.948400000000007</c:v>
                </c:pt>
                <c:pt idx="658">
                  <c:v>-40.948400000000007</c:v>
                </c:pt>
                <c:pt idx="659">
                  <c:v>-40.948400000000007</c:v>
                </c:pt>
                <c:pt idx="660">
                  <c:v>-40.948400000000007</c:v>
                </c:pt>
                <c:pt idx="661">
                  <c:v>-40.948400000000007</c:v>
                </c:pt>
                <c:pt idx="662">
                  <c:v>-40.948400000000007</c:v>
                </c:pt>
                <c:pt idx="663">
                  <c:v>-40.948400000000007</c:v>
                </c:pt>
                <c:pt idx="664">
                  <c:v>-40.948400000000007</c:v>
                </c:pt>
                <c:pt idx="665">
                  <c:v>-41.392300000000013</c:v>
                </c:pt>
                <c:pt idx="666">
                  <c:v>-41.392300000000013</c:v>
                </c:pt>
                <c:pt idx="667">
                  <c:v>-41.392300000000013</c:v>
                </c:pt>
                <c:pt idx="668">
                  <c:v>-22.748499999999989</c:v>
                </c:pt>
                <c:pt idx="669">
                  <c:v>-22.748499999999989</c:v>
                </c:pt>
                <c:pt idx="670">
                  <c:v>-22.304600000000001</c:v>
                </c:pt>
                <c:pt idx="671">
                  <c:v>-21.416799999999974</c:v>
                </c:pt>
                <c:pt idx="672">
                  <c:v>-20.529</c:v>
                </c:pt>
                <c:pt idx="673">
                  <c:v>-20.08509999999999</c:v>
                </c:pt>
                <c:pt idx="674">
                  <c:v>-19.641200000000001</c:v>
                </c:pt>
                <c:pt idx="675">
                  <c:v>-19.197300000000016</c:v>
                </c:pt>
                <c:pt idx="676">
                  <c:v>-19.197300000000016</c:v>
                </c:pt>
                <c:pt idx="677">
                  <c:v>-18.753399999999992</c:v>
                </c:pt>
                <c:pt idx="678">
                  <c:v>-18.3095</c:v>
                </c:pt>
                <c:pt idx="679">
                  <c:v>-18.3095</c:v>
                </c:pt>
                <c:pt idx="680">
                  <c:v>-18.3095</c:v>
                </c:pt>
                <c:pt idx="681">
                  <c:v>-18.3095</c:v>
                </c:pt>
                <c:pt idx="682">
                  <c:v>-18.3095</c:v>
                </c:pt>
                <c:pt idx="683">
                  <c:v>-18.3095</c:v>
                </c:pt>
                <c:pt idx="684">
                  <c:v>-18.3095</c:v>
                </c:pt>
                <c:pt idx="685">
                  <c:v>-18.3095</c:v>
                </c:pt>
                <c:pt idx="686">
                  <c:v>-18.3095</c:v>
                </c:pt>
                <c:pt idx="687">
                  <c:v>-18.3095</c:v>
                </c:pt>
                <c:pt idx="688">
                  <c:v>-18.3095</c:v>
                </c:pt>
                <c:pt idx="689">
                  <c:v>-18.3095</c:v>
                </c:pt>
                <c:pt idx="690">
                  <c:v>-18.3095</c:v>
                </c:pt>
                <c:pt idx="691">
                  <c:v>-18.3095</c:v>
                </c:pt>
                <c:pt idx="692">
                  <c:v>-18.3095</c:v>
                </c:pt>
                <c:pt idx="693">
                  <c:v>-18.3095</c:v>
                </c:pt>
                <c:pt idx="694">
                  <c:v>-18.3095</c:v>
                </c:pt>
                <c:pt idx="695">
                  <c:v>-18.3095</c:v>
                </c:pt>
                <c:pt idx="696">
                  <c:v>-18.3095</c:v>
                </c:pt>
                <c:pt idx="697">
                  <c:v>-18.3095</c:v>
                </c:pt>
                <c:pt idx="698">
                  <c:v>-18.3095</c:v>
                </c:pt>
                <c:pt idx="699">
                  <c:v>-18.3095</c:v>
                </c:pt>
                <c:pt idx="700">
                  <c:v>-18.3095</c:v>
                </c:pt>
                <c:pt idx="701">
                  <c:v>-18.3095</c:v>
                </c:pt>
                <c:pt idx="702">
                  <c:v>-18.3095</c:v>
                </c:pt>
                <c:pt idx="703">
                  <c:v>-18.3095</c:v>
                </c:pt>
                <c:pt idx="704">
                  <c:v>-18.3095</c:v>
                </c:pt>
                <c:pt idx="705">
                  <c:v>-18.753399999999992</c:v>
                </c:pt>
                <c:pt idx="706">
                  <c:v>-18.753399999999992</c:v>
                </c:pt>
                <c:pt idx="707">
                  <c:v>-18.753399999999992</c:v>
                </c:pt>
                <c:pt idx="708">
                  <c:v>-18.753399999999992</c:v>
                </c:pt>
                <c:pt idx="709">
                  <c:v>-18.753399999999992</c:v>
                </c:pt>
                <c:pt idx="710">
                  <c:v>-18.753399999999992</c:v>
                </c:pt>
                <c:pt idx="711">
                  <c:v>-18.753399999999992</c:v>
                </c:pt>
                <c:pt idx="712">
                  <c:v>-18.753399999999992</c:v>
                </c:pt>
                <c:pt idx="713">
                  <c:v>-19.197300000000016</c:v>
                </c:pt>
                <c:pt idx="714">
                  <c:v>-19.197300000000016</c:v>
                </c:pt>
                <c:pt idx="715">
                  <c:v>-18.753399999999992</c:v>
                </c:pt>
                <c:pt idx="716">
                  <c:v>-19.197300000000016</c:v>
                </c:pt>
                <c:pt idx="717">
                  <c:v>-19.197300000000016</c:v>
                </c:pt>
                <c:pt idx="718">
                  <c:v>-19.197300000000016</c:v>
                </c:pt>
                <c:pt idx="719">
                  <c:v>-19.197300000000016</c:v>
                </c:pt>
                <c:pt idx="720">
                  <c:v>-19.197300000000016</c:v>
                </c:pt>
                <c:pt idx="721">
                  <c:v>-19.197300000000016</c:v>
                </c:pt>
                <c:pt idx="722">
                  <c:v>-19.197300000000016</c:v>
                </c:pt>
                <c:pt idx="723">
                  <c:v>-19.197300000000016</c:v>
                </c:pt>
                <c:pt idx="724">
                  <c:v>-19.197300000000016</c:v>
                </c:pt>
                <c:pt idx="725">
                  <c:v>-19.197300000000016</c:v>
                </c:pt>
                <c:pt idx="726">
                  <c:v>-19.197300000000016</c:v>
                </c:pt>
                <c:pt idx="727">
                  <c:v>-19.197300000000016</c:v>
                </c:pt>
                <c:pt idx="728">
                  <c:v>-19.197300000000016</c:v>
                </c:pt>
                <c:pt idx="729">
                  <c:v>-19.197300000000016</c:v>
                </c:pt>
                <c:pt idx="730">
                  <c:v>-19.197300000000016</c:v>
                </c:pt>
                <c:pt idx="731">
                  <c:v>-19.197300000000016</c:v>
                </c:pt>
                <c:pt idx="732">
                  <c:v>-19.197300000000016</c:v>
                </c:pt>
                <c:pt idx="733">
                  <c:v>-19.197300000000016</c:v>
                </c:pt>
                <c:pt idx="734">
                  <c:v>-19.641200000000001</c:v>
                </c:pt>
                <c:pt idx="735">
                  <c:v>-19.197300000000016</c:v>
                </c:pt>
                <c:pt idx="736">
                  <c:v>-19.197300000000016</c:v>
                </c:pt>
                <c:pt idx="737">
                  <c:v>-19.641200000000001</c:v>
                </c:pt>
                <c:pt idx="738">
                  <c:v>-19.641200000000001</c:v>
                </c:pt>
                <c:pt idx="739">
                  <c:v>-19.641200000000001</c:v>
                </c:pt>
                <c:pt idx="740">
                  <c:v>-19.641200000000001</c:v>
                </c:pt>
                <c:pt idx="741">
                  <c:v>-19.641200000000001</c:v>
                </c:pt>
                <c:pt idx="742">
                  <c:v>-19.641200000000001</c:v>
                </c:pt>
                <c:pt idx="743">
                  <c:v>-19.641200000000001</c:v>
                </c:pt>
                <c:pt idx="744">
                  <c:v>-19.641200000000001</c:v>
                </c:pt>
                <c:pt idx="745">
                  <c:v>-19.641200000000001</c:v>
                </c:pt>
                <c:pt idx="746">
                  <c:v>-19.641200000000001</c:v>
                </c:pt>
                <c:pt idx="747">
                  <c:v>-19.641200000000001</c:v>
                </c:pt>
                <c:pt idx="748">
                  <c:v>-19.641200000000001</c:v>
                </c:pt>
                <c:pt idx="749">
                  <c:v>-19.641200000000001</c:v>
                </c:pt>
                <c:pt idx="750">
                  <c:v>-19.641200000000001</c:v>
                </c:pt>
                <c:pt idx="751">
                  <c:v>-19.641200000000001</c:v>
                </c:pt>
                <c:pt idx="752">
                  <c:v>-19.641200000000001</c:v>
                </c:pt>
                <c:pt idx="753">
                  <c:v>-19.641200000000001</c:v>
                </c:pt>
                <c:pt idx="754">
                  <c:v>-19.641200000000001</c:v>
                </c:pt>
                <c:pt idx="755">
                  <c:v>-19.641200000000001</c:v>
                </c:pt>
                <c:pt idx="756">
                  <c:v>-19.641200000000001</c:v>
                </c:pt>
                <c:pt idx="757">
                  <c:v>-19.641200000000001</c:v>
                </c:pt>
                <c:pt idx="758">
                  <c:v>-19.641200000000001</c:v>
                </c:pt>
                <c:pt idx="759">
                  <c:v>-19.641200000000001</c:v>
                </c:pt>
                <c:pt idx="760">
                  <c:v>-19.641200000000001</c:v>
                </c:pt>
                <c:pt idx="761">
                  <c:v>-19.641200000000001</c:v>
                </c:pt>
                <c:pt idx="762">
                  <c:v>-19.641200000000001</c:v>
                </c:pt>
                <c:pt idx="763">
                  <c:v>-19.641200000000001</c:v>
                </c:pt>
                <c:pt idx="764">
                  <c:v>-19.641200000000001</c:v>
                </c:pt>
                <c:pt idx="765">
                  <c:v>-19.641200000000001</c:v>
                </c:pt>
                <c:pt idx="766">
                  <c:v>-19.641200000000001</c:v>
                </c:pt>
                <c:pt idx="767">
                  <c:v>-19.641200000000001</c:v>
                </c:pt>
                <c:pt idx="768">
                  <c:v>-19.641200000000001</c:v>
                </c:pt>
                <c:pt idx="769">
                  <c:v>-19.641200000000001</c:v>
                </c:pt>
                <c:pt idx="770">
                  <c:v>-19.641200000000001</c:v>
                </c:pt>
                <c:pt idx="771">
                  <c:v>-19.641200000000001</c:v>
                </c:pt>
                <c:pt idx="772">
                  <c:v>-19.641200000000001</c:v>
                </c:pt>
                <c:pt idx="773">
                  <c:v>-19.641200000000001</c:v>
                </c:pt>
                <c:pt idx="774">
                  <c:v>-19.641200000000001</c:v>
                </c:pt>
                <c:pt idx="775">
                  <c:v>-19.641200000000001</c:v>
                </c:pt>
                <c:pt idx="776">
                  <c:v>-19.641200000000001</c:v>
                </c:pt>
                <c:pt idx="777">
                  <c:v>-19.641200000000001</c:v>
                </c:pt>
                <c:pt idx="778">
                  <c:v>-19.641200000000001</c:v>
                </c:pt>
                <c:pt idx="779">
                  <c:v>-20.08509999999999</c:v>
                </c:pt>
                <c:pt idx="780">
                  <c:v>-20.08509999999999</c:v>
                </c:pt>
                <c:pt idx="781">
                  <c:v>-20.08509999999999</c:v>
                </c:pt>
                <c:pt idx="782">
                  <c:v>-20.08509999999999</c:v>
                </c:pt>
                <c:pt idx="783">
                  <c:v>-19.641200000000001</c:v>
                </c:pt>
                <c:pt idx="784">
                  <c:v>-20.08509999999999</c:v>
                </c:pt>
                <c:pt idx="785">
                  <c:v>-20.08509999999999</c:v>
                </c:pt>
                <c:pt idx="786">
                  <c:v>-20.08509999999999</c:v>
                </c:pt>
                <c:pt idx="787">
                  <c:v>-20.08509999999999</c:v>
                </c:pt>
                <c:pt idx="788">
                  <c:v>-20.08509999999999</c:v>
                </c:pt>
                <c:pt idx="789">
                  <c:v>-20.08509999999999</c:v>
                </c:pt>
                <c:pt idx="790">
                  <c:v>-20.08509999999999</c:v>
                </c:pt>
                <c:pt idx="791">
                  <c:v>-20.08509999999999</c:v>
                </c:pt>
                <c:pt idx="792">
                  <c:v>-20.08509999999999</c:v>
                </c:pt>
                <c:pt idx="793">
                  <c:v>-20.08509999999999</c:v>
                </c:pt>
                <c:pt idx="794">
                  <c:v>-20.08509999999999</c:v>
                </c:pt>
                <c:pt idx="795">
                  <c:v>-20.08509999999999</c:v>
                </c:pt>
                <c:pt idx="796">
                  <c:v>-20.08509999999999</c:v>
                </c:pt>
                <c:pt idx="797">
                  <c:v>-20.08509999999999</c:v>
                </c:pt>
                <c:pt idx="798">
                  <c:v>-20.08509999999999</c:v>
                </c:pt>
                <c:pt idx="799">
                  <c:v>-20.08509999999999</c:v>
                </c:pt>
                <c:pt idx="800">
                  <c:v>-20.08509999999999</c:v>
                </c:pt>
                <c:pt idx="801">
                  <c:v>-20.529</c:v>
                </c:pt>
                <c:pt idx="802">
                  <c:v>-20.529</c:v>
                </c:pt>
                <c:pt idx="803">
                  <c:v>-20.529</c:v>
                </c:pt>
                <c:pt idx="804">
                  <c:v>-20.529</c:v>
                </c:pt>
                <c:pt idx="805">
                  <c:v>-20.529</c:v>
                </c:pt>
                <c:pt idx="806">
                  <c:v>-20.08509999999999</c:v>
                </c:pt>
                <c:pt idx="807">
                  <c:v>-20.08509999999999</c:v>
                </c:pt>
                <c:pt idx="808">
                  <c:v>-20.529</c:v>
                </c:pt>
                <c:pt idx="809">
                  <c:v>-20.529</c:v>
                </c:pt>
                <c:pt idx="810">
                  <c:v>-7.2119999999999997</c:v>
                </c:pt>
                <c:pt idx="811">
                  <c:v>-1.8852000000000011</c:v>
                </c:pt>
                <c:pt idx="812">
                  <c:v>-2.3290999999999991</c:v>
                </c:pt>
                <c:pt idx="813">
                  <c:v>-1.4413000000000018</c:v>
                </c:pt>
                <c:pt idx="814">
                  <c:v>-0.55349999999999999</c:v>
                </c:pt>
                <c:pt idx="815">
                  <c:v>-0.10960000000000003</c:v>
                </c:pt>
                <c:pt idx="816">
                  <c:v>0.33429999999999921</c:v>
                </c:pt>
                <c:pt idx="817">
                  <c:v>0.33429999999999921</c:v>
                </c:pt>
                <c:pt idx="818">
                  <c:v>0.778199999999998</c:v>
                </c:pt>
                <c:pt idx="819">
                  <c:v>1.2221000000000011</c:v>
                </c:pt>
                <c:pt idx="820">
                  <c:v>1.2221000000000011</c:v>
                </c:pt>
                <c:pt idx="821">
                  <c:v>1.6659999999999995</c:v>
                </c:pt>
                <c:pt idx="822">
                  <c:v>1.6659999999999995</c:v>
                </c:pt>
                <c:pt idx="823">
                  <c:v>1.6659999999999995</c:v>
                </c:pt>
                <c:pt idx="824">
                  <c:v>1.6659999999999995</c:v>
                </c:pt>
                <c:pt idx="825">
                  <c:v>1.6659999999999995</c:v>
                </c:pt>
                <c:pt idx="826">
                  <c:v>1.6659999999999995</c:v>
                </c:pt>
                <c:pt idx="827">
                  <c:v>1.6659999999999995</c:v>
                </c:pt>
                <c:pt idx="828">
                  <c:v>1.6659999999999995</c:v>
                </c:pt>
                <c:pt idx="829">
                  <c:v>2.1099000000000001</c:v>
                </c:pt>
                <c:pt idx="830">
                  <c:v>2.1099000000000001</c:v>
                </c:pt>
                <c:pt idx="831">
                  <c:v>2.1099000000000001</c:v>
                </c:pt>
                <c:pt idx="832">
                  <c:v>2.1099000000000001</c:v>
                </c:pt>
                <c:pt idx="833">
                  <c:v>2.1099000000000001</c:v>
                </c:pt>
                <c:pt idx="834">
                  <c:v>2.1099000000000001</c:v>
                </c:pt>
                <c:pt idx="835">
                  <c:v>2.1099000000000001</c:v>
                </c:pt>
                <c:pt idx="836">
                  <c:v>2.1099000000000001</c:v>
                </c:pt>
                <c:pt idx="837">
                  <c:v>2.1099000000000001</c:v>
                </c:pt>
                <c:pt idx="838">
                  <c:v>2.1099000000000001</c:v>
                </c:pt>
                <c:pt idx="839">
                  <c:v>2.1099000000000001</c:v>
                </c:pt>
                <c:pt idx="840">
                  <c:v>2.1099000000000001</c:v>
                </c:pt>
                <c:pt idx="841">
                  <c:v>2.1099000000000001</c:v>
                </c:pt>
                <c:pt idx="842">
                  <c:v>2.553799999999999</c:v>
                </c:pt>
                <c:pt idx="843">
                  <c:v>2.1099000000000001</c:v>
                </c:pt>
                <c:pt idx="844">
                  <c:v>2.1099000000000001</c:v>
                </c:pt>
                <c:pt idx="845">
                  <c:v>2.1099000000000001</c:v>
                </c:pt>
                <c:pt idx="846">
                  <c:v>2.1099000000000001</c:v>
                </c:pt>
                <c:pt idx="847">
                  <c:v>2.553799999999999</c:v>
                </c:pt>
                <c:pt idx="848">
                  <c:v>2.553799999999999</c:v>
                </c:pt>
                <c:pt idx="849">
                  <c:v>2.1099000000000001</c:v>
                </c:pt>
                <c:pt idx="850">
                  <c:v>2.1099000000000001</c:v>
                </c:pt>
                <c:pt idx="851">
                  <c:v>2.1099000000000001</c:v>
                </c:pt>
                <c:pt idx="852">
                  <c:v>2.1099000000000001</c:v>
                </c:pt>
                <c:pt idx="853">
                  <c:v>2.1099000000000001</c:v>
                </c:pt>
                <c:pt idx="854">
                  <c:v>2.1099000000000001</c:v>
                </c:pt>
                <c:pt idx="855">
                  <c:v>2.1099000000000001</c:v>
                </c:pt>
                <c:pt idx="856">
                  <c:v>2.1099000000000001</c:v>
                </c:pt>
                <c:pt idx="857">
                  <c:v>2.1099000000000001</c:v>
                </c:pt>
                <c:pt idx="858">
                  <c:v>2.1099000000000001</c:v>
                </c:pt>
                <c:pt idx="859">
                  <c:v>2.1099000000000001</c:v>
                </c:pt>
                <c:pt idx="860">
                  <c:v>2.1099000000000001</c:v>
                </c:pt>
                <c:pt idx="861">
                  <c:v>2.1099000000000001</c:v>
                </c:pt>
                <c:pt idx="862">
                  <c:v>2.1099000000000001</c:v>
                </c:pt>
                <c:pt idx="863">
                  <c:v>2.1099000000000001</c:v>
                </c:pt>
                <c:pt idx="864">
                  <c:v>2.1099000000000001</c:v>
                </c:pt>
                <c:pt idx="865">
                  <c:v>1.6659999999999995</c:v>
                </c:pt>
                <c:pt idx="866">
                  <c:v>2.1099000000000001</c:v>
                </c:pt>
                <c:pt idx="867">
                  <c:v>1.6659999999999995</c:v>
                </c:pt>
                <c:pt idx="868">
                  <c:v>1.6659999999999995</c:v>
                </c:pt>
                <c:pt idx="869">
                  <c:v>1.6659999999999995</c:v>
                </c:pt>
                <c:pt idx="870">
                  <c:v>1.6659999999999995</c:v>
                </c:pt>
                <c:pt idx="871">
                  <c:v>1.6659999999999995</c:v>
                </c:pt>
                <c:pt idx="872">
                  <c:v>1.6659999999999995</c:v>
                </c:pt>
                <c:pt idx="873">
                  <c:v>1.6659999999999995</c:v>
                </c:pt>
                <c:pt idx="874">
                  <c:v>1.6659999999999995</c:v>
                </c:pt>
                <c:pt idx="875">
                  <c:v>1.6659999999999995</c:v>
                </c:pt>
                <c:pt idx="876">
                  <c:v>1.6659999999999995</c:v>
                </c:pt>
                <c:pt idx="877">
                  <c:v>1.6659999999999995</c:v>
                </c:pt>
                <c:pt idx="878">
                  <c:v>1.6659999999999995</c:v>
                </c:pt>
                <c:pt idx="879">
                  <c:v>1.6659999999999995</c:v>
                </c:pt>
                <c:pt idx="880">
                  <c:v>1.6659999999999995</c:v>
                </c:pt>
                <c:pt idx="881">
                  <c:v>1.6659999999999995</c:v>
                </c:pt>
                <c:pt idx="882">
                  <c:v>1.6659999999999995</c:v>
                </c:pt>
                <c:pt idx="883">
                  <c:v>1.6659999999999995</c:v>
                </c:pt>
                <c:pt idx="884">
                  <c:v>1.6659999999999995</c:v>
                </c:pt>
                <c:pt idx="885">
                  <c:v>1.6659999999999995</c:v>
                </c:pt>
                <c:pt idx="886">
                  <c:v>1.6659999999999995</c:v>
                </c:pt>
                <c:pt idx="887">
                  <c:v>1.2221000000000011</c:v>
                </c:pt>
                <c:pt idx="888">
                  <c:v>1.2221000000000011</c:v>
                </c:pt>
                <c:pt idx="889">
                  <c:v>1.2221000000000011</c:v>
                </c:pt>
                <c:pt idx="890">
                  <c:v>1.2221000000000011</c:v>
                </c:pt>
                <c:pt idx="891">
                  <c:v>1.2221000000000011</c:v>
                </c:pt>
                <c:pt idx="892">
                  <c:v>0.778199999999998</c:v>
                </c:pt>
                <c:pt idx="893">
                  <c:v>0.778199999999998</c:v>
                </c:pt>
                <c:pt idx="894">
                  <c:v>1.2221000000000011</c:v>
                </c:pt>
                <c:pt idx="895">
                  <c:v>1.2221000000000011</c:v>
                </c:pt>
                <c:pt idx="896">
                  <c:v>1.2221000000000011</c:v>
                </c:pt>
                <c:pt idx="897">
                  <c:v>1.2221000000000011</c:v>
                </c:pt>
                <c:pt idx="898">
                  <c:v>1.2221000000000011</c:v>
                </c:pt>
                <c:pt idx="899">
                  <c:v>1.2221000000000011</c:v>
                </c:pt>
                <c:pt idx="900">
                  <c:v>1.2221000000000011</c:v>
                </c:pt>
                <c:pt idx="901">
                  <c:v>1.2221000000000011</c:v>
                </c:pt>
                <c:pt idx="902">
                  <c:v>1.2221000000000011</c:v>
                </c:pt>
                <c:pt idx="903">
                  <c:v>1.2221000000000011</c:v>
                </c:pt>
                <c:pt idx="904">
                  <c:v>1.2221000000000011</c:v>
                </c:pt>
                <c:pt idx="905">
                  <c:v>1.6659999999999995</c:v>
                </c:pt>
                <c:pt idx="906">
                  <c:v>1.6659999999999995</c:v>
                </c:pt>
                <c:pt idx="907">
                  <c:v>1.6659999999999995</c:v>
                </c:pt>
                <c:pt idx="908">
                  <c:v>1.6659999999999995</c:v>
                </c:pt>
                <c:pt idx="909">
                  <c:v>1.6659999999999995</c:v>
                </c:pt>
                <c:pt idx="910">
                  <c:v>1.6659999999999995</c:v>
                </c:pt>
                <c:pt idx="911">
                  <c:v>1.6659999999999995</c:v>
                </c:pt>
                <c:pt idx="912">
                  <c:v>1.6659999999999995</c:v>
                </c:pt>
                <c:pt idx="913">
                  <c:v>1.6659999999999995</c:v>
                </c:pt>
                <c:pt idx="914">
                  <c:v>1.6659999999999995</c:v>
                </c:pt>
                <c:pt idx="915">
                  <c:v>1.6659999999999995</c:v>
                </c:pt>
                <c:pt idx="916">
                  <c:v>1.6659999999999995</c:v>
                </c:pt>
                <c:pt idx="917">
                  <c:v>1.6659999999999995</c:v>
                </c:pt>
                <c:pt idx="918">
                  <c:v>1.6659999999999995</c:v>
                </c:pt>
                <c:pt idx="919">
                  <c:v>2.1099000000000001</c:v>
                </c:pt>
                <c:pt idx="920">
                  <c:v>2.1099000000000001</c:v>
                </c:pt>
                <c:pt idx="921">
                  <c:v>2.1099000000000001</c:v>
                </c:pt>
                <c:pt idx="922">
                  <c:v>2.1099000000000001</c:v>
                </c:pt>
                <c:pt idx="923">
                  <c:v>2.1099000000000001</c:v>
                </c:pt>
                <c:pt idx="924">
                  <c:v>2.1099000000000001</c:v>
                </c:pt>
                <c:pt idx="925">
                  <c:v>2.1099000000000001</c:v>
                </c:pt>
                <c:pt idx="926">
                  <c:v>2.1099000000000001</c:v>
                </c:pt>
                <c:pt idx="927">
                  <c:v>2.1099000000000001</c:v>
                </c:pt>
                <c:pt idx="928">
                  <c:v>2.1099000000000001</c:v>
                </c:pt>
                <c:pt idx="929">
                  <c:v>2.1099000000000001</c:v>
                </c:pt>
                <c:pt idx="930">
                  <c:v>2.1099000000000001</c:v>
                </c:pt>
                <c:pt idx="931">
                  <c:v>2.1099000000000001</c:v>
                </c:pt>
                <c:pt idx="932">
                  <c:v>2.1099000000000001</c:v>
                </c:pt>
                <c:pt idx="933">
                  <c:v>2.1099000000000001</c:v>
                </c:pt>
                <c:pt idx="934">
                  <c:v>2.1099000000000001</c:v>
                </c:pt>
                <c:pt idx="935">
                  <c:v>2.553799999999999</c:v>
                </c:pt>
                <c:pt idx="936">
                  <c:v>2.553799999999999</c:v>
                </c:pt>
                <c:pt idx="937">
                  <c:v>2.553799999999999</c:v>
                </c:pt>
                <c:pt idx="938">
                  <c:v>2.553799999999999</c:v>
                </c:pt>
                <c:pt idx="939">
                  <c:v>2.553799999999999</c:v>
                </c:pt>
                <c:pt idx="940">
                  <c:v>2.553799999999999</c:v>
                </c:pt>
                <c:pt idx="941">
                  <c:v>2.553799999999999</c:v>
                </c:pt>
                <c:pt idx="942">
                  <c:v>2.553799999999999</c:v>
                </c:pt>
                <c:pt idx="943">
                  <c:v>2.553799999999999</c:v>
                </c:pt>
                <c:pt idx="944">
                  <c:v>2.553799999999999</c:v>
                </c:pt>
                <c:pt idx="945">
                  <c:v>2.553799999999999</c:v>
                </c:pt>
                <c:pt idx="946">
                  <c:v>2.553799999999999</c:v>
                </c:pt>
                <c:pt idx="947">
                  <c:v>2.9976999999999978</c:v>
                </c:pt>
                <c:pt idx="948">
                  <c:v>2.553799999999999</c:v>
                </c:pt>
                <c:pt idx="949">
                  <c:v>2.9976999999999978</c:v>
                </c:pt>
                <c:pt idx="950">
                  <c:v>2.9976999999999978</c:v>
                </c:pt>
                <c:pt idx="951">
                  <c:v>2.9976999999999978</c:v>
                </c:pt>
                <c:pt idx="952">
                  <c:v>2.553799999999999</c:v>
                </c:pt>
                <c:pt idx="953">
                  <c:v>2.9976999999999978</c:v>
                </c:pt>
                <c:pt idx="954">
                  <c:v>2.9976999999999978</c:v>
                </c:pt>
                <c:pt idx="955">
                  <c:v>2.9976999999999978</c:v>
                </c:pt>
                <c:pt idx="956">
                  <c:v>2.9976999999999978</c:v>
                </c:pt>
                <c:pt idx="957">
                  <c:v>2.9976999999999978</c:v>
                </c:pt>
                <c:pt idx="958">
                  <c:v>2.9976999999999978</c:v>
                </c:pt>
                <c:pt idx="959">
                  <c:v>2.9976999999999978</c:v>
                </c:pt>
                <c:pt idx="960">
                  <c:v>2.9976999999999978</c:v>
                </c:pt>
                <c:pt idx="961">
                  <c:v>2.9976999999999978</c:v>
                </c:pt>
                <c:pt idx="962">
                  <c:v>2.553799999999999</c:v>
                </c:pt>
                <c:pt idx="963">
                  <c:v>2.553799999999999</c:v>
                </c:pt>
                <c:pt idx="964">
                  <c:v>2.553799999999999</c:v>
                </c:pt>
                <c:pt idx="965">
                  <c:v>2.9976999999999978</c:v>
                </c:pt>
                <c:pt idx="966">
                  <c:v>4.3293999999999997</c:v>
                </c:pt>
                <c:pt idx="967">
                  <c:v>11.875700000000004</c:v>
                </c:pt>
                <c:pt idx="968">
                  <c:v>11.875700000000004</c:v>
                </c:pt>
                <c:pt idx="969">
                  <c:v>12.763500000000002</c:v>
                </c:pt>
                <c:pt idx="970">
                  <c:v>13.651300000000001</c:v>
                </c:pt>
                <c:pt idx="971">
                  <c:v>14.539100000000001</c:v>
                </c:pt>
                <c:pt idx="972">
                  <c:v>16.314700000000016</c:v>
                </c:pt>
                <c:pt idx="973">
                  <c:v>17.6464</c:v>
                </c:pt>
                <c:pt idx="974">
                  <c:v>18.090299999999992</c:v>
                </c:pt>
                <c:pt idx="975">
                  <c:v>19.421999999999993</c:v>
                </c:pt>
                <c:pt idx="976">
                  <c:v>19.8659</c:v>
                </c:pt>
                <c:pt idx="977">
                  <c:v>19.8659</c:v>
                </c:pt>
                <c:pt idx="978">
                  <c:v>20.309799999999992</c:v>
                </c:pt>
                <c:pt idx="979">
                  <c:v>20.753699999999984</c:v>
                </c:pt>
                <c:pt idx="980">
                  <c:v>20.753699999999984</c:v>
                </c:pt>
                <c:pt idx="981">
                  <c:v>21.197600000000001</c:v>
                </c:pt>
                <c:pt idx="982">
                  <c:v>21.641500000000001</c:v>
                </c:pt>
                <c:pt idx="983">
                  <c:v>21.641500000000001</c:v>
                </c:pt>
                <c:pt idx="984">
                  <c:v>21.641500000000001</c:v>
                </c:pt>
                <c:pt idx="985">
                  <c:v>21.641500000000001</c:v>
                </c:pt>
                <c:pt idx="986">
                  <c:v>21.641500000000001</c:v>
                </c:pt>
                <c:pt idx="987">
                  <c:v>22.085399999999989</c:v>
                </c:pt>
                <c:pt idx="988">
                  <c:v>22.085399999999989</c:v>
                </c:pt>
                <c:pt idx="989">
                  <c:v>22.085399999999989</c:v>
                </c:pt>
                <c:pt idx="990">
                  <c:v>22.529299999999992</c:v>
                </c:pt>
                <c:pt idx="991">
                  <c:v>22.529299999999992</c:v>
                </c:pt>
                <c:pt idx="992">
                  <c:v>22.973199999999974</c:v>
                </c:pt>
                <c:pt idx="993">
                  <c:v>22.973199999999974</c:v>
                </c:pt>
                <c:pt idx="994">
                  <c:v>22.973199999999974</c:v>
                </c:pt>
                <c:pt idx="995">
                  <c:v>22.973199999999974</c:v>
                </c:pt>
                <c:pt idx="996">
                  <c:v>22.973199999999974</c:v>
                </c:pt>
                <c:pt idx="997">
                  <c:v>22.973199999999974</c:v>
                </c:pt>
                <c:pt idx="998">
                  <c:v>22.973199999999974</c:v>
                </c:pt>
                <c:pt idx="999">
                  <c:v>22.973199999999974</c:v>
                </c:pt>
                <c:pt idx="1000">
                  <c:v>22.973199999999974</c:v>
                </c:pt>
                <c:pt idx="1001">
                  <c:v>22.973199999999974</c:v>
                </c:pt>
                <c:pt idx="1002">
                  <c:v>22.973199999999974</c:v>
                </c:pt>
                <c:pt idx="1003">
                  <c:v>22.973199999999974</c:v>
                </c:pt>
                <c:pt idx="1004">
                  <c:v>22.973199999999974</c:v>
                </c:pt>
                <c:pt idx="1005">
                  <c:v>23.417100000000001</c:v>
                </c:pt>
                <c:pt idx="1006">
                  <c:v>23.417100000000001</c:v>
                </c:pt>
                <c:pt idx="1007">
                  <c:v>22.973199999999974</c:v>
                </c:pt>
                <c:pt idx="1008">
                  <c:v>22.973199999999974</c:v>
                </c:pt>
                <c:pt idx="1009">
                  <c:v>22.973199999999974</c:v>
                </c:pt>
                <c:pt idx="1010">
                  <c:v>23.417100000000001</c:v>
                </c:pt>
                <c:pt idx="1011">
                  <c:v>22.973199999999974</c:v>
                </c:pt>
                <c:pt idx="1012">
                  <c:v>23.417100000000001</c:v>
                </c:pt>
                <c:pt idx="1013">
                  <c:v>23.417100000000001</c:v>
                </c:pt>
                <c:pt idx="1014">
                  <c:v>23.417100000000001</c:v>
                </c:pt>
                <c:pt idx="1015">
                  <c:v>23.417100000000001</c:v>
                </c:pt>
                <c:pt idx="1016">
                  <c:v>23.417100000000001</c:v>
                </c:pt>
                <c:pt idx="1017">
                  <c:v>23.417100000000001</c:v>
                </c:pt>
                <c:pt idx="1018">
                  <c:v>23.417100000000001</c:v>
                </c:pt>
                <c:pt idx="1019">
                  <c:v>23.417100000000001</c:v>
                </c:pt>
                <c:pt idx="1020">
                  <c:v>23.417100000000001</c:v>
                </c:pt>
                <c:pt idx="1021">
                  <c:v>23.417100000000001</c:v>
                </c:pt>
                <c:pt idx="1022">
                  <c:v>23.417100000000001</c:v>
                </c:pt>
                <c:pt idx="1023">
                  <c:v>23.417100000000001</c:v>
                </c:pt>
                <c:pt idx="1024">
                  <c:v>23.417100000000001</c:v>
                </c:pt>
                <c:pt idx="1025">
                  <c:v>23.417100000000001</c:v>
                </c:pt>
                <c:pt idx="1026">
                  <c:v>23.417100000000001</c:v>
                </c:pt>
                <c:pt idx="1027">
                  <c:v>23.417100000000001</c:v>
                </c:pt>
                <c:pt idx="1028">
                  <c:v>23.417100000000001</c:v>
                </c:pt>
                <c:pt idx="1029">
                  <c:v>23.417100000000001</c:v>
                </c:pt>
                <c:pt idx="1030">
                  <c:v>23.417100000000001</c:v>
                </c:pt>
                <c:pt idx="1031">
                  <c:v>23.417100000000001</c:v>
                </c:pt>
                <c:pt idx="1032">
                  <c:v>23.417100000000001</c:v>
                </c:pt>
                <c:pt idx="1033">
                  <c:v>23.417100000000001</c:v>
                </c:pt>
                <c:pt idx="1034">
                  <c:v>23.417100000000001</c:v>
                </c:pt>
                <c:pt idx="1035">
                  <c:v>23.417100000000001</c:v>
                </c:pt>
                <c:pt idx="1036">
                  <c:v>23.417100000000001</c:v>
                </c:pt>
                <c:pt idx="1037">
                  <c:v>23.417100000000001</c:v>
                </c:pt>
                <c:pt idx="1038">
                  <c:v>23.417100000000001</c:v>
                </c:pt>
                <c:pt idx="1039">
                  <c:v>23.417100000000001</c:v>
                </c:pt>
                <c:pt idx="1040">
                  <c:v>23.417100000000001</c:v>
                </c:pt>
                <c:pt idx="1041">
                  <c:v>23.417100000000001</c:v>
                </c:pt>
                <c:pt idx="1042">
                  <c:v>23.417100000000001</c:v>
                </c:pt>
                <c:pt idx="1043">
                  <c:v>23.417100000000001</c:v>
                </c:pt>
                <c:pt idx="1044">
                  <c:v>23.417100000000001</c:v>
                </c:pt>
                <c:pt idx="1045">
                  <c:v>23.417100000000001</c:v>
                </c:pt>
                <c:pt idx="1046">
                  <c:v>23.417100000000001</c:v>
                </c:pt>
                <c:pt idx="1047">
                  <c:v>23.417100000000001</c:v>
                </c:pt>
                <c:pt idx="1048">
                  <c:v>23.417100000000001</c:v>
                </c:pt>
                <c:pt idx="1049">
                  <c:v>23.417100000000001</c:v>
                </c:pt>
                <c:pt idx="1050">
                  <c:v>23.417100000000001</c:v>
                </c:pt>
                <c:pt idx="1051">
                  <c:v>23.417100000000001</c:v>
                </c:pt>
                <c:pt idx="1052">
                  <c:v>23.417100000000001</c:v>
                </c:pt>
                <c:pt idx="1053">
                  <c:v>23.417100000000001</c:v>
                </c:pt>
                <c:pt idx="1054">
                  <c:v>23.417100000000001</c:v>
                </c:pt>
                <c:pt idx="1055">
                  <c:v>23.417100000000001</c:v>
                </c:pt>
                <c:pt idx="1056">
                  <c:v>23.417100000000001</c:v>
                </c:pt>
                <c:pt idx="1057">
                  <c:v>23.417100000000001</c:v>
                </c:pt>
                <c:pt idx="1058">
                  <c:v>23.417100000000001</c:v>
                </c:pt>
                <c:pt idx="1059">
                  <c:v>23.417100000000001</c:v>
                </c:pt>
                <c:pt idx="1060">
                  <c:v>23.417100000000001</c:v>
                </c:pt>
                <c:pt idx="1061">
                  <c:v>23.417100000000001</c:v>
                </c:pt>
                <c:pt idx="1062">
                  <c:v>23.417100000000001</c:v>
                </c:pt>
                <c:pt idx="1063">
                  <c:v>23.417100000000001</c:v>
                </c:pt>
                <c:pt idx="1064">
                  <c:v>23.417100000000001</c:v>
                </c:pt>
                <c:pt idx="1065">
                  <c:v>23.417100000000001</c:v>
                </c:pt>
                <c:pt idx="1066">
                  <c:v>23.417100000000001</c:v>
                </c:pt>
                <c:pt idx="1067">
                  <c:v>23.417100000000001</c:v>
                </c:pt>
                <c:pt idx="1068">
                  <c:v>23.417100000000001</c:v>
                </c:pt>
                <c:pt idx="1069">
                  <c:v>23.417100000000001</c:v>
                </c:pt>
                <c:pt idx="1070">
                  <c:v>23.417100000000001</c:v>
                </c:pt>
                <c:pt idx="1071">
                  <c:v>23.417100000000001</c:v>
                </c:pt>
                <c:pt idx="1072">
                  <c:v>23.417100000000001</c:v>
                </c:pt>
                <c:pt idx="1073">
                  <c:v>23.417100000000001</c:v>
                </c:pt>
                <c:pt idx="1074">
                  <c:v>23.417100000000001</c:v>
                </c:pt>
                <c:pt idx="1075">
                  <c:v>23.417100000000001</c:v>
                </c:pt>
                <c:pt idx="1076">
                  <c:v>23.417100000000001</c:v>
                </c:pt>
                <c:pt idx="1077">
                  <c:v>23.417100000000001</c:v>
                </c:pt>
                <c:pt idx="1078">
                  <c:v>23.417100000000001</c:v>
                </c:pt>
                <c:pt idx="1079">
                  <c:v>23.417100000000001</c:v>
                </c:pt>
                <c:pt idx="1080">
                  <c:v>23.417100000000001</c:v>
                </c:pt>
                <c:pt idx="1081">
                  <c:v>23.417100000000001</c:v>
                </c:pt>
                <c:pt idx="1082">
                  <c:v>23.417100000000001</c:v>
                </c:pt>
                <c:pt idx="1083">
                  <c:v>23.417100000000001</c:v>
                </c:pt>
                <c:pt idx="1084">
                  <c:v>23.417100000000001</c:v>
                </c:pt>
                <c:pt idx="1085">
                  <c:v>23.417100000000001</c:v>
                </c:pt>
                <c:pt idx="1086">
                  <c:v>23.417100000000001</c:v>
                </c:pt>
                <c:pt idx="1087">
                  <c:v>23.417100000000001</c:v>
                </c:pt>
                <c:pt idx="1088">
                  <c:v>28.3</c:v>
                </c:pt>
              </c:numCache>
            </c:numRef>
          </c:yVal>
          <c:smooth val="0"/>
        </c:ser>
        <c:ser>
          <c:idx val="1"/>
          <c:order val="1"/>
          <c:tx>
            <c:strRef>
              <c:f>'temp test'!$N$1</c:f>
              <c:strCache>
                <c:ptCount val="1"/>
                <c:pt idx="0">
                  <c:v>Internal Temperture (C)</c:v>
                </c:pt>
              </c:strCache>
            </c:strRef>
          </c:tx>
          <c:spPr>
            <a:ln w="28575">
              <a:noFill/>
            </a:ln>
          </c:spPr>
          <c:marker>
            <c:symbol val="square"/>
            <c:size val="2"/>
          </c:marker>
          <c:errBars>
            <c:errDir val="x"/>
            <c:errBarType val="both"/>
            <c:errValType val="fixedVal"/>
            <c:noEndCap val="0"/>
            <c:val val="6.0000000000000019E-2"/>
          </c:errBars>
          <c:errBars>
            <c:errDir val="y"/>
            <c:errBarType val="both"/>
            <c:errValType val="stdErr"/>
            <c:noEndCap val="0"/>
          </c:errBars>
          <c:xVal>
            <c:numRef>
              <c:f>'temp test'!$L$2:$L$1090</c:f>
              <c:numCache>
                <c:formatCode>General</c:formatCode>
                <c:ptCount val="1089"/>
                <c:pt idx="0">
                  <c:v>0</c:v>
                </c:pt>
                <c:pt idx="1">
                  <c:v>0.10000000000013599</c:v>
                </c:pt>
                <c:pt idx="2">
                  <c:v>0.200000000000045</c:v>
                </c:pt>
                <c:pt idx="3">
                  <c:v>0.30000000000018201</c:v>
                </c:pt>
                <c:pt idx="4">
                  <c:v>0.400000000000091</c:v>
                </c:pt>
                <c:pt idx="5">
                  <c:v>0.5</c:v>
                </c:pt>
                <c:pt idx="6">
                  <c:v>0.6000000000001362</c:v>
                </c:pt>
                <c:pt idx="7">
                  <c:v>0.70000000000004603</c:v>
                </c:pt>
                <c:pt idx="8">
                  <c:v>0.80000000000018223</c:v>
                </c:pt>
                <c:pt idx="9">
                  <c:v>0.90000000000009095</c:v>
                </c:pt>
                <c:pt idx="10">
                  <c:v>1</c:v>
                </c:pt>
                <c:pt idx="11">
                  <c:v>1.100000000000136</c:v>
                </c:pt>
                <c:pt idx="12">
                  <c:v>1.200000000000045</c:v>
                </c:pt>
                <c:pt idx="13">
                  <c:v>1.3000000000001819</c:v>
                </c:pt>
                <c:pt idx="14">
                  <c:v>1.4000000000000905</c:v>
                </c:pt>
                <c:pt idx="15">
                  <c:v>1.5</c:v>
                </c:pt>
                <c:pt idx="16">
                  <c:v>1.600000000000136</c:v>
                </c:pt>
                <c:pt idx="17">
                  <c:v>1.7000000000000461</c:v>
                </c:pt>
                <c:pt idx="18">
                  <c:v>1.8000000000001819</c:v>
                </c:pt>
                <c:pt idx="19">
                  <c:v>1.9000000000000905</c:v>
                </c:pt>
                <c:pt idx="20">
                  <c:v>2.0166666666666502</c:v>
                </c:pt>
                <c:pt idx="21">
                  <c:v>2.1000000000001378</c:v>
                </c:pt>
                <c:pt idx="22">
                  <c:v>2.200000000000045</c:v>
                </c:pt>
                <c:pt idx="23">
                  <c:v>2.3000000000001801</c:v>
                </c:pt>
                <c:pt idx="24">
                  <c:v>2.4000000000000909</c:v>
                </c:pt>
                <c:pt idx="25">
                  <c:v>2.5</c:v>
                </c:pt>
                <c:pt idx="26">
                  <c:v>2.6000000000001378</c:v>
                </c:pt>
                <c:pt idx="27">
                  <c:v>2.700000000000045</c:v>
                </c:pt>
                <c:pt idx="28">
                  <c:v>2.8000000000001801</c:v>
                </c:pt>
                <c:pt idx="29">
                  <c:v>2.9000000000000909</c:v>
                </c:pt>
                <c:pt idx="30">
                  <c:v>3</c:v>
                </c:pt>
                <c:pt idx="31">
                  <c:v>3.1000000000001378</c:v>
                </c:pt>
                <c:pt idx="32">
                  <c:v>3.200000000000045</c:v>
                </c:pt>
                <c:pt idx="33">
                  <c:v>3.3000000000001801</c:v>
                </c:pt>
                <c:pt idx="34">
                  <c:v>3.4000000000000909</c:v>
                </c:pt>
                <c:pt idx="35">
                  <c:v>3.5</c:v>
                </c:pt>
                <c:pt idx="36">
                  <c:v>3.6000000000001378</c:v>
                </c:pt>
                <c:pt idx="37">
                  <c:v>3.700000000000045</c:v>
                </c:pt>
                <c:pt idx="38">
                  <c:v>3.8000000000001801</c:v>
                </c:pt>
                <c:pt idx="39">
                  <c:v>3.9000000000000909</c:v>
                </c:pt>
                <c:pt idx="40">
                  <c:v>4</c:v>
                </c:pt>
                <c:pt idx="41">
                  <c:v>4.1000000000001364</c:v>
                </c:pt>
                <c:pt idx="42">
                  <c:v>4.2000000000000464</c:v>
                </c:pt>
                <c:pt idx="43">
                  <c:v>4.3000000000001819</c:v>
                </c:pt>
                <c:pt idx="44">
                  <c:v>4.4000000000000909</c:v>
                </c:pt>
                <c:pt idx="45">
                  <c:v>4.5</c:v>
                </c:pt>
                <c:pt idx="46">
                  <c:v>4.6000000000001364</c:v>
                </c:pt>
                <c:pt idx="47">
                  <c:v>4.7000000000000464</c:v>
                </c:pt>
                <c:pt idx="48">
                  <c:v>4.8000000000001819</c:v>
                </c:pt>
                <c:pt idx="49">
                  <c:v>4.9000000000000909</c:v>
                </c:pt>
                <c:pt idx="50">
                  <c:v>5</c:v>
                </c:pt>
                <c:pt idx="51">
                  <c:v>5.1000000000001364</c:v>
                </c:pt>
                <c:pt idx="52">
                  <c:v>5.2000000000000464</c:v>
                </c:pt>
                <c:pt idx="53">
                  <c:v>5.3000000000001819</c:v>
                </c:pt>
                <c:pt idx="54">
                  <c:v>5.4000000000000909</c:v>
                </c:pt>
                <c:pt idx="55">
                  <c:v>5.5</c:v>
                </c:pt>
                <c:pt idx="56">
                  <c:v>5.6000000000001364</c:v>
                </c:pt>
                <c:pt idx="57">
                  <c:v>5.7000000000000464</c:v>
                </c:pt>
                <c:pt idx="58">
                  <c:v>5.8000000000001819</c:v>
                </c:pt>
                <c:pt idx="59">
                  <c:v>5.9000000000000909</c:v>
                </c:pt>
                <c:pt idx="60">
                  <c:v>6</c:v>
                </c:pt>
                <c:pt idx="61">
                  <c:v>6.1000000000001364</c:v>
                </c:pt>
                <c:pt idx="62">
                  <c:v>6.2000000000000464</c:v>
                </c:pt>
                <c:pt idx="63">
                  <c:v>6.3000000000001819</c:v>
                </c:pt>
                <c:pt idx="64">
                  <c:v>6.4000000000000909</c:v>
                </c:pt>
                <c:pt idx="65">
                  <c:v>6.5</c:v>
                </c:pt>
                <c:pt idx="66">
                  <c:v>6.6000000000001364</c:v>
                </c:pt>
                <c:pt idx="67">
                  <c:v>6.7000000000000464</c:v>
                </c:pt>
                <c:pt idx="68">
                  <c:v>6.8000000000001819</c:v>
                </c:pt>
                <c:pt idx="69">
                  <c:v>6.9000000000000909</c:v>
                </c:pt>
                <c:pt idx="70">
                  <c:v>7</c:v>
                </c:pt>
                <c:pt idx="71">
                  <c:v>7.1000000000001364</c:v>
                </c:pt>
                <c:pt idx="72">
                  <c:v>7.2000000000000464</c:v>
                </c:pt>
                <c:pt idx="73">
                  <c:v>7.3000000000001819</c:v>
                </c:pt>
                <c:pt idx="74">
                  <c:v>7.4000000000000909</c:v>
                </c:pt>
                <c:pt idx="75">
                  <c:v>7.5</c:v>
                </c:pt>
                <c:pt idx="76">
                  <c:v>7.6000000000001364</c:v>
                </c:pt>
                <c:pt idx="77">
                  <c:v>7.7000000000000464</c:v>
                </c:pt>
                <c:pt idx="78">
                  <c:v>7.8000000000001819</c:v>
                </c:pt>
                <c:pt idx="79">
                  <c:v>7.9000000000000909</c:v>
                </c:pt>
                <c:pt idx="80">
                  <c:v>8</c:v>
                </c:pt>
                <c:pt idx="81">
                  <c:v>8.1000000000001329</c:v>
                </c:pt>
                <c:pt idx="82">
                  <c:v>8.2000000000000455</c:v>
                </c:pt>
                <c:pt idx="83">
                  <c:v>8.3000000000001837</c:v>
                </c:pt>
                <c:pt idx="84">
                  <c:v>8.4000000000000927</c:v>
                </c:pt>
                <c:pt idx="85">
                  <c:v>8.5</c:v>
                </c:pt>
                <c:pt idx="86">
                  <c:v>8.6000000000001329</c:v>
                </c:pt>
                <c:pt idx="87">
                  <c:v>8.7000000000000455</c:v>
                </c:pt>
                <c:pt idx="88">
                  <c:v>8.8000000000001837</c:v>
                </c:pt>
                <c:pt idx="89">
                  <c:v>8.9000000000000927</c:v>
                </c:pt>
                <c:pt idx="90">
                  <c:v>9</c:v>
                </c:pt>
                <c:pt idx="91">
                  <c:v>9.1000000000001329</c:v>
                </c:pt>
                <c:pt idx="92">
                  <c:v>9.2000000000000455</c:v>
                </c:pt>
                <c:pt idx="93">
                  <c:v>9.3000000000001837</c:v>
                </c:pt>
                <c:pt idx="94">
                  <c:v>9.4000000000000927</c:v>
                </c:pt>
                <c:pt idx="95">
                  <c:v>9.5</c:v>
                </c:pt>
                <c:pt idx="96">
                  <c:v>9.6000000000001329</c:v>
                </c:pt>
                <c:pt idx="97">
                  <c:v>9.7000000000000455</c:v>
                </c:pt>
                <c:pt idx="98">
                  <c:v>9.8000000000001837</c:v>
                </c:pt>
                <c:pt idx="99">
                  <c:v>9.9000000000000927</c:v>
                </c:pt>
                <c:pt idx="100">
                  <c:v>10</c:v>
                </c:pt>
                <c:pt idx="101">
                  <c:v>10.100000000000128</c:v>
                </c:pt>
                <c:pt idx="102">
                  <c:v>10.200000000000051</c:v>
                </c:pt>
                <c:pt idx="103">
                  <c:v>10.30000000000018</c:v>
                </c:pt>
                <c:pt idx="104">
                  <c:v>10.4000000000001</c:v>
                </c:pt>
                <c:pt idx="105">
                  <c:v>10.5</c:v>
                </c:pt>
                <c:pt idx="106">
                  <c:v>10.600000000000128</c:v>
                </c:pt>
                <c:pt idx="107">
                  <c:v>10.700000000000051</c:v>
                </c:pt>
                <c:pt idx="108">
                  <c:v>10.80000000000018</c:v>
                </c:pt>
                <c:pt idx="109">
                  <c:v>10.9000000000001</c:v>
                </c:pt>
                <c:pt idx="110">
                  <c:v>11</c:v>
                </c:pt>
                <c:pt idx="111">
                  <c:v>11.100000000000128</c:v>
                </c:pt>
                <c:pt idx="112">
                  <c:v>11.200000000000051</c:v>
                </c:pt>
                <c:pt idx="113">
                  <c:v>11.30000000000018</c:v>
                </c:pt>
                <c:pt idx="114">
                  <c:v>11.4000000000001</c:v>
                </c:pt>
                <c:pt idx="115">
                  <c:v>11.5</c:v>
                </c:pt>
                <c:pt idx="116">
                  <c:v>11.600000000000128</c:v>
                </c:pt>
                <c:pt idx="117">
                  <c:v>11.700000000000051</c:v>
                </c:pt>
                <c:pt idx="118">
                  <c:v>11.80000000000018</c:v>
                </c:pt>
                <c:pt idx="119">
                  <c:v>11.9000000000001</c:v>
                </c:pt>
                <c:pt idx="120">
                  <c:v>12</c:v>
                </c:pt>
                <c:pt idx="121">
                  <c:v>12.100000000000128</c:v>
                </c:pt>
                <c:pt idx="122">
                  <c:v>12.200000000000051</c:v>
                </c:pt>
                <c:pt idx="123">
                  <c:v>12.30000000000018</c:v>
                </c:pt>
                <c:pt idx="124">
                  <c:v>12.4000000000001</c:v>
                </c:pt>
                <c:pt idx="125">
                  <c:v>12.5</c:v>
                </c:pt>
                <c:pt idx="126">
                  <c:v>12.600000000000128</c:v>
                </c:pt>
                <c:pt idx="127">
                  <c:v>12.700000000000051</c:v>
                </c:pt>
                <c:pt idx="128">
                  <c:v>12.80000000000018</c:v>
                </c:pt>
                <c:pt idx="129">
                  <c:v>12.9000000000001</c:v>
                </c:pt>
                <c:pt idx="130">
                  <c:v>13</c:v>
                </c:pt>
                <c:pt idx="131">
                  <c:v>13.100000000000128</c:v>
                </c:pt>
                <c:pt idx="132">
                  <c:v>13.200000000000051</c:v>
                </c:pt>
                <c:pt idx="133">
                  <c:v>13.30000000000018</c:v>
                </c:pt>
                <c:pt idx="134">
                  <c:v>13.4000000000001</c:v>
                </c:pt>
                <c:pt idx="135">
                  <c:v>13.5</c:v>
                </c:pt>
                <c:pt idx="136">
                  <c:v>13.600000000000128</c:v>
                </c:pt>
                <c:pt idx="137">
                  <c:v>13.700000000000051</c:v>
                </c:pt>
                <c:pt idx="138">
                  <c:v>13.80000000000018</c:v>
                </c:pt>
                <c:pt idx="139">
                  <c:v>13.9000000000001</c:v>
                </c:pt>
                <c:pt idx="140">
                  <c:v>14</c:v>
                </c:pt>
                <c:pt idx="141">
                  <c:v>14.100000000000128</c:v>
                </c:pt>
                <c:pt idx="142">
                  <c:v>14.200000000000051</c:v>
                </c:pt>
                <c:pt idx="143">
                  <c:v>14.30000000000018</c:v>
                </c:pt>
                <c:pt idx="144">
                  <c:v>14.4000000000001</c:v>
                </c:pt>
                <c:pt idx="145">
                  <c:v>14.5</c:v>
                </c:pt>
                <c:pt idx="146">
                  <c:v>14.600000000000128</c:v>
                </c:pt>
                <c:pt idx="147">
                  <c:v>14.700000000000051</c:v>
                </c:pt>
                <c:pt idx="148">
                  <c:v>14.80000000000018</c:v>
                </c:pt>
                <c:pt idx="149">
                  <c:v>14.9000000000001</c:v>
                </c:pt>
                <c:pt idx="150">
                  <c:v>15</c:v>
                </c:pt>
                <c:pt idx="151">
                  <c:v>15.100000000000128</c:v>
                </c:pt>
                <c:pt idx="152">
                  <c:v>15.200000000000051</c:v>
                </c:pt>
                <c:pt idx="153">
                  <c:v>15.30000000000018</c:v>
                </c:pt>
                <c:pt idx="154">
                  <c:v>15.4000000000001</c:v>
                </c:pt>
                <c:pt idx="155">
                  <c:v>15.5</c:v>
                </c:pt>
                <c:pt idx="156">
                  <c:v>15.600000000000128</c:v>
                </c:pt>
                <c:pt idx="157">
                  <c:v>15.700000000000051</c:v>
                </c:pt>
                <c:pt idx="158">
                  <c:v>15.80000000000018</c:v>
                </c:pt>
                <c:pt idx="159">
                  <c:v>15.9000000000001</c:v>
                </c:pt>
                <c:pt idx="160">
                  <c:v>16</c:v>
                </c:pt>
                <c:pt idx="161">
                  <c:v>16.10000000000014</c:v>
                </c:pt>
                <c:pt idx="162">
                  <c:v>16.200000000000031</c:v>
                </c:pt>
                <c:pt idx="163">
                  <c:v>16.300000000000193</c:v>
                </c:pt>
                <c:pt idx="164">
                  <c:v>16.400000000000087</c:v>
                </c:pt>
                <c:pt idx="165">
                  <c:v>16.5</c:v>
                </c:pt>
                <c:pt idx="166">
                  <c:v>16.60000000000014</c:v>
                </c:pt>
                <c:pt idx="167">
                  <c:v>16.700000000000031</c:v>
                </c:pt>
                <c:pt idx="168">
                  <c:v>16.800000000000193</c:v>
                </c:pt>
                <c:pt idx="169">
                  <c:v>16.900000000000087</c:v>
                </c:pt>
                <c:pt idx="170">
                  <c:v>17</c:v>
                </c:pt>
                <c:pt idx="171">
                  <c:v>17.10000000000014</c:v>
                </c:pt>
                <c:pt idx="172">
                  <c:v>17.200000000000031</c:v>
                </c:pt>
                <c:pt idx="173">
                  <c:v>17.300000000000193</c:v>
                </c:pt>
                <c:pt idx="174">
                  <c:v>17.400000000000087</c:v>
                </c:pt>
                <c:pt idx="175">
                  <c:v>17.5</c:v>
                </c:pt>
                <c:pt idx="176">
                  <c:v>17.60000000000014</c:v>
                </c:pt>
                <c:pt idx="177">
                  <c:v>17.700000000000031</c:v>
                </c:pt>
                <c:pt idx="178">
                  <c:v>17.800000000000193</c:v>
                </c:pt>
                <c:pt idx="179">
                  <c:v>17.900000000000087</c:v>
                </c:pt>
                <c:pt idx="180">
                  <c:v>18</c:v>
                </c:pt>
                <c:pt idx="181">
                  <c:v>18.10000000000014</c:v>
                </c:pt>
                <c:pt idx="182">
                  <c:v>18.200000000000031</c:v>
                </c:pt>
                <c:pt idx="183">
                  <c:v>18.300000000000193</c:v>
                </c:pt>
                <c:pt idx="184">
                  <c:v>18.400000000000087</c:v>
                </c:pt>
                <c:pt idx="185">
                  <c:v>18.5</c:v>
                </c:pt>
                <c:pt idx="186">
                  <c:v>18.60000000000014</c:v>
                </c:pt>
                <c:pt idx="187">
                  <c:v>18.700000000000031</c:v>
                </c:pt>
                <c:pt idx="188">
                  <c:v>18.800000000000193</c:v>
                </c:pt>
                <c:pt idx="189">
                  <c:v>18.900000000000087</c:v>
                </c:pt>
                <c:pt idx="190">
                  <c:v>19</c:v>
                </c:pt>
                <c:pt idx="191">
                  <c:v>19.10000000000014</c:v>
                </c:pt>
                <c:pt idx="192">
                  <c:v>19.200000000000031</c:v>
                </c:pt>
                <c:pt idx="193">
                  <c:v>19.300000000000193</c:v>
                </c:pt>
                <c:pt idx="194">
                  <c:v>19.400000000000087</c:v>
                </c:pt>
                <c:pt idx="195">
                  <c:v>19.5</c:v>
                </c:pt>
                <c:pt idx="196">
                  <c:v>19.60000000000014</c:v>
                </c:pt>
                <c:pt idx="197">
                  <c:v>19.700000000000031</c:v>
                </c:pt>
                <c:pt idx="198">
                  <c:v>19.800000000000193</c:v>
                </c:pt>
                <c:pt idx="199">
                  <c:v>19.900000000000087</c:v>
                </c:pt>
                <c:pt idx="200">
                  <c:v>20</c:v>
                </c:pt>
                <c:pt idx="201">
                  <c:v>20.10000000000014</c:v>
                </c:pt>
                <c:pt idx="202">
                  <c:v>20.200000000000031</c:v>
                </c:pt>
                <c:pt idx="203">
                  <c:v>20.300000000000193</c:v>
                </c:pt>
                <c:pt idx="204">
                  <c:v>20.400000000000087</c:v>
                </c:pt>
                <c:pt idx="205">
                  <c:v>20.5</c:v>
                </c:pt>
                <c:pt idx="206">
                  <c:v>20.60000000000014</c:v>
                </c:pt>
                <c:pt idx="207">
                  <c:v>20.700000000000031</c:v>
                </c:pt>
                <c:pt idx="208">
                  <c:v>20.800000000000193</c:v>
                </c:pt>
                <c:pt idx="209">
                  <c:v>20.900000000000087</c:v>
                </c:pt>
                <c:pt idx="210">
                  <c:v>21</c:v>
                </c:pt>
                <c:pt idx="211">
                  <c:v>21.10000000000014</c:v>
                </c:pt>
                <c:pt idx="212">
                  <c:v>21.200000000000031</c:v>
                </c:pt>
                <c:pt idx="213">
                  <c:v>21.300000000000193</c:v>
                </c:pt>
                <c:pt idx="214">
                  <c:v>21.400000000000087</c:v>
                </c:pt>
                <c:pt idx="215">
                  <c:v>21.5</c:v>
                </c:pt>
                <c:pt idx="216">
                  <c:v>21.60000000000014</c:v>
                </c:pt>
                <c:pt idx="217">
                  <c:v>21.700000000000031</c:v>
                </c:pt>
                <c:pt idx="218">
                  <c:v>21.800000000000193</c:v>
                </c:pt>
                <c:pt idx="219">
                  <c:v>21.900000000000087</c:v>
                </c:pt>
                <c:pt idx="220">
                  <c:v>22</c:v>
                </c:pt>
                <c:pt idx="221">
                  <c:v>22.10000000000014</c:v>
                </c:pt>
                <c:pt idx="222">
                  <c:v>22.200000000000031</c:v>
                </c:pt>
                <c:pt idx="223">
                  <c:v>22.300000000000193</c:v>
                </c:pt>
                <c:pt idx="224">
                  <c:v>22.400000000000087</c:v>
                </c:pt>
                <c:pt idx="225">
                  <c:v>22.5</c:v>
                </c:pt>
                <c:pt idx="226">
                  <c:v>22.60000000000014</c:v>
                </c:pt>
                <c:pt idx="227">
                  <c:v>22.700000000000031</c:v>
                </c:pt>
                <c:pt idx="228">
                  <c:v>22.800000000000193</c:v>
                </c:pt>
                <c:pt idx="229">
                  <c:v>22.900000000000087</c:v>
                </c:pt>
                <c:pt idx="230">
                  <c:v>23</c:v>
                </c:pt>
                <c:pt idx="231">
                  <c:v>23.10000000000014</c:v>
                </c:pt>
                <c:pt idx="232">
                  <c:v>23.200000000000031</c:v>
                </c:pt>
                <c:pt idx="233">
                  <c:v>23.300000000000193</c:v>
                </c:pt>
                <c:pt idx="234">
                  <c:v>23.400000000000087</c:v>
                </c:pt>
                <c:pt idx="235">
                  <c:v>23.5</c:v>
                </c:pt>
                <c:pt idx="236">
                  <c:v>23.60000000000014</c:v>
                </c:pt>
                <c:pt idx="237">
                  <c:v>23.700000000000031</c:v>
                </c:pt>
                <c:pt idx="238">
                  <c:v>23.800000000000193</c:v>
                </c:pt>
                <c:pt idx="239">
                  <c:v>23.900000000000087</c:v>
                </c:pt>
                <c:pt idx="240">
                  <c:v>24</c:v>
                </c:pt>
                <c:pt idx="241">
                  <c:v>24.10000000000014</c:v>
                </c:pt>
                <c:pt idx="242">
                  <c:v>24.200000000000031</c:v>
                </c:pt>
                <c:pt idx="243">
                  <c:v>24.300000000000193</c:v>
                </c:pt>
                <c:pt idx="244">
                  <c:v>24.400000000000087</c:v>
                </c:pt>
                <c:pt idx="245">
                  <c:v>24.5</c:v>
                </c:pt>
                <c:pt idx="246">
                  <c:v>24.60000000000014</c:v>
                </c:pt>
                <c:pt idx="247">
                  <c:v>24.700000000000031</c:v>
                </c:pt>
                <c:pt idx="248">
                  <c:v>24.800000000000193</c:v>
                </c:pt>
                <c:pt idx="249">
                  <c:v>24.900000000000087</c:v>
                </c:pt>
                <c:pt idx="250">
                  <c:v>25</c:v>
                </c:pt>
                <c:pt idx="251">
                  <c:v>25.10000000000014</c:v>
                </c:pt>
                <c:pt idx="252">
                  <c:v>25.200000000000031</c:v>
                </c:pt>
                <c:pt idx="253">
                  <c:v>25.300000000000193</c:v>
                </c:pt>
                <c:pt idx="254">
                  <c:v>25.400000000000087</c:v>
                </c:pt>
                <c:pt idx="255">
                  <c:v>25.5</c:v>
                </c:pt>
                <c:pt idx="256">
                  <c:v>25.60000000000014</c:v>
                </c:pt>
                <c:pt idx="257">
                  <c:v>25.700000000000031</c:v>
                </c:pt>
                <c:pt idx="258">
                  <c:v>25.800000000000193</c:v>
                </c:pt>
                <c:pt idx="259">
                  <c:v>25.900000000000087</c:v>
                </c:pt>
                <c:pt idx="260">
                  <c:v>26</c:v>
                </c:pt>
                <c:pt idx="261">
                  <c:v>26.10000000000014</c:v>
                </c:pt>
                <c:pt idx="262">
                  <c:v>26.200000000000031</c:v>
                </c:pt>
                <c:pt idx="263">
                  <c:v>26.300000000000193</c:v>
                </c:pt>
                <c:pt idx="264">
                  <c:v>26.400000000000087</c:v>
                </c:pt>
                <c:pt idx="265">
                  <c:v>26.5</c:v>
                </c:pt>
                <c:pt idx="266">
                  <c:v>26.60000000000014</c:v>
                </c:pt>
                <c:pt idx="267">
                  <c:v>26.700000000000031</c:v>
                </c:pt>
                <c:pt idx="268">
                  <c:v>26.800000000000193</c:v>
                </c:pt>
                <c:pt idx="269">
                  <c:v>26.900000000000087</c:v>
                </c:pt>
                <c:pt idx="270">
                  <c:v>27</c:v>
                </c:pt>
                <c:pt idx="271">
                  <c:v>27.10000000000014</c:v>
                </c:pt>
                <c:pt idx="272">
                  <c:v>27.200000000000031</c:v>
                </c:pt>
                <c:pt idx="273">
                  <c:v>27.300000000000193</c:v>
                </c:pt>
                <c:pt idx="274">
                  <c:v>27.400000000000087</c:v>
                </c:pt>
                <c:pt idx="275">
                  <c:v>27.5</c:v>
                </c:pt>
                <c:pt idx="276">
                  <c:v>27.60000000000014</c:v>
                </c:pt>
                <c:pt idx="277">
                  <c:v>27.700000000000031</c:v>
                </c:pt>
                <c:pt idx="278">
                  <c:v>27.800000000000193</c:v>
                </c:pt>
                <c:pt idx="279">
                  <c:v>27.900000000000087</c:v>
                </c:pt>
                <c:pt idx="280">
                  <c:v>28</c:v>
                </c:pt>
                <c:pt idx="281">
                  <c:v>28.10000000000014</c:v>
                </c:pt>
                <c:pt idx="282">
                  <c:v>28.200000000000031</c:v>
                </c:pt>
                <c:pt idx="283">
                  <c:v>28.300000000000193</c:v>
                </c:pt>
                <c:pt idx="284">
                  <c:v>28.400000000000087</c:v>
                </c:pt>
                <c:pt idx="285">
                  <c:v>28.5</c:v>
                </c:pt>
                <c:pt idx="286">
                  <c:v>28.60000000000014</c:v>
                </c:pt>
                <c:pt idx="287">
                  <c:v>28.700000000000031</c:v>
                </c:pt>
                <c:pt idx="288">
                  <c:v>28.800000000000193</c:v>
                </c:pt>
                <c:pt idx="289">
                  <c:v>28.900000000000087</c:v>
                </c:pt>
                <c:pt idx="290">
                  <c:v>29</c:v>
                </c:pt>
                <c:pt idx="291">
                  <c:v>29.10000000000014</c:v>
                </c:pt>
                <c:pt idx="292">
                  <c:v>29.200000000000031</c:v>
                </c:pt>
                <c:pt idx="293">
                  <c:v>29.300000000000193</c:v>
                </c:pt>
                <c:pt idx="294">
                  <c:v>29.400000000000087</c:v>
                </c:pt>
                <c:pt idx="295">
                  <c:v>29.5</c:v>
                </c:pt>
                <c:pt idx="296">
                  <c:v>29.60000000000014</c:v>
                </c:pt>
                <c:pt idx="297">
                  <c:v>29.700000000000031</c:v>
                </c:pt>
                <c:pt idx="298">
                  <c:v>29.800000000000193</c:v>
                </c:pt>
                <c:pt idx="299">
                  <c:v>29.900000000000087</c:v>
                </c:pt>
                <c:pt idx="300">
                  <c:v>30</c:v>
                </c:pt>
                <c:pt idx="301">
                  <c:v>30.10000000000014</c:v>
                </c:pt>
                <c:pt idx="302">
                  <c:v>30.200000000000031</c:v>
                </c:pt>
                <c:pt idx="303">
                  <c:v>30.300000000000193</c:v>
                </c:pt>
                <c:pt idx="304">
                  <c:v>30.400000000000087</c:v>
                </c:pt>
                <c:pt idx="305">
                  <c:v>30.5</c:v>
                </c:pt>
                <c:pt idx="306">
                  <c:v>30.60000000000014</c:v>
                </c:pt>
                <c:pt idx="307">
                  <c:v>30.700000000000031</c:v>
                </c:pt>
                <c:pt idx="308">
                  <c:v>30.800000000000193</c:v>
                </c:pt>
                <c:pt idx="309">
                  <c:v>30.900000000000087</c:v>
                </c:pt>
                <c:pt idx="310">
                  <c:v>31</c:v>
                </c:pt>
                <c:pt idx="311">
                  <c:v>31.10000000000014</c:v>
                </c:pt>
                <c:pt idx="312">
                  <c:v>31.200000000000031</c:v>
                </c:pt>
                <c:pt idx="313">
                  <c:v>31.300000000000193</c:v>
                </c:pt>
                <c:pt idx="314">
                  <c:v>31.400000000000087</c:v>
                </c:pt>
                <c:pt idx="315">
                  <c:v>31.5</c:v>
                </c:pt>
                <c:pt idx="316">
                  <c:v>31.60000000000014</c:v>
                </c:pt>
                <c:pt idx="317">
                  <c:v>31.700000000000031</c:v>
                </c:pt>
                <c:pt idx="318">
                  <c:v>31.800000000000193</c:v>
                </c:pt>
                <c:pt idx="319">
                  <c:v>31.900000000000087</c:v>
                </c:pt>
                <c:pt idx="320">
                  <c:v>32</c:v>
                </c:pt>
                <c:pt idx="321">
                  <c:v>32.100000000000151</c:v>
                </c:pt>
                <c:pt idx="322">
                  <c:v>32.200000000000053</c:v>
                </c:pt>
                <c:pt idx="323">
                  <c:v>32.300000000000153</c:v>
                </c:pt>
                <c:pt idx="324">
                  <c:v>32.400000000000098</c:v>
                </c:pt>
                <c:pt idx="325">
                  <c:v>32.5</c:v>
                </c:pt>
                <c:pt idx="326">
                  <c:v>32.600000000000151</c:v>
                </c:pt>
                <c:pt idx="327">
                  <c:v>32.700000000000053</c:v>
                </c:pt>
                <c:pt idx="328">
                  <c:v>32.800000000000153</c:v>
                </c:pt>
                <c:pt idx="329">
                  <c:v>32.900000000000098</c:v>
                </c:pt>
                <c:pt idx="330">
                  <c:v>33</c:v>
                </c:pt>
                <c:pt idx="331">
                  <c:v>33.100000000000151</c:v>
                </c:pt>
                <c:pt idx="332">
                  <c:v>33.200000000000053</c:v>
                </c:pt>
                <c:pt idx="333">
                  <c:v>33.300000000000153</c:v>
                </c:pt>
                <c:pt idx="334">
                  <c:v>33.400000000000098</c:v>
                </c:pt>
                <c:pt idx="335">
                  <c:v>33.5</c:v>
                </c:pt>
                <c:pt idx="336">
                  <c:v>33.600000000000151</c:v>
                </c:pt>
                <c:pt idx="337">
                  <c:v>33.700000000000053</c:v>
                </c:pt>
                <c:pt idx="338">
                  <c:v>33.800000000000153</c:v>
                </c:pt>
                <c:pt idx="339">
                  <c:v>33.900000000000098</c:v>
                </c:pt>
                <c:pt idx="340">
                  <c:v>34</c:v>
                </c:pt>
                <c:pt idx="341">
                  <c:v>34.100000000000151</c:v>
                </c:pt>
                <c:pt idx="342">
                  <c:v>34.200000000000053</c:v>
                </c:pt>
                <c:pt idx="343">
                  <c:v>34.300000000000153</c:v>
                </c:pt>
                <c:pt idx="344">
                  <c:v>34.400000000000098</c:v>
                </c:pt>
                <c:pt idx="345">
                  <c:v>34.5</c:v>
                </c:pt>
                <c:pt idx="346">
                  <c:v>34.600000000000151</c:v>
                </c:pt>
                <c:pt idx="347">
                  <c:v>34.700000000000053</c:v>
                </c:pt>
                <c:pt idx="348">
                  <c:v>34.800000000000153</c:v>
                </c:pt>
                <c:pt idx="349">
                  <c:v>34.900000000000098</c:v>
                </c:pt>
                <c:pt idx="350">
                  <c:v>35</c:v>
                </c:pt>
                <c:pt idx="351">
                  <c:v>35.100000000000151</c:v>
                </c:pt>
                <c:pt idx="352">
                  <c:v>35.200000000000053</c:v>
                </c:pt>
                <c:pt idx="353">
                  <c:v>35.300000000000153</c:v>
                </c:pt>
                <c:pt idx="354">
                  <c:v>35.400000000000098</c:v>
                </c:pt>
                <c:pt idx="355">
                  <c:v>35.5</c:v>
                </c:pt>
                <c:pt idx="356">
                  <c:v>35.600000000000151</c:v>
                </c:pt>
                <c:pt idx="357">
                  <c:v>35.700000000000053</c:v>
                </c:pt>
                <c:pt idx="358">
                  <c:v>35.800000000000153</c:v>
                </c:pt>
                <c:pt idx="359">
                  <c:v>35.900000000000098</c:v>
                </c:pt>
                <c:pt idx="360">
                  <c:v>36</c:v>
                </c:pt>
                <c:pt idx="361">
                  <c:v>36.100000000000151</c:v>
                </c:pt>
                <c:pt idx="362">
                  <c:v>36.200000000000053</c:v>
                </c:pt>
                <c:pt idx="363">
                  <c:v>36.300000000000153</c:v>
                </c:pt>
                <c:pt idx="364">
                  <c:v>36.400000000000098</c:v>
                </c:pt>
                <c:pt idx="365">
                  <c:v>36.5</c:v>
                </c:pt>
                <c:pt idx="366">
                  <c:v>36.600000000000151</c:v>
                </c:pt>
                <c:pt idx="367">
                  <c:v>36.700000000000053</c:v>
                </c:pt>
                <c:pt idx="368">
                  <c:v>36.800000000000153</c:v>
                </c:pt>
                <c:pt idx="369">
                  <c:v>36.900000000000098</c:v>
                </c:pt>
                <c:pt idx="370">
                  <c:v>37</c:v>
                </c:pt>
                <c:pt idx="371">
                  <c:v>37.100000000000151</c:v>
                </c:pt>
                <c:pt idx="372">
                  <c:v>37.200000000000053</c:v>
                </c:pt>
                <c:pt idx="373">
                  <c:v>37.300000000000153</c:v>
                </c:pt>
                <c:pt idx="374">
                  <c:v>37.400000000000098</c:v>
                </c:pt>
                <c:pt idx="375">
                  <c:v>37.5</c:v>
                </c:pt>
                <c:pt idx="376">
                  <c:v>37.600000000000151</c:v>
                </c:pt>
                <c:pt idx="377">
                  <c:v>37.700000000000053</c:v>
                </c:pt>
                <c:pt idx="378">
                  <c:v>37.800000000000153</c:v>
                </c:pt>
                <c:pt idx="379">
                  <c:v>37.900000000000098</c:v>
                </c:pt>
                <c:pt idx="380">
                  <c:v>38</c:v>
                </c:pt>
                <c:pt idx="381">
                  <c:v>38.100000000000151</c:v>
                </c:pt>
                <c:pt idx="382">
                  <c:v>38.200000000000053</c:v>
                </c:pt>
                <c:pt idx="383">
                  <c:v>38.300000000000153</c:v>
                </c:pt>
                <c:pt idx="384">
                  <c:v>38.400000000000098</c:v>
                </c:pt>
                <c:pt idx="385">
                  <c:v>38.5</c:v>
                </c:pt>
                <c:pt idx="386">
                  <c:v>38.600000000000151</c:v>
                </c:pt>
                <c:pt idx="387">
                  <c:v>38.700000000000053</c:v>
                </c:pt>
                <c:pt idx="388">
                  <c:v>38.800000000000153</c:v>
                </c:pt>
                <c:pt idx="389">
                  <c:v>38.900000000000098</c:v>
                </c:pt>
                <c:pt idx="390">
                  <c:v>39</c:v>
                </c:pt>
                <c:pt idx="391">
                  <c:v>39.100000000000151</c:v>
                </c:pt>
                <c:pt idx="392">
                  <c:v>39.200000000000053</c:v>
                </c:pt>
                <c:pt idx="393">
                  <c:v>39.300000000000153</c:v>
                </c:pt>
                <c:pt idx="394">
                  <c:v>39.400000000000098</c:v>
                </c:pt>
                <c:pt idx="395">
                  <c:v>39.5</c:v>
                </c:pt>
                <c:pt idx="396">
                  <c:v>39.600000000000151</c:v>
                </c:pt>
                <c:pt idx="397">
                  <c:v>39.700000000000053</c:v>
                </c:pt>
                <c:pt idx="398">
                  <c:v>39.800000000000153</c:v>
                </c:pt>
                <c:pt idx="399">
                  <c:v>39.900000000000098</c:v>
                </c:pt>
                <c:pt idx="400">
                  <c:v>40</c:v>
                </c:pt>
                <c:pt idx="401">
                  <c:v>40.100000000000151</c:v>
                </c:pt>
                <c:pt idx="402">
                  <c:v>40.200000000000053</c:v>
                </c:pt>
                <c:pt idx="403">
                  <c:v>40.300000000000153</c:v>
                </c:pt>
                <c:pt idx="404">
                  <c:v>40.400000000000098</c:v>
                </c:pt>
                <c:pt idx="405">
                  <c:v>40.5</c:v>
                </c:pt>
                <c:pt idx="406">
                  <c:v>40.600000000000151</c:v>
                </c:pt>
                <c:pt idx="407">
                  <c:v>40.700000000000053</c:v>
                </c:pt>
                <c:pt idx="408">
                  <c:v>40.800000000000153</c:v>
                </c:pt>
                <c:pt idx="409">
                  <c:v>40.900000000000098</c:v>
                </c:pt>
                <c:pt idx="410">
                  <c:v>41</c:v>
                </c:pt>
                <c:pt idx="411">
                  <c:v>41.100000000000151</c:v>
                </c:pt>
                <c:pt idx="412">
                  <c:v>41.200000000000053</c:v>
                </c:pt>
                <c:pt idx="413">
                  <c:v>41.300000000000153</c:v>
                </c:pt>
                <c:pt idx="414">
                  <c:v>41.400000000000098</c:v>
                </c:pt>
                <c:pt idx="415">
                  <c:v>41.5</c:v>
                </c:pt>
                <c:pt idx="416">
                  <c:v>41.600000000000151</c:v>
                </c:pt>
                <c:pt idx="417">
                  <c:v>41.700000000000053</c:v>
                </c:pt>
                <c:pt idx="418">
                  <c:v>41.800000000000153</c:v>
                </c:pt>
                <c:pt idx="419">
                  <c:v>41.900000000000098</c:v>
                </c:pt>
                <c:pt idx="420">
                  <c:v>42</c:v>
                </c:pt>
                <c:pt idx="421">
                  <c:v>42.100000000000151</c:v>
                </c:pt>
                <c:pt idx="422">
                  <c:v>42.200000000000053</c:v>
                </c:pt>
                <c:pt idx="423">
                  <c:v>42.300000000000153</c:v>
                </c:pt>
                <c:pt idx="424">
                  <c:v>42.400000000000098</c:v>
                </c:pt>
                <c:pt idx="425">
                  <c:v>42.5</c:v>
                </c:pt>
                <c:pt idx="426">
                  <c:v>42.600000000000151</c:v>
                </c:pt>
                <c:pt idx="427">
                  <c:v>42.700000000000053</c:v>
                </c:pt>
                <c:pt idx="428">
                  <c:v>42.800000000000153</c:v>
                </c:pt>
                <c:pt idx="429">
                  <c:v>42.900000000000098</c:v>
                </c:pt>
                <c:pt idx="430">
                  <c:v>43</c:v>
                </c:pt>
                <c:pt idx="431">
                  <c:v>43.100000000000151</c:v>
                </c:pt>
                <c:pt idx="432">
                  <c:v>43.200000000000053</c:v>
                </c:pt>
                <c:pt idx="433">
                  <c:v>43.300000000000153</c:v>
                </c:pt>
                <c:pt idx="434">
                  <c:v>43.400000000000098</c:v>
                </c:pt>
                <c:pt idx="435">
                  <c:v>43.5</c:v>
                </c:pt>
                <c:pt idx="436">
                  <c:v>43.600000000000151</c:v>
                </c:pt>
                <c:pt idx="437">
                  <c:v>43.700000000000053</c:v>
                </c:pt>
                <c:pt idx="438">
                  <c:v>43.800000000000153</c:v>
                </c:pt>
                <c:pt idx="439">
                  <c:v>43.900000000000098</c:v>
                </c:pt>
                <c:pt idx="440">
                  <c:v>44</c:v>
                </c:pt>
                <c:pt idx="441">
                  <c:v>44.100000000000151</c:v>
                </c:pt>
                <c:pt idx="442">
                  <c:v>44.200000000000053</c:v>
                </c:pt>
                <c:pt idx="443">
                  <c:v>44.300000000000153</c:v>
                </c:pt>
                <c:pt idx="444">
                  <c:v>44.400000000000098</c:v>
                </c:pt>
                <c:pt idx="445">
                  <c:v>44.5</c:v>
                </c:pt>
                <c:pt idx="446">
                  <c:v>44.600000000000151</c:v>
                </c:pt>
                <c:pt idx="447">
                  <c:v>44.700000000000053</c:v>
                </c:pt>
                <c:pt idx="448">
                  <c:v>44.800000000000153</c:v>
                </c:pt>
                <c:pt idx="449">
                  <c:v>44.900000000000098</c:v>
                </c:pt>
                <c:pt idx="450">
                  <c:v>45</c:v>
                </c:pt>
                <c:pt idx="451">
                  <c:v>45.100000000000151</c:v>
                </c:pt>
                <c:pt idx="452">
                  <c:v>45.200000000000053</c:v>
                </c:pt>
                <c:pt idx="453">
                  <c:v>45.300000000000153</c:v>
                </c:pt>
                <c:pt idx="454">
                  <c:v>45.400000000000098</c:v>
                </c:pt>
                <c:pt idx="455">
                  <c:v>45.5</c:v>
                </c:pt>
                <c:pt idx="456">
                  <c:v>45.600000000000151</c:v>
                </c:pt>
                <c:pt idx="457">
                  <c:v>45.700000000000053</c:v>
                </c:pt>
                <c:pt idx="458">
                  <c:v>45.800000000000153</c:v>
                </c:pt>
                <c:pt idx="459">
                  <c:v>45.900000000000098</c:v>
                </c:pt>
                <c:pt idx="460">
                  <c:v>46</c:v>
                </c:pt>
                <c:pt idx="461">
                  <c:v>46.100000000000151</c:v>
                </c:pt>
                <c:pt idx="462">
                  <c:v>46.200000000000053</c:v>
                </c:pt>
                <c:pt idx="463">
                  <c:v>46.300000000000153</c:v>
                </c:pt>
                <c:pt idx="464">
                  <c:v>46.400000000000098</c:v>
                </c:pt>
                <c:pt idx="465">
                  <c:v>46.5</c:v>
                </c:pt>
                <c:pt idx="466">
                  <c:v>46.600000000000151</c:v>
                </c:pt>
                <c:pt idx="467">
                  <c:v>46.700000000000053</c:v>
                </c:pt>
                <c:pt idx="468">
                  <c:v>46.800000000000153</c:v>
                </c:pt>
                <c:pt idx="469">
                  <c:v>46.900000000000098</c:v>
                </c:pt>
                <c:pt idx="470">
                  <c:v>47</c:v>
                </c:pt>
                <c:pt idx="471">
                  <c:v>47.100000000000151</c:v>
                </c:pt>
                <c:pt idx="472">
                  <c:v>47.200000000000053</c:v>
                </c:pt>
                <c:pt idx="473">
                  <c:v>47.300000000000153</c:v>
                </c:pt>
                <c:pt idx="474">
                  <c:v>47.400000000000098</c:v>
                </c:pt>
                <c:pt idx="475">
                  <c:v>47.5</c:v>
                </c:pt>
                <c:pt idx="476">
                  <c:v>47.600000000000151</c:v>
                </c:pt>
                <c:pt idx="477">
                  <c:v>47.700000000000053</c:v>
                </c:pt>
                <c:pt idx="478">
                  <c:v>47.800000000000153</c:v>
                </c:pt>
                <c:pt idx="479">
                  <c:v>47.900000000000098</c:v>
                </c:pt>
                <c:pt idx="480">
                  <c:v>48</c:v>
                </c:pt>
                <c:pt idx="481">
                  <c:v>48.100000000000151</c:v>
                </c:pt>
                <c:pt idx="482">
                  <c:v>48.200000000000053</c:v>
                </c:pt>
                <c:pt idx="483">
                  <c:v>48.300000000000153</c:v>
                </c:pt>
                <c:pt idx="484">
                  <c:v>48.400000000000098</c:v>
                </c:pt>
                <c:pt idx="485">
                  <c:v>48.5</c:v>
                </c:pt>
                <c:pt idx="486">
                  <c:v>48.600000000000151</c:v>
                </c:pt>
                <c:pt idx="487">
                  <c:v>48.700000000000053</c:v>
                </c:pt>
                <c:pt idx="488">
                  <c:v>48.800000000000153</c:v>
                </c:pt>
                <c:pt idx="489">
                  <c:v>48.900000000000098</c:v>
                </c:pt>
                <c:pt idx="490">
                  <c:v>49</c:v>
                </c:pt>
                <c:pt idx="491">
                  <c:v>49.100000000000151</c:v>
                </c:pt>
                <c:pt idx="492">
                  <c:v>49.200000000000053</c:v>
                </c:pt>
                <c:pt idx="493">
                  <c:v>49.300000000000153</c:v>
                </c:pt>
                <c:pt idx="494">
                  <c:v>49.400000000000098</c:v>
                </c:pt>
                <c:pt idx="495">
                  <c:v>49.5</c:v>
                </c:pt>
                <c:pt idx="496">
                  <c:v>49.600000000000151</c:v>
                </c:pt>
                <c:pt idx="497">
                  <c:v>49.700000000000053</c:v>
                </c:pt>
                <c:pt idx="498">
                  <c:v>49.800000000000153</c:v>
                </c:pt>
                <c:pt idx="499">
                  <c:v>49.900000000000098</c:v>
                </c:pt>
                <c:pt idx="500">
                  <c:v>50</c:v>
                </c:pt>
                <c:pt idx="501">
                  <c:v>50.100000000000151</c:v>
                </c:pt>
                <c:pt idx="502">
                  <c:v>50.200000000000053</c:v>
                </c:pt>
                <c:pt idx="503">
                  <c:v>50.300000000000153</c:v>
                </c:pt>
                <c:pt idx="504">
                  <c:v>50.400000000000098</c:v>
                </c:pt>
                <c:pt idx="505">
                  <c:v>50.5</c:v>
                </c:pt>
                <c:pt idx="506">
                  <c:v>50.600000000000151</c:v>
                </c:pt>
                <c:pt idx="507">
                  <c:v>50.700000000000053</c:v>
                </c:pt>
                <c:pt idx="508">
                  <c:v>50.800000000000153</c:v>
                </c:pt>
                <c:pt idx="509">
                  <c:v>50.900000000000098</c:v>
                </c:pt>
                <c:pt idx="510">
                  <c:v>51</c:v>
                </c:pt>
                <c:pt idx="511">
                  <c:v>51.100000000000151</c:v>
                </c:pt>
                <c:pt idx="512">
                  <c:v>51.200000000000053</c:v>
                </c:pt>
                <c:pt idx="513">
                  <c:v>51.300000000000153</c:v>
                </c:pt>
                <c:pt idx="514">
                  <c:v>51.400000000000098</c:v>
                </c:pt>
                <c:pt idx="515">
                  <c:v>51.5</c:v>
                </c:pt>
                <c:pt idx="516">
                  <c:v>51.600000000000151</c:v>
                </c:pt>
                <c:pt idx="517">
                  <c:v>51.700000000000053</c:v>
                </c:pt>
                <c:pt idx="518">
                  <c:v>51.800000000000153</c:v>
                </c:pt>
                <c:pt idx="519">
                  <c:v>51.900000000000098</c:v>
                </c:pt>
                <c:pt idx="520">
                  <c:v>52</c:v>
                </c:pt>
                <c:pt idx="521">
                  <c:v>52.100000000000151</c:v>
                </c:pt>
                <c:pt idx="522">
                  <c:v>52.200000000000053</c:v>
                </c:pt>
                <c:pt idx="523">
                  <c:v>52.300000000000153</c:v>
                </c:pt>
                <c:pt idx="524">
                  <c:v>52.400000000000098</c:v>
                </c:pt>
                <c:pt idx="525">
                  <c:v>52.5</c:v>
                </c:pt>
                <c:pt idx="526">
                  <c:v>52.600000000000151</c:v>
                </c:pt>
                <c:pt idx="527">
                  <c:v>52.700000000000053</c:v>
                </c:pt>
                <c:pt idx="528">
                  <c:v>52.800000000000153</c:v>
                </c:pt>
                <c:pt idx="529">
                  <c:v>52.900000000000098</c:v>
                </c:pt>
                <c:pt idx="530">
                  <c:v>53</c:v>
                </c:pt>
                <c:pt idx="531">
                  <c:v>53.100000000000151</c:v>
                </c:pt>
                <c:pt idx="532">
                  <c:v>53.200000000000053</c:v>
                </c:pt>
                <c:pt idx="533">
                  <c:v>53.300000000000153</c:v>
                </c:pt>
                <c:pt idx="534">
                  <c:v>53.400000000000098</c:v>
                </c:pt>
                <c:pt idx="535">
                  <c:v>53.5</c:v>
                </c:pt>
                <c:pt idx="536">
                  <c:v>53.600000000000151</c:v>
                </c:pt>
                <c:pt idx="537">
                  <c:v>53.700000000000053</c:v>
                </c:pt>
                <c:pt idx="538">
                  <c:v>53.800000000000153</c:v>
                </c:pt>
                <c:pt idx="539">
                  <c:v>53.900000000000098</c:v>
                </c:pt>
                <c:pt idx="540">
                  <c:v>54</c:v>
                </c:pt>
                <c:pt idx="541">
                  <c:v>54.100000000000151</c:v>
                </c:pt>
                <c:pt idx="542">
                  <c:v>54.200000000000053</c:v>
                </c:pt>
                <c:pt idx="543">
                  <c:v>54.300000000000153</c:v>
                </c:pt>
                <c:pt idx="544">
                  <c:v>54.400000000000098</c:v>
                </c:pt>
                <c:pt idx="545">
                  <c:v>54.5</c:v>
                </c:pt>
                <c:pt idx="546">
                  <c:v>54.600000000000151</c:v>
                </c:pt>
                <c:pt idx="547">
                  <c:v>54.700000000000053</c:v>
                </c:pt>
                <c:pt idx="548">
                  <c:v>54.800000000000153</c:v>
                </c:pt>
                <c:pt idx="549">
                  <c:v>54.900000000000098</c:v>
                </c:pt>
                <c:pt idx="550">
                  <c:v>55</c:v>
                </c:pt>
                <c:pt idx="551">
                  <c:v>55.100000000000151</c:v>
                </c:pt>
                <c:pt idx="552">
                  <c:v>55.200000000000053</c:v>
                </c:pt>
                <c:pt idx="553">
                  <c:v>55.300000000000153</c:v>
                </c:pt>
                <c:pt idx="554">
                  <c:v>55.400000000000098</c:v>
                </c:pt>
                <c:pt idx="555">
                  <c:v>55.5</c:v>
                </c:pt>
                <c:pt idx="556">
                  <c:v>55.600000000000151</c:v>
                </c:pt>
                <c:pt idx="557">
                  <c:v>55.700000000000053</c:v>
                </c:pt>
                <c:pt idx="558">
                  <c:v>55.800000000000153</c:v>
                </c:pt>
                <c:pt idx="559">
                  <c:v>55.900000000000098</c:v>
                </c:pt>
                <c:pt idx="560">
                  <c:v>56</c:v>
                </c:pt>
                <c:pt idx="561">
                  <c:v>56.100000000000151</c:v>
                </c:pt>
                <c:pt idx="562">
                  <c:v>56.200000000000053</c:v>
                </c:pt>
                <c:pt idx="563">
                  <c:v>56.300000000000153</c:v>
                </c:pt>
                <c:pt idx="564">
                  <c:v>56.400000000000098</c:v>
                </c:pt>
                <c:pt idx="565">
                  <c:v>56.5</c:v>
                </c:pt>
                <c:pt idx="566">
                  <c:v>56.600000000000151</c:v>
                </c:pt>
                <c:pt idx="567">
                  <c:v>56.700000000000053</c:v>
                </c:pt>
                <c:pt idx="568">
                  <c:v>56.800000000000153</c:v>
                </c:pt>
                <c:pt idx="569">
                  <c:v>56.900000000000098</c:v>
                </c:pt>
                <c:pt idx="570">
                  <c:v>57</c:v>
                </c:pt>
                <c:pt idx="571">
                  <c:v>57.100000000000151</c:v>
                </c:pt>
                <c:pt idx="572">
                  <c:v>57.200000000000053</c:v>
                </c:pt>
                <c:pt idx="573">
                  <c:v>57.300000000000153</c:v>
                </c:pt>
                <c:pt idx="574">
                  <c:v>57.400000000000098</c:v>
                </c:pt>
                <c:pt idx="575">
                  <c:v>57.5</c:v>
                </c:pt>
                <c:pt idx="576">
                  <c:v>57.600000000000151</c:v>
                </c:pt>
                <c:pt idx="577">
                  <c:v>57.700000000000053</c:v>
                </c:pt>
                <c:pt idx="578">
                  <c:v>57.800000000000153</c:v>
                </c:pt>
                <c:pt idx="579">
                  <c:v>57.900000000000098</c:v>
                </c:pt>
                <c:pt idx="580">
                  <c:v>58</c:v>
                </c:pt>
                <c:pt idx="581">
                  <c:v>58.100000000000151</c:v>
                </c:pt>
                <c:pt idx="582">
                  <c:v>58.200000000000053</c:v>
                </c:pt>
                <c:pt idx="583">
                  <c:v>58.300000000000153</c:v>
                </c:pt>
                <c:pt idx="584">
                  <c:v>58.400000000000098</c:v>
                </c:pt>
                <c:pt idx="585">
                  <c:v>58.5</c:v>
                </c:pt>
                <c:pt idx="586">
                  <c:v>58.600000000000151</c:v>
                </c:pt>
                <c:pt idx="587">
                  <c:v>58.700000000000053</c:v>
                </c:pt>
                <c:pt idx="588">
                  <c:v>58.800000000000153</c:v>
                </c:pt>
                <c:pt idx="589">
                  <c:v>58.900000000000098</c:v>
                </c:pt>
                <c:pt idx="590">
                  <c:v>59</c:v>
                </c:pt>
                <c:pt idx="591">
                  <c:v>59.100000000000151</c:v>
                </c:pt>
                <c:pt idx="592">
                  <c:v>59.200000000000053</c:v>
                </c:pt>
                <c:pt idx="593">
                  <c:v>59.300000000000153</c:v>
                </c:pt>
                <c:pt idx="594">
                  <c:v>59.400000000000098</c:v>
                </c:pt>
                <c:pt idx="595">
                  <c:v>59.5</c:v>
                </c:pt>
                <c:pt idx="596">
                  <c:v>59.600000000000151</c:v>
                </c:pt>
                <c:pt idx="597">
                  <c:v>59.700000000000053</c:v>
                </c:pt>
                <c:pt idx="598">
                  <c:v>59.800000000000153</c:v>
                </c:pt>
                <c:pt idx="599">
                  <c:v>59.900000000000098</c:v>
                </c:pt>
                <c:pt idx="600">
                  <c:v>60</c:v>
                </c:pt>
                <c:pt idx="601">
                  <c:v>60.100000000000151</c:v>
                </c:pt>
                <c:pt idx="602">
                  <c:v>60.200000000000053</c:v>
                </c:pt>
                <c:pt idx="603">
                  <c:v>60.300000000000153</c:v>
                </c:pt>
                <c:pt idx="604">
                  <c:v>60.400000000000098</c:v>
                </c:pt>
                <c:pt idx="605">
                  <c:v>60.5</c:v>
                </c:pt>
                <c:pt idx="606">
                  <c:v>60.600000000000151</c:v>
                </c:pt>
                <c:pt idx="607">
                  <c:v>60.700000000000053</c:v>
                </c:pt>
                <c:pt idx="608">
                  <c:v>60.800000000000153</c:v>
                </c:pt>
                <c:pt idx="609">
                  <c:v>60.900000000000098</c:v>
                </c:pt>
                <c:pt idx="610">
                  <c:v>61</c:v>
                </c:pt>
                <c:pt idx="611">
                  <c:v>61.100000000000151</c:v>
                </c:pt>
                <c:pt idx="612">
                  <c:v>61.200000000000053</c:v>
                </c:pt>
                <c:pt idx="613">
                  <c:v>61.300000000000153</c:v>
                </c:pt>
                <c:pt idx="614">
                  <c:v>61.400000000000098</c:v>
                </c:pt>
                <c:pt idx="615">
                  <c:v>61.5</c:v>
                </c:pt>
                <c:pt idx="616">
                  <c:v>61.600000000000151</c:v>
                </c:pt>
                <c:pt idx="617">
                  <c:v>61.700000000000053</c:v>
                </c:pt>
                <c:pt idx="618">
                  <c:v>61.800000000000153</c:v>
                </c:pt>
                <c:pt idx="619">
                  <c:v>61.900000000000098</c:v>
                </c:pt>
                <c:pt idx="620">
                  <c:v>62</c:v>
                </c:pt>
                <c:pt idx="621">
                  <c:v>62.100000000000151</c:v>
                </c:pt>
                <c:pt idx="622">
                  <c:v>62.200000000000053</c:v>
                </c:pt>
                <c:pt idx="623">
                  <c:v>62.300000000000153</c:v>
                </c:pt>
                <c:pt idx="624">
                  <c:v>62.400000000000098</c:v>
                </c:pt>
                <c:pt idx="625">
                  <c:v>62.5</c:v>
                </c:pt>
                <c:pt idx="626">
                  <c:v>62.600000000000151</c:v>
                </c:pt>
                <c:pt idx="627">
                  <c:v>62.700000000000053</c:v>
                </c:pt>
                <c:pt idx="628">
                  <c:v>62.800000000000153</c:v>
                </c:pt>
                <c:pt idx="629">
                  <c:v>62.900000000000098</c:v>
                </c:pt>
                <c:pt idx="630">
                  <c:v>63</c:v>
                </c:pt>
                <c:pt idx="631">
                  <c:v>63.100000000000151</c:v>
                </c:pt>
                <c:pt idx="632">
                  <c:v>63.200000000000053</c:v>
                </c:pt>
                <c:pt idx="633">
                  <c:v>63.300000000000153</c:v>
                </c:pt>
                <c:pt idx="634">
                  <c:v>63.400000000000098</c:v>
                </c:pt>
                <c:pt idx="635">
                  <c:v>63.5</c:v>
                </c:pt>
                <c:pt idx="636">
                  <c:v>63.600000000000151</c:v>
                </c:pt>
                <c:pt idx="637">
                  <c:v>63.700000000000053</c:v>
                </c:pt>
                <c:pt idx="638">
                  <c:v>63.800000000000153</c:v>
                </c:pt>
                <c:pt idx="639">
                  <c:v>63.900000000000098</c:v>
                </c:pt>
                <c:pt idx="640">
                  <c:v>64</c:v>
                </c:pt>
                <c:pt idx="641">
                  <c:v>64.100000000000108</c:v>
                </c:pt>
                <c:pt idx="642">
                  <c:v>64.200000000000045</c:v>
                </c:pt>
                <c:pt idx="643">
                  <c:v>64.300000000000182</c:v>
                </c:pt>
                <c:pt idx="644">
                  <c:v>64.400000000000105</c:v>
                </c:pt>
                <c:pt idx="645">
                  <c:v>64.5</c:v>
                </c:pt>
                <c:pt idx="646">
                  <c:v>64.600000000000108</c:v>
                </c:pt>
                <c:pt idx="647">
                  <c:v>64.700000000000045</c:v>
                </c:pt>
                <c:pt idx="648">
                  <c:v>64.800000000000182</c:v>
                </c:pt>
                <c:pt idx="649">
                  <c:v>64.900000000000105</c:v>
                </c:pt>
                <c:pt idx="650">
                  <c:v>65</c:v>
                </c:pt>
                <c:pt idx="651">
                  <c:v>65.100000000000108</c:v>
                </c:pt>
                <c:pt idx="652">
                  <c:v>65.200000000000045</c:v>
                </c:pt>
                <c:pt idx="653">
                  <c:v>65.300000000000182</c:v>
                </c:pt>
                <c:pt idx="654">
                  <c:v>65.400000000000105</c:v>
                </c:pt>
                <c:pt idx="655">
                  <c:v>65.5</c:v>
                </c:pt>
                <c:pt idx="656">
                  <c:v>65.600000000000108</c:v>
                </c:pt>
                <c:pt idx="657">
                  <c:v>65.700000000000045</c:v>
                </c:pt>
                <c:pt idx="658">
                  <c:v>65.800000000000182</c:v>
                </c:pt>
                <c:pt idx="659">
                  <c:v>65.900000000000105</c:v>
                </c:pt>
                <c:pt idx="660">
                  <c:v>66</c:v>
                </c:pt>
                <c:pt idx="661">
                  <c:v>66.100000000000108</c:v>
                </c:pt>
                <c:pt idx="662">
                  <c:v>66.200000000000045</c:v>
                </c:pt>
                <c:pt idx="663">
                  <c:v>66.300000000000182</c:v>
                </c:pt>
                <c:pt idx="664">
                  <c:v>66.400000000000105</c:v>
                </c:pt>
                <c:pt idx="665">
                  <c:v>66.5</c:v>
                </c:pt>
                <c:pt idx="666">
                  <c:v>66.600000000000108</c:v>
                </c:pt>
                <c:pt idx="667">
                  <c:v>66.700000000000045</c:v>
                </c:pt>
                <c:pt idx="668">
                  <c:v>66.800000000000182</c:v>
                </c:pt>
                <c:pt idx="669">
                  <c:v>66.900000000000105</c:v>
                </c:pt>
                <c:pt idx="670">
                  <c:v>67</c:v>
                </c:pt>
                <c:pt idx="671">
                  <c:v>67.100000000000108</c:v>
                </c:pt>
                <c:pt idx="672">
                  <c:v>67.200000000000045</c:v>
                </c:pt>
                <c:pt idx="673">
                  <c:v>67.300000000000182</c:v>
                </c:pt>
                <c:pt idx="674">
                  <c:v>67.400000000000105</c:v>
                </c:pt>
                <c:pt idx="675">
                  <c:v>67.5</c:v>
                </c:pt>
                <c:pt idx="676">
                  <c:v>67.600000000000108</c:v>
                </c:pt>
                <c:pt idx="677">
                  <c:v>67.700000000000045</c:v>
                </c:pt>
                <c:pt idx="678">
                  <c:v>67.800000000000182</c:v>
                </c:pt>
                <c:pt idx="679">
                  <c:v>67.900000000000105</c:v>
                </c:pt>
                <c:pt idx="680">
                  <c:v>68</c:v>
                </c:pt>
                <c:pt idx="681">
                  <c:v>68.100000000000108</c:v>
                </c:pt>
                <c:pt idx="682">
                  <c:v>68.200000000000045</c:v>
                </c:pt>
                <c:pt idx="683">
                  <c:v>68.300000000000182</c:v>
                </c:pt>
                <c:pt idx="684">
                  <c:v>68.400000000000105</c:v>
                </c:pt>
                <c:pt idx="685">
                  <c:v>68.5</c:v>
                </c:pt>
                <c:pt idx="686">
                  <c:v>68.600000000000108</c:v>
                </c:pt>
                <c:pt idx="687">
                  <c:v>68.700000000000045</c:v>
                </c:pt>
                <c:pt idx="688">
                  <c:v>68.800000000000182</c:v>
                </c:pt>
                <c:pt idx="689">
                  <c:v>68.900000000000105</c:v>
                </c:pt>
                <c:pt idx="690">
                  <c:v>69</c:v>
                </c:pt>
                <c:pt idx="691">
                  <c:v>69.100000000000108</c:v>
                </c:pt>
                <c:pt idx="692">
                  <c:v>69.200000000000045</c:v>
                </c:pt>
                <c:pt idx="693">
                  <c:v>69.300000000000182</c:v>
                </c:pt>
                <c:pt idx="694">
                  <c:v>69.400000000000105</c:v>
                </c:pt>
                <c:pt idx="695">
                  <c:v>69.5</c:v>
                </c:pt>
                <c:pt idx="696">
                  <c:v>69.600000000000108</c:v>
                </c:pt>
                <c:pt idx="697">
                  <c:v>69.700000000000045</c:v>
                </c:pt>
                <c:pt idx="698">
                  <c:v>69.800000000000182</c:v>
                </c:pt>
                <c:pt idx="699">
                  <c:v>69.900000000000105</c:v>
                </c:pt>
                <c:pt idx="700">
                  <c:v>70</c:v>
                </c:pt>
                <c:pt idx="701">
                  <c:v>70.100000000000108</c:v>
                </c:pt>
                <c:pt idx="702">
                  <c:v>70.200000000000045</c:v>
                </c:pt>
                <c:pt idx="703">
                  <c:v>70.300000000000182</c:v>
                </c:pt>
                <c:pt idx="704">
                  <c:v>70.400000000000105</c:v>
                </c:pt>
                <c:pt idx="705">
                  <c:v>70.5</c:v>
                </c:pt>
                <c:pt idx="706">
                  <c:v>70.600000000000108</c:v>
                </c:pt>
                <c:pt idx="707">
                  <c:v>70.700000000000045</c:v>
                </c:pt>
                <c:pt idx="708">
                  <c:v>70.800000000000182</c:v>
                </c:pt>
                <c:pt idx="709">
                  <c:v>70.900000000000105</c:v>
                </c:pt>
                <c:pt idx="710">
                  <c:v>71</c:v>
                </c:pt>
                <c:pt idx="711">
                  <c:v>71.100000000000108</c:v>
                </c:pt>
                <c:pt idx="712">
                  <c:v>71.200000000000045</c:v>
                </c:pt>
                <c:pt idx="713">
                  <c:v>71.300000000000182</c:v>
                </c:pt>
                <c:pt idx="714">
                  <c:v>71.400000000000105</c:v>
                </c:pt>
                <c:pt idx="715">
                  <c:v>71.5</c:v>
                </c:pt>
                <c:pt idx="716">
                  <c:v>71.600000000000108</c:v>
                </c:pt>
                <c:pt idx="717">
                  <c:v>71.700000000000045</c:v>
                </c:pt>
                <c:pt idx="718">
                  <c:v>71.800000000000182</c:v>
                </c:pt>
                <c:pt idx="719">
                  <c:v>71.900000000000105</c:v>
                </c:pt>
                <c:pt idx="720">
                  <c:v>72</c:v>
                </c:pt>
                <c:pt idx="721">
                  <c:v>72.100000000000108</c:v>
                </c:pt>
                <c:pt idx="722">
                  <c:v>72.200000000000045</c:v>
                </c:pt>
                <c:pt idx="723">
                  <c:v>72.300000000000182</c:v>
                </c:pt>
                <c:pt idx="724">
                  <c:v>72.400000000000105</c:v>
                </c:pt>
                <c:pt idx="725">
                  <c:v>72.5</c:v>
                </c:pt>
                <c:pt idx="726">
                  <c:v>72.600000000000108</c:v>
                </c:pt>
                <c:pt idx="727">
                  <c:v>72.700000000000045</c:v>
                </c:pt>
                <c:pt idx="728">
                  <c:v>72.800000000000182</c:v>
                </c:pt>
                <c:pt idx="729">
                  <c:v>72.900000000000105</c:v>
                </c:pt>
                <c:pt idx="730">
                  <c:v>73</c:v>
                </c:pt>
                <c:pt idx="731">
                  <c:v>73.100000000000108</c:v>
                </c:pt>
                <c:pt idx="732">
                  <c:v>73.200000000000045</c:v>
                </c:pt>
                <c:pt idx="733">
                  <c:v>73.300000000000182</c:v>
                </c:pt>
                <c:pt idx="734">
                  <c:v>73.400000000000105</c:v>
                </c:pt>
                <c:pt idx="735">
                  <c:v>73.5</c:v>
                </c:pt>
                <c:pt idx="736">
                  <c:v>73.600000000000108</c:v>
                </c:pt>
                <c:pt idx="737">
                  <c:v>73.700000000000045</c:v>
                </c:pt>
                <c:pt idx="738">
                  <c:v>73.800000000000182</c:v>
                </c:pt>
                <c:pt idx="739">
                  <c:v>73.900000000000105</c:v>
                </c:pt>
                <c:pt idx="740">
                  <c:v>74</c:v>
                </c:pt>
                <c:pt idx="741">
                  <c:v>74.100000000000108</c:v>
                </c:pt>
                <c:pt idx="742">
                  <c:v>74.200000000000045</c:v>
                </c:pt>
                <c:pt idx="743">
                  <c:v>74.300000000000182</c:v>
                </c:pt>
                <c:pt idx="744">
                  <c:v>74.400000000000105</c:v>
                </c:pt>
                <c:pt idx="745">
                  <c:v>74.5</c:v>
                </c:pt>
                <c:pt idx="746">
                  <c:v>74.600000000000108</c:v>
                </c:pt>
                <c:pt idx="747">
                  <c:v>74.700000000000045</c:v>
                </c:pt>
                <c:pt idx="748">
                  <c:v>74.800000000000182</c:v>
                </c:pt>
                <c:pt idx="749">
                  <c:v>74.900000000000105</c:v>
                </c:pt>
                <c:pt idx="750">
                  <c:v>75</c:v>
                </c:pt>
                <c:pt idx="751">
                  <c:v>75.100000000000108</c:v>
                </c:pt>
                <c:pt idx="752">
                  <c:v>75.200000000000045</c:v>
                </c:pt>
                <c:pt idx="753">
                  <c:v>75.300000000000182</c:v>
                </c:pt>
                <c:pt idx="754">
                  <c:v>75.400000000000105</c:v>
                </c:pt>
                <c:pt idx="755">
                  <c:v>75.5</c:v>
                </c:pt>
                <c:pt idx="756">
                  <c:v>75.600000000000108</c:v>
                </c:pt>
                <c:pt idx="757">
                  <c:v>75.700000000000045</c:v>
                </c:pt>
                <c:pt idx="758">
                  <c:v>75.800000000000182</c:v>
                </c:pt>
                <c:pt idx="759">
                  <c:v>75.900000000000105</c:v>
                </c:pt>
                <c:pt idx="760">
                  <c:v>76</c:v>
                </c:pt>
                <c:pt idx="761">
                  <c:v>76.100000000000108</c:v>
                </c:pt>
                <c:pt idx="762">
                  <c:v>76.200000000000045</c:v>
                </c:pt>
                <c:pt idx="763">
                  <c:v>76.300000000000182</c:v>
                </c:pt>
                <c:pt idx="764">
                  <c:v>76.400000000000105</c:v>
                </c:pt>
                <c:pt idx="765">
                  <c:v>76.5</c:v>
                </c:pt>
                <c:pt idx="766">
                  <c:v>76.600000000000108</c:v>
                </c:pt>
                <c:pt idx="767">
                  <c:v>76.700000000000045</c:v>
                </c:pt>
                <c:pt idx="768">
                  <c:v>76.800000000000182</c:v>
                </c:pt>
                <c:pt idx="769">
                  <c:v>76.900000000000105</c:v>
                </c:pt>
                <c:pt idx="770">
                  <c:v>77</c:v>
                </c:pt>
                <c:pt idx="771">
                  <c:v>77.100000000000108</c:v>
                </c:pt>
                <c:pt idx="772">
                  <c:v>77.200000000000045</c:v>
                </c:pt>
                <c:pt idx="773">
                  <c:v>77.300000000000182</c:v>
                </c:pt>
                <c:pt idx="774">
                  <c:v>77.400000000000105</c:v>
                </c:pt>
                <c:pt idx="775">
                  <c:v>77.5</c:v>
                </c:pt>
                <c:pt idx="776">
                  <c:v>77.600000000000108</c:v>
                </c:pt>
                <c:pt idx="777">
                  <c:v>77.700000000000045</c:v>
                </c:pt>
                <c:pt idx="778">
                  <c:v>77.800000000000182</c:v>
                </c:pt>
                <c:pt idx="779">
                  <c:v>77.900000000000105</c:v>
                </c:pt>
                <c:pt idx="780">
                  <c:v>78</c:v>
                </c:pt>
                <c:pt idx="781">
                  <c:v>78.100000000000108</c:v>
                </c:pt>
                <c:pt idx="782">
                  <c:v>78.200000000000045</c:v>
                </c:pt>
                <c:pt idx="783">
                  <c:v>78.300000000000182</c:v>
                </c:pt>
                <c:pt idx="784">
                  <c:v>78.400000000000105</c:v>
                </c:pt>
                <c:pt idx="785">
                  <c:v>78.5</c:v>
                </c:pt>
                <c:pt idx="786">
                  <c:v>78.600000000000108</c:v>
                </c:pt>
                <c:pt idx="787">
                  <c:v>78.700000000000045</c:v>
                </c:pt>
                <c:pt idx="788">
                  <c:v>78.800000000000182</c:v>
                </c:pt>
                <c:pt idx="789">
                  <c:v>78.900000000000105</c:v>
                </c:pt>
                <c:pt idx="790">
                  <c:v>79</c:v>
                </c:pt>
                <c:pt idx="791">
                  <c:v>79.100000000000108</c:v>
                </c:pt>
                <c:pt idx="792">
                  <c:v>79.200000000000045</c:v>
                </c:pt>
                <c:pt idx="793">
                  <c:v>79.300000000000182</c:v>
                </c:pt>
                <c:pt idx="794">
                  <c:v>79.400000000000105</c:v>
                </c:pt>
                <c:pt idx="795">
                  <c:v>79.5</c:v>
                </c:pt>
                <c:pt idx="796">
                  <c:v>79.600000000000108</c:v>
                </c:pt>
                <c:pt idx="797">
                  <c:v>79.700000000000045</c:v>
                </c:pt>
                <c:pt idx="798">
                  <c:v>79.800000000000182</c:v>
                </c:pt>
                <c:pt idx="799">
                  <c:v>79.900000000000105</c:v>
                </c:pt>
                <c:pt idx="800">
                  <c:v>80</c:v>
                </c:pt>
                <c:pt idx="801">
                  <c:v>80.100000000000108</c:v>
                </c:pt>
                <c:pt idx="802">
                  <c:v>80.200000000000045</c:v>
                </c:pt>
                <c:pt idx="803">
                  <c:v>80.300000000000182</c:v>
                </c:pt>
                <c:pt idx="804">
                  <c:v>80.400000000000105</c:v>
                </c:pt>
                <c:pt idx="805">
                  <c:v>80.5</c:v>
                </c:pt>
                <c:pt idx="806">
                  <c:v>80.600000000000108</c:v>
                </c:pt>
                <c:pt idx="807">
                  <c:v>80.700000000000045</c:v>
                </c:pt>
                <c:pt idx="808">
                  <c:v>80.800000000000182</c:v>
                </c:pt>
                <c:pt idx="809">
                  <c:v>80.900000000000105</c:v>
                </c:pt>
                <c:pt idx="810">
                  <c:v>81</c:v>
                </c:pt>
                <c:pt idx="811">
                  <c:v>81.100000000000108</c:v>
                </c:pt>
                <c:pt idx="812">
                  <c:v>81.200000000000045</c:v>
                </c:pt>
                <c:pt idx="813">
                  <c:v>81.300000000000182</c:v>
                </c:pt>
                <c:pt idx="814">
                  <c:v>81.400000000000105</c:v>
                </c:pt>
                <c:pt idx="815">
                  <c:v>81.5</c:v>
                </c:pt>
                <c:pt idx="816">
                  <c:v>81.600000000000108</c:v>
                </c:pt>
                <c:pt idx="817">
                  <c:v>81.700000000000045</c:v>
                </c:pt>
                <c:pt idx="818">
                  <c:v>81.800000000000182</c:v>
                </c:pt>
                <c:pt idx="819">
                  <c:v>81.900000000000105</c:v>
                </c:pt>
                <c:pt idx="820">
                  <c:v>82</c:v>
                </c:pt>
                <c:pt idx="821">
                  <c:v>82.100000000000108</c:v>
                </c:pt>
                <c:pt idx="822">
                  <c:v>82.200000000000045</c:v>
                </c:pt>
                <c:pt idx="823">
                  <c:v>82.300000000000182</c:v>
                </c:pt>
                <c:pt idx="824">
                  <c:v>82.400000000000105</c:v>
                </c:pt>
                <c:pt idx="825">
                  <c:v>82.5</c:v>
                </c:pt>
                <c:pt idx="826">
                  <c:v>82.600000000000108</c:v>
                </c:pt>
                <c:pt idx="827">
                  <c:v>82.700000000000045</c:v>
                </c:pt>
                <c:pt idx="828">
                  <c:v>82.800000000000182</c:v>
                </c:pt>
                <c:pt idx="829">
                  <c:v>82.900000000000105</c:v>
                </c:pt>
                <c:pt idx="830">
                  <c:v>83</c:v>
                </c:pt>
                <c:pt idx="831">
                  <c:v>83.100000000000108</c:v>
                </c:pt>
                <c:pt idx="832">
                  <c:v>83.200000000000045</c:v>
                </c:pt>
                <c:pt idx="833">
                  <c:v>83.300000000000182</c:v>
                </c:pt>
                <c:pt idx="834">
                  <c:v>83.400000000000105</c:v>
                </c:pt>
                <c:pt idx="835">
                  <c:v>83.5</c:v>
                </c:pt>
                <c:pt idx="836">
                  <c:v>83.600000000000108</c:v>
                </c:pt>
                <c:pt idx="837">
                  <c:v>83.700000000000045</c:v>
                </c:pt>
                <c:pt idx="838">
                  <c:v>83.800000000000182</c:v>
                </c:pt>
                <c:pt idx="839">
                  <c:v>83.900000000000105</c:v>
                </c:pt>
                <c:pt idx="840">
                  <c:v>84</c:v>
                </c:pt>
                <c:pt idx="841">
                  <c:v>84.100000000000108</c:v>
                </c:pt>
                <c:pt idx="842">
                  <c:v>84.200000000000045</c:v>
                </c:pt>
                <c:pt idx="843">
                  <c:v>84.300000000000182</c:v>
                </c:pt>
                <c:pt idx="844">
                  <c:v>84.400000000000105</c:v>
                </c:pt>
                <c:pt idx="845">
                  <c:v>84.5</c:v>
                </c:pt>
                <c:pt idx="846">
                  <c:v>84.600000000000108</c:v>
                </c:pt>
                <c:pt idx="847">
                  <c:v>84.700000000000045</c:v>
                </c:pt>
                <c:pt idx="848">
                  <c:v>84.800000000000182</c:v>
                </c:pt>
                <c:pt idx="849">
                  <c:v>84.900000000000105</c:v>
                </c:pt>
                <c:pt idx="850">
                  <c:v>85</c:v>
                </c:pt>
                <c:pt idx="851">
                  <c:v>85.100000000000108</c:v>
                </c:pt>
                <c:pt idx="852">
                  <c:v>85.200000000000045</c:v>
                </c:pt>
                <c:pt idx="853">
                  <c:v>85.300000000000182</c:v>
                </c:pt>
                <c:pt idx="854">
                  <c:v>85.400000000000105</c:v>
                </c:pt>
                <c:pt idx="855">
                  <c:v>85.5</c:v>
                </c:pt>
                <c:pt idx="856">
                  <c:v>85.600000000000108</c:v>
                </c:pt>
                <c:pt idx="857">
                  <c:v>85.700000000000045</c:v>
                </c:pt>
                <c:pt idx="858">
                  <c:v>85.800000000000182</c:v>
                </c:pt>
                <c:pt idx="859">
                  <c:v>85.900000000000105</c:v>
                </c:pt>
                <c:pt idx="860">
                  <c:v>86</c:v>
                </c:pt>
                <c:pt idx="861">
                  <c:v>86.100000000000108</c:v>
                </c:pt>
                <c:pt idx="862">
                  <c:v>86.200000000000045</c:v>
                </c:pt>
                <c:pt idx="863">
                  <c:v>86.300000000000182</c:v>
                </c:pt>
                <c:pt idx="864">
                  <c:v>86.400000000000105</c:v>
                </c:pt>
                <c:pt idx="865">
                  <c:v>86.5</c:v>
                </c:pt>
                <c:pt idx="866">
                  <c:v>86.600000000000108</c:v>
                </c:pt>
                <c:pt idx="867">
                  <c:v>86.700000000000045</c:v>
                </c:pt>
                <c:pt idx="868">
                  <c:v>86.800000000000182</c:v>
                </c:pt>
                <c:pt idx="869">
                  <c:v>86.900000000000105</c:v>
                </c:pt>
                <c:pt idx="870">
                  <c:v>87</c:v>
                </c:pt>
                <c:pt idx="871">
                  <c:v>87.100000000000108</c:v>
                </c:pt>
                <c:pt idx="872">
                  <c:v>87.200000000000045</c:v>
                </c:pt>
                <c:pt idx="873">
                  <c:v>87.300000000000182</c:v>
                </c:pt>
                <c:pt idx="874">
                  <c:v>87.400000000000105</c:v>
                </c:pt>
                <c:pt idx="875">
                  <c:v>87.5</c:v>
                </c:pt>
                <c:pt idx="876">
                  <c:v>87.600000000000108</c:v>
                </c:pt>
                <c:pt idx="877">
                  <c:v>87.700000000000045</c:v>
                </c:pt>
                <c:pt idx="878">
                  <c:v>87.800000000000182</c:v>
                </c:pt>
                <c:pt idx="879">
                  <c:v>87.900000000000105</c:v>
                </c:pt>
                <c:pt idx="880">
                  <c:v>88</c:v>
                </c:pt>
                <c:pt idx="881">
                  <c:v>88.100000000000108</c:v>
                </c:pt>
                <c:pt idx="882">
                  <c:v>88.200000000000045</c:v>
                </c:pt>
                <c:pt idx="883">
                  <c:v>88.300000000000182</c:v>
                </c:pt>
                <c:pt idx="884">
                  <c:v>88.400000000000105</c:v>
                </c:pt>
                <c:pt idx="885">
                  <c:v>88.5</c:v>
                </c:pt>
                <c:pt idx="886">
                  <c:v>88.600000000000108</c:v>
                </c:pt>
                <c:pt idx="887">
                  <c:v>88.700000000000045</c:v>
                </c:pt>
                <c:pt idx="888">
                  <c:v>88.800000000000182</c:v>
                </c:pt>
                <c:pt idx="889">
                  <c:v>88.900000000000105</c:v>
                </c:pt>
                <c:pt idx="890">
                  <c:v>89</c:v>
                </c:pt>
                <c:pt idx="891">
                  <c:v>89.100000000000108</c:v>
                </c:pt>
                <c:pt idx="892">
                  <c:v>89.200000000000045</c:v>
                </c:pt>
                <c:pt idx="893">
                  <c:v>89.300000000000182</c:v>
                </c:pt>
                <c:pt idx="894">
                  <c:v>89.400000000000105</c:v>
                </c:pt>
                <c:pt idx="895">
                  <c:v>89.5</c:v>
                </c:pt>
                <c:pt idx="896">
                  <c:v>89.600000000000108</c:v>
                </c:pt>
                <c:pt idx="897">
                  <c:v>89.700000000000045</c:v>
                </c:pt>
                <c:pt idx="898">
                  <c:v>89.800000000000182</c:v>
                </c:pt>
                <c:pt idx="899">
                  <c:v>89.900000000000105</c:v>
                </c:pt>
                <c:pt idx="900">
                  <c:v>90</c:v>
                </c:pt>
                <c:pt idx="901">
                  <c:v>90.100000000000108</c:v>
                </c:pt>
                <c:pt idx="902">
                  <c:v>90.200000000000045</c:v>
                </c:pt>
                <c:pt idx="903">
                  <c:v>90.300000000000182</c:v>
                </c:pt>
                <c:pt idx="904">
                  <c:v>90.400000000000105</c:v>
                </c:pt>
                <c:pt idx="905">
                  <c:v>90.5</c:v>
                </c:pt>
                <c:pt idx="906">
                  <c:v>90.600000000000108</c:v>
                </c:pt>
                <c:pt idx="907">
                  <c:v>90.700000000000045</c:v>
                </c:pt>
                <c:pt idx="908">
                  <c:v>90.800000000000182</c:v>
                </c:pt>
                <c:pt idx="909">
                  <c:v>90.900000000000105</c:v>
                </c:pt>
                <c:pt idx="910">
                  <c:v>91</c:v>
                </c:pt>
                <c:pt idx="911">
                  <c:v>91.100000000000108</c:v>
                </c:pt>
                <c:pt idx="912">
                  <c:v>91.200000000000045</c:v>
                </c:pt>
                <c:pt idx="913">
                  <c:v>91.300000000000182</c:v>
                </c:pt>
                <c:pt idx="914">
                  <c:v>91.400000000000105</c:v>
                </c:pt>
                <c:pt idx="915">
                  <c:v>91.5</c:v>
                </c:pt>
                <c:pt idx="916">
                  <c:v>91.600000000000108</c:v>
                </c:pt>
                <c:pt idx="917">
                  <c:v>91.700000000000045</c:v>
                </c:pt>
                <c:pt idx="918">
                  <c:v>91.800000000000182</c:v>
                </c:pt>
                <c:pt idx="919">
                  <c:v>91.900000000000105</c:v>
                </c:pt>
                <c:pt idx="920">
                  <c:v>92</c:v>
                </c:pt>
                <c:pt idx="921">
                  <c:v>92.100000000000108</c:v>
                </c:pt>
                <c:pt idx="922">
                  <c:v>92.200000000000045</c:v>
                </c:pt>
                <c:pt idx="923">
                  <c:v>92.300000000000182</c:v>
                </c:pt>
                <c:pt idx="924">
                  <c:v>92.400000000000105</c:v>
                </c:pt>
                <c:pt idx="925">
                  <c:v>92.5</c:v>
                </c:pt>
                <c:pt idx="926">
                  <c:v>92.600000000000108</c:v>
                </c:pt>
                <c:pt idx="927">
                  <c:v>92.700000000000045</c:v>
                </c:pt>
                <c:pt idx="928">
                  <c:v>92.800000000000182</c:v>
                </c:pt>
                <c:pt idx="929">
                  <c:v>92.900000000000105</c:v>
                </c:pt>
                <c:pt idx="930">
                  <c:v>93</c:v>
                </c:pt>
                <c:pt idx="931">
                  <c:v>93.100000000000108</c:v>
                </c:pt>
                <c:pt idx="932">
                  <c:v>93.200000000000045</c:v>
                </c:pt>
                <c:pt idx="933">
                  <c:v>93.300000000000182</c:v>
                </c:pt>
                <c:pt idx="934">
                  <c:v>93.400000000000105</c:v>
                </c:pt>
                <c:pt idx="935">
                  <c:v>93.5</c:v>
                </c:pt>
                <c:pt idx="936">
                  <c:v>93.600000000000108</c:v>
                </c:pt>
                <c:pt idx="937">
                  <c:v>93.700000000000045</c:v>
                </c:pt>
                <c:pt idx="938">
                  <c:v>93.800000000000182</c:v>
                </c:pt>
                <c:pt idx="939">
                  <c:v>93.900000000000105</c:v>
                </c:pt>
                <c:pt idx="940">
                  <c:v>94</c:v>
                </c:pt>
                <c:pt idx="941">
                  <c:v>94.100000000000108</c:v>
                </c:pt>
                <c:pt idx="942">
                  <c:v>94.200000000000045</c:v>
                </c:pt>
                <c:pt idx="943">
                  <c:v>94.300000000000182</c:v>
                </c:pt>
                <c:pt idx="944">
                  <c:v>94.400000000000105</c:v>
                </c:pt>
                <c:pt idx="945">
                  <c:v>94.5</c:v>
                </c:pt>
                <c:pt idx="946">
                  <c:v>94.600000000000108</c:v>
                </c:pt>
                <c:pt idx="947">
                  <c:v>94.700000000000045</c:v>
                </c:pt>
                <c:pt idx="948">
                  <c:v>94.800000000000182</c:v>
                </c:pt>
                <c:pt idx="949">
                  <c:v>94.900000000000105</c:v>
                </c:pt>
                <c:pt idx="950">
                  <c:v>95</c:v>
                </c:pt>
                <c:pt idx="951">
                  <c:v>95.100000000000108</c:v>
                </c:pt>
                <c:pt idx="952">
                  <c:v>95.200000000000045</c:v>
                </c:pt>
                <c:pt idx="953">
                  <c:v>95.300000000000182</c:v>
                </c:pt>
                <c:pt idx="954">
                  <c:v>95.400000000000105</c:v>
                </c:pt>
                <c:pt idx="955">
                  <c:v>95.5</c:v>
                </c:pt>
                <c:pt idx="956">
                  <c:v>95.600000000000108</c:v>
                </c:pt>
                <c:pt idx="957">
                  <c:v>95.700000000000045</c:v>
                </c:pt>
                <c:pt idx="958">
                  <c:v>95.800000000000182</c:v>
                </c:pt>
                <c:pt idx="959">
                  <c:v>95.900000000000105</c:v>
                </c:pt>
                <c:pt idx="960">
                  <c:v>96</c:v>
                </c:pt>
                <c:pt idx="961">
                  <c:v>96.100000000000108</c:v>
                </c:pt>
                <c:pt idx="962">
                  <c:v>96.200000000000045</c:v>
                </c:pt>
                <c:pt idx="963">
                  <c:v>96.300000000000182</c:v>
                </c:pt>
                <c:pt idx="964">
                  <c:v>96.400000000000105</c:v>
                </c:pt>
                <c:pt idx="965">
                  <c:v>96.5</c:v>
                </c:pt>
                <c:pt idx="966">
                  <c:v>96.600000000000108</c:v>
                </c:pt>
                <c:pt idx="967">
                  <c:v>96.700000000000045</c:v>
                </c:pt>
                <c:pt idx="968">
                  <c:v>96.800000000000182</c:v>
                </c:pt>
                <c:pt idx="969">
                  <c:v>96.900000000000105</c:v>
                </c:pt>
                <c:pt idx="970">
                  <c:v>97</c:v>
                </c:pt>
                <c:pt idx="971">
                  <c:v>97.100000000000108</c:v>
                </c:pt>
                <c:pt idx="972">
                  <c:v>97.200000000000045</c:v>
                </c:pt>
                <c:pt idx="973">
                  <c:v>97.300000000000182</c:v>
                </c:pt>
                <c:pt idx="974">
                  <c:v>97.400000000000105</c:v>
                </c:pt>
                <c:pt idx="975">
                  <c:v>97.5</c:v>
                </c:pt>
                <c:pt idx="976">
                  <c:v>97.600000000000108</c:v>
                </c:pt>
                <c:pt idx="977">
                  <c:v>97.700000000000045</c:v>
                </c:pt>
                <c:pt idx="978">
                  <c:v>97.800000000000182</c:v>
                </c:pt>
                <c:pt idx="979">
                  <c:v>97.900000000000105</c:v>
                </c:pt>
                <c:pt idx="980">
                  <c:v>98</c:v>
                </c:pt>
                <c:pt idx="981">
                  <c:v>98.100000000000108</c:v>
                </c:pt>
                <c:pt idx="982">
                  <c:v>98.200000000000045</c:v>
                </c:pt>
                <c:pt idx="983">
                  <c:v>98.300000000000182</c:v>
                </c:pt>
                <c:pt idx="984">
                  <c:v>98.400000000000105</c:v>
                </c:pt>
                <c:pt idx="985">
                  <c:v>98.5</c:v>
                </c:pt>
                <c:pt idx="986">
                  <c:v>98.600000000000108</c:v>
                </c:pt>
                <c:pt idx="987">
                  <c:v>98.700000000000045</c:v>
                </c:pt>
                <c:pt idx="988">
                  <c:v>98.800000000000182</c:v>
                </c:pt>
                <c:pt idx="989">
                  <c:v>98.900000000000105</c:v>
                </c:pt>
                <c:pt idx="990">
                  <c:v>99</c:v>
                </c:pt>
                <c:pt idx="991">
                  <c:v>99.100000000000108</c:v>
                </c:pt>
                <c:pt idx="992">
                  <c:v>99.200000000000045</c:v>
                </c:pt>
                <c:pt idx="993">
                  <c:v>99.300000000000182</c:v>
                </c:pt>
                <c:pt idx="994">
                  <c:v>99.400000000000105</c:v>
                </c:pt>
                <c:pt idx="995">
                  <c:v>99.5</c:v>
                </c:pt>
                <c:pt idx="996">
                  <c:v>99.600000000000108</c:v>
                </c:pt>
                <c:pt idx="997">
                  <c:v>99.700000000000045</c:v>
                </c:pt>
                <c:pt idx="998">
                  <c:v>99.800000000000182</c:v>
                </c:pt>
                <c:pt idx="999">
                  <c:v>99.900000000000105</c:v>
                </c:pt>
                <c:pt idx="1000">
                  <c:v>100</c:v>
                </c:pt>
                <c:pt idx="1001">
                  <c:v>100.10000000000008</c:v>
                </c:pt>
                <c:pt idx="1002">
                  <c:v>100.2000000000001</c:v>
                </c:pt>
                <c:pt idx="1003">
                  <c:v>100.3000000000002</c:v>
                </c:pt>
                <c:pt idx="1004">
                  <c:v>100.40000000000012</c:v>
                </c:pt>
                <c:pt idx="1005">
                  <c:v>100.5</c:v>
                </c:pt>
                <c:pt idx="1006">
                  <c:v>100.60000000000008</c:v>
                </c:pt>
                <c:pt idx="1007">
                  <c:v>100.7000000000001</c:v>
                </c:pt>
                <c:pt idx="1008">
                  <c:v>100.8000000000002</c:v>
                </c:pt>
                <c:pt idx="1009">
                  <c:v>100.90000000000012</c:v>
                </c:pt>
                <c:pt idx="1010">
                  <c:v>101</c:v>
                </c:pt>
                <c:pt idx="1011">
                  <c:v>101.10000000000008</c:v>
                </c:pt>
                <c:pt idx="1012">
                  <c:v>101.2000000000001</c:v>
                </c:pt>
                <c:pt idx="1013">
                  <c:v>101.3166666666668</c:v>
                </c:pt>
                <c:pt idx="1014">
                  <c:v>101.41666666666683</c:v>
                </c:pt>
                <c:pt idx="1015">
                  <c:v>101.51666666666669</c:v>
                </c:pt>
                <c:pt idx="1016">
                  <c:v>101.7000000000001</c:v>
                </c:pt>
                <c:pt idx="1017">
                  <c:v>101.8000000000002</c:v>
                </c:pt>
                <c:pt idx="1018">
                  <c:v>101.90000000000012</c:v>
                </c:pt>
                <c:pt idx="1019">
                  <c:v>102</c:v>
                </c:pt>
                <c:pt idx="1020">
                  <c:v>102.10000000000008</c:v>
                </c:pt>
                <c:pt idx="1021">
                  <c:v>102.2000000000001</c:v>
                </c:pt>
                <c:pt idx="1022">
                  <c:v>102.3000000000002</c:v>
                </c:pt>
                <c:pt idx="1023">
                  <c:v>102.40000000000012</c:v>
                </c:pt>
                <c:pt idx="1024">
                  <c:v>102.5</c:v>
                </c:pt>
                <c:pt idx="1025">
                  <c:v>102.60000000000008</c:v>
                </c:pt>
                <c:pt idx="1026">
                  <c:v>102.7000000000001</c:v>
                </c:pt>
                <c:pt idx="1027">
                  <c:v>102.8000000000002</c:v>
                </c:pt>
                <c:pt idx="1028">
                  <c:v>102.90000000000012</c:v>
                </c:pt>
                <c:pt idx="1029">
                  <c:v>103</c:v>
                </c:pt>
                <c:pt idx="1030">
                  <c:v>103.10000000000008</c:v>
                </c:pt>
                <c:pt idx="1031">
                  <c:v>103.2000000000001</c:v>
                </c:pt>
                <c:pt idx="1032">
                  <c:v>103.3000000000002</c:v>
                </c:pt>
                <c:pt idx="1033">
                  <c:v>103.40000000000012</c:v>
                </c:pt>
                <c:pt idx="1034">
                  <c:v>103.5</c:v>
                </c:pt>
                <c:pt idx="1035">
                  <c:v>103.60000000000008</c:v>
                </c:pt>
                <c:pt idx="1036">
                  <c:v>103.7000000000001</c:v>
                </c:pt>
                <c:pt idx="1037">
                  <c:v>103.8000000000002</c:v>
                </c:pt>
                <c:pt idx="1038">
                  <c:v>103.90000000000012</c:v>
                </c:pt>
                <c:pt idx="1039">
                  <c:v>104</c:v>
                </c:pt>
                <c:pt idx="1040">
                  <c:v>104.10000000000008</c:v>
                </c:pt>
                <c:pt idx="1041">
                  <c:v>104.2000000000001</c:v>
                </c:pt>
                <c:pt idx="1042">
                  <c:v>104.3000000000002</c:v>
                </c:pt>
                <c:pt idx="1043">
                  <c:v>104.40000000000012</c:v>
                </c:pt>
                <c:pt idx="1044">
                  <c:v>104.5</c:v>
                </c:pt>
                <c:pt idx="1045">
                  <c:v>104.60000000000008</c:v>
                </c:pt>
                <c:pt idx="1046">
                  <c:v>104.7000000000001</c:v>
                </c:pt>
                <c:pt idx="1047">
                  <c:v>104.8000000000002</c:v>
                </c:pt>
                <c:pt idx="1048">
                  <c:v>104.90000000000012</c:v>
                </c:pt>
                <c:pt idx="1049">
                  <c:v>105</c:v>
                </c:pt>
                <c:pt idx="1050">
                  <c:v>105.10000000000008</c:v>
                </c:pt>
                <c:pt idx="1051">
                  <c:v>105.21666666666673</c:v>
                </c:pt>
                <c:pt idx="1052">
                  <c:v>105.3166666666668</c:v>
                </c:pt>
                <c:pt idx="1053">
                  <c:v>105.41666666666683</c:v>
                </c:pt>
                <c:pt idx="1054">
                  <c:v>105.51666666666669</c:v>
                </c:pt>
                <c:pt idx="1055">
                  <c:v>105.7000000000001</c:v>
                </c:pt>
                <c:pt idx="1056">
                  <c:v>105.8000000000002</c:v>
                </c:pt>
                <c:pt idx="1057">
                  <c:v>105.90000000000012</c:v>
                </c:pt>
                <c:pt idx="1058">
                  <c:v>106</c:v>
                </c:pt>
                <c:pt idx="1059">
                  <c:v>106.10000000000008</c:v>
                </c:pt>
                <c:pt idx="1060">
                  <c:v>106.2000000000001</c:v>
                </c:pt>
                <c:pt idx="1061">
                  <c:v>106.3000000000002</c:v>
                </c:pt>
                <c:pt idx="1062">
                  <c:v>106.40000000000012</c:v>
                </c:pt>
                <c:pt idx="1063">
                  <c:v>106.5</c:v>
                </c:pt>
                <c:pt idx="1064">
                  <c:v>106.60000000000008</c:v>
                </c:pt>
                <c:pt idx="1065">
                  <c:v>106.7000000000001</c:v>
                </c:pt>
                <c:pt idx="1066">
                  <c:v>106.8000000000002</c:v>
                </c:pt>
                <c:pt idx="1067">
                  <c:v>106.90000000000012</c:v>
                </c:pt>
                <c:pt idx="1068">
                  <c:v>107</c:v>
                </c:pt>
                <c:pt idx="1069">
                  <c:v>107.10000000000008</c:v>
                </c:pt>
                <c:pt idx="1070">
                  <c:v>107.2000000000001</c:v>
                </c:pt>
                <c:pt idx="1071">
                  <c:v>107.3000000000002</c:v>
                </c:pt>
                <c:pt idx="1072">
                  <c:v>107.40000000000012</c:v>
                </c:pt>
                <c:pt idx="1073">
                  <c:v>107.5</c:v>
                </c:pt>
                <c:pt idx="1074">
                  <c:v>107.60000000000008</c:v>
                </c:pt>
                <c:pt idx="1075">
                  <c:v>107.7000000000001</c:v>
                </c:pt>
                <c:pt idx="1076">
                  <c:v>107.8000000000002</c:v>
                </c:pt>
                <c:pt idx="1077">
                  <c:v>107.90000000000012</c:v>
                </c:pt>
                <c:pt idx="1078">
                  <c:v>108</c:v>
                </c:pt>
                <c:pt idx="1079">
                  <c:v>108.10000000000008</c:v>
                </c:pt>
                <c:pt idx="1080">
                  <c:v>108.2000000000001</c:v>
                </c:pt>
                <c:pt idx="1081">
                  <c:v>108.3000000000002</c:v>
                </c:pt>
                <c:pt idx="1082">
                  <c:v>108.40000000000012</c:v>
                </c:pt>
                <c:pt idx="1083">
                  <c:v>108.5</c:v>
                </c:pt>
                <c:pt idx="1084">
                  <c:v>108.60000000000008</c:v>
                </c:pt>
                <c:pt idx="1085">
                  <c:v>108.7000000000001</c:v>
                </c:pt>
                <c:pt idx="1086">
                  <c:v>108.8000000000002</c:v>
                </c:pt>
                <c:pt idx="1087">
                  <c:v>108.90000000000012</c:v>
                </c:pt>
                <c:pt idx="1088">
                  <c:v>109</c:v>
                </c:pt>
              </c:numCache>
            </c:numRef>
          </c:xVal>
          <c:yVal>
            <c:numRef>
              <c:f>'temp test'!$N$2:$N$1090</c:f>
              <c:numCache>
                <c:formatCode>General</c:formatCode>
                <c:ptCount val="1089"/>
                <c:pt idx="0">
                  <c:v>30.129599999999979</c:v>
                </c:pt>
                <c:pt idx="1">
                  <c:v>30.129599999999979</c:v>
                </c:pt>
                <c:pt idx="2">
                  <c:v>30.129599999999979</c:v>
                </c:pt>
                <c:pt idx="3">
                  <c:v>30.129599999999979</c:v>
                </c:pt>
                <c:pt idx="4">
                  <c:v>30.129599999999979</c:v>
                </c:pt>
                <c:pt idx="5">
                  <c:v>30.129599999999979</c:v>
                </c:pt>
                <c:pt idx="6">
                  <c:v>30.129599999999979</c:v>
                </c:pt>
                <c:pt idx="7">
                  <c:v>30.129599999999979</c:v>
                </c:pt>
                <c:pt idx="8">
                  <c:v>30.129599999999979</c:v>
                </c:pt>
                <c:pt idx="9">
                  <c:v>30.129599999999979</c:v>
                </c:pt>
                <c:pt idx="10">
                  <c:v>30.129599999999979</c:v>
                </c:pt>
                <c:pt idx="11">
                  <c:v>30.129599999999979</c:v>
                </c:pt>
                <c:pt idx="12">
                  <c:v>30.129599999999979</c:v>
                </c:pt>
                <c:pt idx="13">
                  <c:v>30.129599999999979</c:v>
                </c:pt>
                <c:pt idx="14">
                  <c:v>30.129599999999979</c:v>
                </c:pt>
                <c:pt idx="15">
                  <c:v>30.129599999999979</c:v>
                </c:pt>
                <c:pt idx="16">
                  <c:v>30.129599999999979</c:v>
                </c:pt>
                <c:pt idx="17">
                  <c:v>30.129599999999979</c:v>
                </c:pt>
                <c:pt idx="18">
                  <c:v>30.129599999999979</c:v>
                </c:pt>
                <c:pt idx="19">
                  <c:v>30.129599999999979</c:v>
                </c:pt>
                <c:pt idx="20">
                  <c:v>30.129599999999979</c:v>
                </c:pt>
                <c:pt idx="21">
                  <c:v>30.129599999999979</c:v>
                </c:pt>
                <c:pt idx="22">
                  <c:v>30.129599999999979</c:v>
                </c:pt>
                <c:pt idx="23">
                  <c:v>30.129599999999979</c:v>
                </c:pt>
                <c:pt idx="24">
                  <c:v>30.129599999999979</c:v>
                </c:pt>
                <c:pt idx="25">
                  <c:v>30.129599999999979</c:v>
                </c:pt>
                <c:pt idx="26">
                  <c:v>30.129599999999979</c:v>
                </c:pt>
                <c:pt idx="27">
                  <c:v>30.129599999999979</c:v>
                </c:pt>
                <c:pt idx="28">
                  <c:v>30.129599999999979</c:v>
                </c:pt>
                <c:pt idx="29">
                  <c:v>30.129599999999979</c:v>
                </c:pt>
                <c:pt idx="30">
                  <c:v>30.129599999999979</c:v>
                </c:pt>
                <c:pt idx="31">
                  <c:v>30.129599999999979</c:v>
                </c:pt>
                <c:pt idx="32">
                  <c:v>30.129599999999979</c:v>
                </c:pt>
                <c:pt idx="33">
                  <c:v>30.129599999999979</c:v>
                </c:pt>
                <c:pt idx="34">
                  <c:v>30.129599999999979</c:v>
                </c:pt>
                <c:pt idx="35">
                  <c:v>30.129599999999979</c:v>
                </c:pt>
                <c:pt idx="36">
                  <c:v>30.129599999999979</c:v>
                </c:pt>
                <c:pt idx="37">
                  <c:v>30.129599999999979</c:v>
                </c:pt>
                <c:pt idx="38">
                  <c:v>30.129599999999979</c:v>
                </c:pt>
                <c:pt idx="39">
                  <c:v>30.129599999999979</c:v>
                </c:pt>
                <c:pt idx="40">
                  <c:v>30.129599999999979</c:v>
                </c:pt>
                <c:pt idx="41">
                  <c:v>30.129599999999979</c:v>
                </c:pt>
                <c:pt idx="42">
                  <c:v>30.129599999999979</c:v>
                </c:pt>
                <c:pt idx="43">
                  <c:v>30.129599999999979</c:v>
                </c:pt>
                <c:pt idx="44">
                  <c:v>30.129599999999979</c:v>
                </c:pt>
                <c:pt idx="45">
                  <c:v>30.129599999999979</c:v>
                </c:pt>
                <c:pt idx="46">
                  <c:v>30.129599999999979</c:v>
                </c:pt>
                <c:pt idx="47">
                  <c:v>30.129599999999979</c:v>
                </c:pt>
                <c:pt idx="48">
                  <c:v>30.129599999999979</c:v>
                </c:pt>
                <c:pt idx="49">
                  <c:v>30.129599999999979</c:v>
                </c:pt>
                <c:pt idx="50">
                  <c:v>30.129599999999979</c:v>
                </c:pt>
                <c:pt idx="51">
                  <c:v>30.129599999999979</c:v>
                </c:pt>
                <c:pt idx="52">
                  <c:v>30.129599999999979</c:v>
                </c:pt>
                <c:pt idx="53">
                  <c:v>30.129599999999979</c:v>
                </c:pt>
                <c:pt idx="54">
                  <c:v>30.129599999999979</c:v>
                </c:pt>
                <c:pt idx="55">
                  <c:v>30.129599999999979</c:v>
                </c:pt>
                <c:pt idx="56">
                  <c:v>30.129599999999979</c:v>
                </c:pt>
                <c:pt idx="57">
                  <c:v>30.129599999999979</c:v>
                </c:pt>
                <c:pt idx="58">
                  <c:v>30.129599999999979</c:v>
                </c:pt>
                <c:pt idx="59">
                  <c:v>30.129599999999979</c:v>
                </c:pt>
                <c:pt idx="60">
                  <c:v>30.129599999999979</c:v>
                </c:pt>
                <c:pt idx="61">
                  <c:v>30.129599999999979</c:v>
                </c:pt>
                <c:pt idx="62">
                  <c:v>30.129599999999979</c:v>
                </c:pt>
                <c:pt idx="63">
                  <c:v>30.129599999999979</c:v>
                </c:pt>
                <c:pt idx="64">
                  <c:v>30.129599999999979</c:v>
                </c:pt>
                <c:pt idx="65">
                  <c:v>30.129599999999979</c:v>
                </c:pt>
                <c:pt idx="66">
                  <c:v>30.129599999999979</c:v>
                </c:pt>
                <c:pt idx="67">
                  <c:v>30.129599999999979</c:v>
                </c:pt>
                <c:pt idx="68">
                  <c:v>30.129599999999979</c:v>
                </c:pt>
                <c:pt idx="69">
                  <c:v>30.129599999999979</c:v>
                </c:pt>
                <c:pt idx="70">
                  <c:v>30.129599999999979</c:v>
                </c:pt>
                <c:pt idx="71">
                  <c:v>30.129599999999979</c:v>
                </c:pt>
                <c:pt idx="72">
                  <c:v>30.129599999999979</c:v>
                </c:pt>
                <c:pt idx="73">
                  <c:v>30.129599999999979</c:v>
                </c:pt>
                <c:pt idx="74">
                  <c:v>30.129599999999979</c:v>
                </c:pt>
                <c:pt idx="75">
                  <c:v>30.129599999999979</c:v>
                </c:pt>
                <c:pt idx="76">
                  <c:v>30.129599999999979</c:v>
                </c:pt>
                <c:pt idx="77">
                  <c:v>30.129599999999979</c:v>
                </c:pt>
                <c:pt idx="78">
                  <c:v>30.129599999999979</c:v>
                </c:pt>
                <c:pt idx="79">
                  <c:v>30.129599999999979</c:v>
                </c:pt>
                <c:pt idx="80">
                  <c:v>30.129599999999979</c:v>
                </c:pt>
                <c:pt idx="81">
                  <c:v>30.129599999999979</c:v>
                </c:pt>
                <c:pt idx="82">
                  <c:v>30.129599999999979</c:v>
                </c:pt>
                <c:pt idx="83">
                  <c:v>30.129599999999979</c:v>
                </c:pt>
                <c:pt idx="84">
                  <c:v>30.129599999999979</c:v>
                </c:pt>
                <c:pt idx="85">
                  <c:v>30.129599999999979</c:v>
                </c:pt>
                <c:pt idx="86">
                  <c:v>30.129599999999979</c:v>
                </c:pt>
                <c:pt idx="87">
                  <c:v>30.129599999999979</c:v>
                </c:pt>
                <c:pt idx="88">
                  <c:v>30.129599999999979</c:v>
                </c:pt>
                <c:pt idx="89">
                  <c:v>30.129599999999979</c:v>
                </c:pt>
                <c:pt idx="90">
                  <c:v>30.129599999999979</c:v>
                </c:pt>
                <c:pt idx="91">
                  <c:v>30.129599999999979</c:v>
                </c:pt>
                <c:pt idx="92">
                  <c:v>30.129599999999979</c:v>
                </c:pt>
                <c:pt idx="93">
                  <c:v>30.129599999999979</c:v>
                </c:pt>
                <c:pt idx="94">
                  <c:v>31.69440000000003</c:v>
                </c:pt>
                <c:pt idx="95">
                  <c:v>31.69440000000003</c:v>
                </c:pt>
                <c:pt idx="96">
                  <c:v>31.69440000000003</c:v>
                </c:pt>
                <c:pt idx="97">
                  <c:v>30.129599999999979</c:v>
                </c:pt>
                <c:pt idx="98">
                  <c:v>30.129599999999979</c:v>
                </c:pt>
                <c:pt idx="99">
                  <c:v>30.129599999999979</c:v>
                </c:pt>
                <c:pt idx="100">
                  <c:v>30.129599999999979</c:v>
                </c:pt>
                <c:pt idx="101">
                  <c:v>31.69440000000003</c:v>
                </c:pt>
                <c:pt idx="102">
                  <c:v>31.69440000000003</c:v>
                </c:pt>
                <c:pt idx="103">
                  <c:v>31.69440000000003</c:v>
                </c:pt>
                <c:pt idx="104">
                  <c:v>31.69440000000003</c:v>
                </c:pt>
                <c:pt idx="105">
                  <c:v>31.69440000000003</c:v>
                </c:pt>
                <c:pt idx="106">
                  <c:v>31.69440000000003</c:v>
                </c:pt>
                <c:pt idx="107">
                  <c:v>31.69440000000003</c:v>
                </c:pt>
                <c:pt idx="108">
                  <c:v>31.69440000000003</c:v>
                </c:pt>
                <c:pt idx="109">
                  <c:v>31.69440000000003</c:v>
                </c:pt>
                <c:pt idx="110">
                  <c:v>31.69440000000003</c:v>
                </c:pt>
                <c:pt idx="111">
                  <c:v>31.69440000000003</c:v>
                </c:pt>
                <c:pt idx="112">
                  <c:v>31.69440000000003</c:v>
                </c:pt>
                <c:pt idx="113">
                  <c:v>31.69440000000003</c:v>
                </c:pt>
                <c:pt idx="114">
                  <c:v>31.69440000000003</c:v>
                </c:pt>
                <c:pt idx="115">
                  <c:v>31.69440000000003</c:v>
                </c:pt>
                <c:pt idx="116">
                  <c:v>31.69440000000003</c:v>
                </c:pt>
                <c:pt idx="117">
                  <c:v>31.69440000000003</c:v>
                </c:pt>
                <c:pt idx="118">
                  <c:v>31.69440000000003</c:v>
                </c:pt>
                <c:pt idx="119">
                  <c:v>31.69440000000003</c:v>
                </c:pt>
                <c:pt idx="120">
                  <c:v>31.69440000000003</c:v>
                </c:pt>
                <c:pt idx="121">
                  <c:v>31.69440000000003</c:v>
                </c:pt>
                <c:pt idx="122">
                  <c:v>31.69440000000003</c:v>
                </c:pt>
                <c:pt idx="123">
                  <c:v>31.69440000000003</c:v>
                </c:pt>
                <c:pt idx="124">
                  <c:v>31.69440000000003</c:v>
                </c:pt>
                <c:pt idx="125">
                  <c:v>31.69440000000003</c:v>
                </c:pt>
                <c:pt idx="126">
                  <c:v>31.69440000000003</c:v>
                </c:pt>
                <c:pt idx="127">
                  <c:v>31.69440000000003</c:v>
                </c:pt>
                <c:pt idx="128">
                  <c:v>31.69440000000003</c:v>
                </c:pt>
                <c:pt idx="129">
                  <c:v>31.69440000000003</c:v>
                </c:pt>
                <c:pt idx="130">
                  <c:v>31.69440000000003</c:v>
                </c:pt>
                <c:pt idx="131">
                  <c:v>31.69440000000003</c:v>
                </c:pt>
                <c:pt idx="132">
                  <c:v>31.69440000000003</c:v>
                </c:pt>
                <c:pt idx="133">
                  <c:v>31.69440000000003</c:v>
                </c:pt>
                <c:pt idx="134">
                  <c:v>31.69440000000003</c:v>
                </c:pt>
                <c:pt idx="135">
                  <c:v>31.69440000000003</c:v>
                </c:pt>
                <c:pt idx="136">
                  <c:v>31.69440000000003</c:v>
                </c:pt>
                <c:pt idx="137">
                  <c:v>31.69440000000003</c:v>
                </c:pt>
                <c:pt idx="138">
                  <c:v>31.69440000000003</c:v>
                </c:pt>
                <c:pt idx="139">
                  <c:v>31.69440000000003</c:v>
                </c:pt>
                <c:pt idx="140">
                  <c:v>31.69440000000003</c:v>
                </c:pt>
                <c:pt idx="141">
                  <c:v>31.69440000000003</c:v>
                </c:pt>
                <c:pt idx="142">
                  <c:v>31.69440000000003</c:v>
                </c:pt>
                <c:pt idx="143">
                  <c:v>31.69440000000003</c:v>
                </c:pt>
                <c:pt idx="144">
                  <c:v>31.69440000000003</c:v>
                </c:pt>
                <c:pt idx="145">
                  <c:v>31.69440000000003</c:v>
                </c:pt>
                <c:pt idx="146">
                  <c:v>31.69440000000003</c:v>
                </c:pt>
                <c:pt idx="147">
                  <c:v>31.69440000000003</c:v>
                </c:pt>
                <c:pt idx="148">
                  <c:v>31.69440000000003</c:v>
                </c:pt>
                <c:pt idx="149">
                  <c:v>31.69440000000003</c:v>
                </c:pt>
                <c:pt idx="150">
                  <c:v>31.69440000000003</c:v>
                </c:pt>
                <c:pt idx="151">
                  <c:v>31.69440000000003</c:v>
                </c:pt>
                <c:pt idx="152">
                  <c:v>31.69440000000003</c:v>
                </c:pt>
                <c:pt idx="153">
                  <c:v>31.69440000000003</c:v>
                </c:pt>
                <c:pt idx="154">
                  <c:v>31.69440000000003</c:v>
                </c:pt>
                <c:pt idx="155">
                  <c:v>31.69440000000003</c:v>
                </c:pt>
                <c:pt idx="156">
                  <c:v>31.69440000000003</c:v>
                </c:pt>
                <c:pt idx="157">
                  <c:v>31.69440000000003</c:v>
                </c:pt>
                <c:pt idx="158">
                  <c:v>31.69440000000003</c:v>
                </c:pt>
                <c:pt idx="159">
                  <c:v>31.69440000000003</c:v>
                </c:pt>
                <c:pt idx="160">
                  <c:v>31.69440000000003</c:v>
                </c:pt>
                <c:pt idx="161">
                  <c:v>31.69440000000003</c:v>
                </c:pt>
                <c:pt idx="162">
                  <c:v>31.69440000000003</c:v>
                </c:pt>
                <c:pt idx="163">
                  <c:v>31.69440000000003</c:v>
                </c:pt>
                <c:pt idx="164">
                  <c:v>31.69440000000003</c:v>
                </c:pt>
                <c:pt idx="165">
                  <c:v>31.69440000000003</c:v>
                </c:pt>
                <c:pt idx="166">
                  <c:v>31.69440000000003</c:v>
                </c:pt>
                <c:pt idx="167">
                  <c:v>31.69440000000003</c:v>
                </c:pt>
                <c:pt idx="168">
                  <c:v>31.69440000000003</c:v>
                </c:pt>
                <c:pt idx="169">
                  <c:v>31.69440000000003</c:v>
                </c:pt>
                <c:pt idx="170">
                  <c:v>31.69440000000003</c:v>
                </c:pt>
                <c:pt idx="171">
                  <c:v>31.69440000000003</c:v>
                </c:pt>
                <c:pt idx="172">
                  <c:v>31.69440000000003</c:v>
                </c:pt>
                <c:pt idx="173">
                  <c:v>31.69440000000003</c:v>
                </c:pt>
                <c:pt idx="174">
                  <c:v>31.69440000000003</c:v>
                </c:pt>
                <c:pt idx="175">
                  <c:v>31.69440000000003</c:v>
                </c:pt>
                <c:pt idx="176">
                  <c:v>31.69440000000003</c:v>
                </c:pt>
                <c:pt idx="177">
                  <c:v>31.69440000000003</c:v>
                </c:pt>
                <c:pt idx="178">
                  <c:v>30.129599999999979</c:v>
                </c:pt>
                <c:pt idx="179">
                  <c:v>31.69440000000003</c:v>
                </c:pt>
                <c:pt idx="180">
                  <c:v>30.129599999999979</c:v>
                </c:pt>
                <c:pt idx="181">
                  <c:v>30.129599999999979</c:v>
                </c:pt>
                <c:pt idx="182">
                  <c:v>30.129599999999979</c:v>
                </c:pt>
                <c:pt idx="183">
                  <c:v>30.129599999999979</c:v>
                </c:pt>
                <c:pt idx="184">
                  <c:v>30.129599999999979</c:v>
                </c:pt>
                <c:pt idx="185">
                  <c:v>31.69440000000003</c:v>
                </c:pt>
                <c:pt idx="186">
                  <c:v>30.129599999999979</c:v>
                </c:pt>
                <c:pt idx="187">
                  <c:v>30.129599999999979</c:v>
                </c:pt>
                <c:pt idx="188">
                  <c:v>30.129599999999979</c:v>
                </c:pt>
                <c:pt idx="189">
                  <c:v>30.129599999999979</c:v>
                </c:pt>
                <c:pt idx="190">
                  <c:v>30.129599999999979</c:v>
                </c:pt>
                <c:pt idx="191">
                  <c:v>30.129599999999979</c:v>
                </c:pt>
                <c:pt idx="192">
                  <c:v>30.129599999999979</c:v>
                </c:pt>
                <c:pt idx="193">
                  <c:v>30.129599999999979</c:v>
                </c:pt>
                <c:pt idx="194">
                  <c:v>30.129599999999979</c:v>
                </c:pt>
                <c:pt idx="195">
                  <c:v>30.129599999999979</c:v>
                </c:pt>
                <c:pt idx="196">
                  <c:v>30.129599999999979</c:v>
                </c:pt>
                <c:pt idx="197">
                  <c:v>30.129599999999979</c:v>
                </c:pt>
                <c:pt idx="198">
                  <c:v>30.129599999999979</c:v>
                </c:pt>
                <c:pt idx="199">
                  <c:v>30.129599999999979</c:v>
                </c:pt>
                <c:pt idx="200">
                  <c:v>30.129599999999979</c:v>
                </c:pt>
                <c:pt idx="201">
                  <c:v>30.129599999999979</c:v>
                </c:pt>
                <c:pt idx="202">
                  <c:v>30.129599999999979</c:v>
                </c:pt>
                <c:pt idx="203">
                  <c:v>30.129599999999979</c:v>
                </c:pt>
                <c:pt idx="204">
                  <c:v>30.129599999999979</c:v>
                </c:pt>
                <c:pt idx="205">
                  <c:v>30.129599999999979</c:v>
                </c:pt>
                <c:pt idx="206">
                  <c:v>30.129599999999979</c:v>
                </c:pt>
                <c:pt idx="207">
                  <c:v>30.129599999999979</c:v>
                </c:pt>
                <c:pt idx="208">
                  <c:v>30.129599999999979</c:v>
                </c:pt>
                <c:pt idx="209">
                  <c:v>30.129599999999979</c:v>
                </c:pt>
                <c:pt idx="210">
                  <c:v>30.129599999999979</c:v>
                </c:pt>
                <c:pt idx="211">
                  <c:v>30.129599999999979</c:v>
                </c:pt>
                <c:pt idx="212">
                  <c:v>30.129599999999979</c:v>
                </c:pt>
                <c:pt idx="213">
                  <c:v>30.129599999999979</c:v>
                </c:pt>
                <c:pt idx="214">
                  <c:v>30.129599999999979</c:v>
                </c:pt>
                <c:pt idx="215">
                  <c:v>30.129599999999979</c:v>
                </c:pt>
                <c:pt idx="216">
                  <c:v>30.129599999999979</c:v>
                </c:pt>
                <c:pt idx="217">
                  <c:v>30.129599999999979</c:v>
                </c:pt>
                <c:pt idx="218">
                  <c:v>30.129599999999979</c:v>
                </c:pt>
                <c:pt idx="219">
                  <c:v>30.129599999999979</c:v>
                </c:pt>
                <c:pt idx="220">
                  <c:v>30.129599999999979</c:v>
                </c:pt>
                <c:pt idx="221">
                  <c:v>30.129599999999979</c:v>
                </c:pt>
                <c:pt idx="222">
                  <c:v>30.129599999999979</c:v>
                </c:pt>
                <c:pt idx="223">
                  <c:v>30.129599999999979</c:v>
                </c:pt>
                <c:pt idx="224">
                  <c:v>30.129599999999979</c:v>
                </c:pt>
                <c:pt idx="225">
                  <c:v>30.129599999999979</c:v>
                </c:pt>
                <c:pt idx="226">
                  <c:v>30.129599999999979</c:v>
                </c:pt>
                <c:pt idx="227">
                  <c:v>30.129599999999979</c:v>
                </c:pt>
                <c:pt idx="228">
                  <c:v>30.129599999999979</c:v>
                </c:pt>
                <c:pt idx="229">
                  <c:v>30.129599999999979</c:v>
                </c:pt>
                <c:pt idx="230">
                  <c:v>30.129599999999979</c:v>
                </c:pt>
                <c:pt idx="231">
                  <c:v>30.129599999999979</c:v>
                </c:pt>
                <c:pt idx="232">
                  <c:v>30.129599999999979</c:v>
                </c:pt>
                <c:pt idx="233">
                  <c:v>30.129599999999979</c:v>
                </c:pt>
                <c:pt idx="234">
                  <c:v>30.129599999999979</c:v>
                </c:pt>
                <c:pt idx="235">
                  <c:v>30.129599999999979</c:v>
                </c:pt>
                <c:pt idx="236">
                  <c:v>30.129599999999979</c:v>
                </c:pt>
                <c:pt idx="237">
                  <c:v>30.129599999999979</c:v>
                </c:pt>
                <c:pt idx="238">
                  <c:v>30.129599999999979</c:v>
                </c:pt>
                <c:pt idx="239">
                  <c:v>30.129599999999979</c:v>
                </c:pt>
                <c:pt idx="240">
                  <c:v>30.129599999999979</c:v>
                </c:pt>
                <c:pt idx="241">
                  <c:v>30.129599999999979</c:v>
                </c:pt>
                <c:pt idx="242">
                  <c:v>30.129599999999979</c:v>
                </c:pt>
                <c:pt idx="243">
                  <c:v>30.129599999999979</c:v>
                </c:pt>
                <c:pt idx="244">
                  <c:v>30.129599999999979</c:v>
                </c:pt>
                <c:pt idx="245">
                  <c:v>30.129599999999979</c:v>
                </c:pt>
                <c:pt idx="246">
                  <c:v>30.129599999999979</c:v>
                </c:pt>
                <c:pt idx="247">
                  <c:v>30.129599999999979</c:v>
                </c:pt>
                <c:pt idx="248">
                  <c:v>30.129599999999979</c:v>
                </c:pt>
                <c:pt idx="249">
                  <c:v>30.129599999999979</c:v>
                </c:pt>
                <c:pt idx="250">
                  <c:v>30.129599999999979</c:v>
                </c:pt>
                <c:pt idx="251">
                  <c:v>30.129599999999979</c:v>
                </c:pt>
                <c:pt idx="252">
                  <c:v>30.129599999999979</c:v>
                </c:pt>
                <c:pt idx="253">
                  <c:v>30.129599999999979</c:v>
                </c:pt>
                <c:pt idx="254">
                  <c:v>30.129599999999979</c:v>
                </c:pt>
                <c:pt idx="255">
                  <c:v>30.129599999999979</c:v>
                </c:pt>
                <c:pt idx="256">
                  <c:v>30.129599999999979</c:v>
                </c:pt>
                <c:pt idx="257">
                  <c:v>30.129599999999979</c:v>
                </c:pt>
                <c:pt idx="258">
                  <c:v>30.129599999999979</c:v>
                </c:pt>
                <c:pt idx="259">
                  <c:v>30.129599999999979</c:v>
                </c:pt>
                <c:pt idx="260">
                  <c:v>30.129599999999979</c:v>
                </c:pt>
                <c:pt idx="261">
                  <c:v>30.129599999999979</c:v>
                </c:pt>
                <c:pt idx="262">
                  <c:v>30.129599999999979</c:v>
                </c:pt>
                <c:pt idx="263">
                  <c:v>30.129599999999979</c:v>
                </c:pt>
                <c:pt idx="264">
                  <c:v>30.129599999999979</c:v>
                </c:pt>
                <c:pt idx="265">
                  <c:v>30.129599999999979</c:v>
                </c:pt>
                <c:pt idx="266">
                  <c:v>30.129599999999979</c:v>
                </c:pt>
                <c:pt idx="267">
                  <c:v>30.129599999999979</c:v>
                </c:pt>
                <c:pt idx="268">
                  <c:v>30.129599999999979</c:v>
                </c:pt>
                <c:pt idx="269">
                  <c:v>28.564799999999973</c:v>
                </c:pt>
                <c:pt idx="270">
                  <c:v>28.564799999999973</c:v>
                </c:pt>
                <c:pt idx="271">
                  <c:v>28.564799999999973</c:v>
                </c:pt>
                <c:pt idx="272">
                  <c:v>30.129599999999979</c:v>
                </c:pt>
                <c:pt idx="273">
                  <c:v>28.564799999999973</c:v>
                </c:pt>
                <c:pt idx="274">
                  <c:v>30.129599999999979</c:v>
                </c:pt>
                <c:pt idx="275">
                  <c:v>30.129599999999979</c:v>
                </c:pt>
                <c:pt idx="276">
                  <c:v>30.129599999999979</c:v>
                </c:pt>
                <c:pt idx="277">
                  <c:v>28.564799999999973</c:v>
                </c:pt>
                <c:pt idx="278">
                  <c:v>28.564799999999973</c:v>
                </c:pt>
                <c:pt idx="279">
                  <c:v>30.129599999999979</c:v>
                </c:pt>
                <c:pt idx="280">
                  <c:v>28.564799999999973</c:v>
                </c:pt>
                <c:pt idx="281">
                  <c:v>28.564799999999973</c:v>
                </c:pt>
                <c:pt idx="282">
                  <c:v>28.564799999999973</c:v>
                </c:pt>
                <c:pt idx="283">
                  <c:v>28.564799999999973</c:v>
                </c:pt>
                <c:pt idx="284">
                  <c:v>28.564799999999973</c:v>
                </c:pt>
                <c:pt idx="285">
                  <c:v>28.564799999999973</c:v>
                </c:pt>
                <c:pt idx="286">
                  <c:v>28.564799999999973</c:v>
                </c:pt>
                <c:pt idx="287">
                  <c:v>28.564799999999973</c:v>
                </c:pt>
                <c:pt idx="288">
                  <c:v>28.564799999999973</c:v>
                </c:pt>
                <c:pt idx="289">
                  <c:v>28.564799999999973</c:v>
                </c:pt>
                <c:pt idx="290">
                  <c:v>28.564799999999973</c:v>
                </c:pt>
                <c:pt idx="291">
                  <c:v>28.564799999999973</c:v>
                </c:pt>
                <c:pt idx="292">
                  <c:v>28.564799999999973</c:v>
                </c:pt>
                <c:pt idx="293">
                  <c:v>28.564799999999973</c:v>
                </c:pt>
                <c:pt idx="294">
                  <c:v>28.564799999999973</c:v>
                </c:pt>
                <c:pt idx="295">
                  <c:v>28.564799999999973</c:v>
                </c:pt>
                <c:pt idx="296">
                  <c:v>28.564799999999973</c:v>
                </c:pt>
                <c:pt idx="297">
                  <c:v>28.564799999999973</c:v>
                </c:pt>
                <c:pt idx="298">
                  <c:v>28.564799999999973</c:v>
                </c:pt>
                <c:pt idx="299">
                  <c:v>28.564799999999973</c:v>
                </c:pt>
                <c:pt idx="300">
                  <c:v>28.564799999999973</c:v>
                </c:pt>
                <c:pt idx="301">
                  <c:v>28.564799999999973</c:v>
                </c:pt>
                <c:pt idx="302">
                  <c:v>28.564799999999973</c:v>
                </c:pt>
                <c:pt idx="303">
                  <c:v>28.564799999999973</c:v>
                </c:pt>
                <c:pt idx="304">
                  <c:v>28.564799999999973</c:v>
                </c:pt>
                <c:pt idx="305">
                  <c:v>28.564799999999973</c:v>
                </c:pt>
                <c:pt idx="306">
                  <c:v>28.564799999999973</c:v>
                </c:pt>
                <c:pt idx="307">
                  <c:v>28.564799999999973</c:v>
                </c:pt>
                <c:pt idx="308">
                  <c:v>28.564799999999973</c:v>
                </c:pt>
                <c:pt idx="309">
                  <c:v>28.564799999999973</c:v>
                </c:pt>
                <c:pt idx="310">
                  <c:v>28.564799999999973</c:v>
                </c:pt>
                <c:pt idx="311">
                  <c:v>27</c:v>
                </c:pt>
                <c:pt idx="312">
                  <c:v>27</c:v>
                </c:pt>
                <c:pt idx="313">
                  <c:v>27</c:v>
                </c:pt>
                <c:pt idx="314">
                  <c:v>27</c:v>
                </c:pt>
                <c:pt idx="315">
                  <c:v>27</c:v>
                </c:pt>
                <c:pt idx="316">
                  <c:v>27</c:v>
                </c:pt>
                <c:pt idx="317">
                  <c:v>27</c:v>
                </c:pt>
                <c:pt idx="318">
                  <c:v>27</c:v>
                </c:pt>
                <c:pt idx="319">
                  <c:v>27</c:v>
                </c:pt>
                <c:pt idx="320">
                  <c:v>27</c:v>
                </c:pt>
                <c:pt idx="321">
                  <c:v>27</c:v>
                </c:pt>
                <c:pt idx="322">
                  <c:v>27</c:v>
                </c:pt>
                <c:pt idx="323">
                  <c:v>25.435200000000009</c:v>
                </c:pt>
                <c:pt idx="324">
                  <c:v>27</c:v>
                </c:pt>
                <c:pt idx="325">
                  <c:v>25.435200000000009</c:v>
                </c:pt>
                <c:pt idx="326">
                  <c:v>25.435200000000009</c:v>
                </c:pt>
                <c:pt idx="327">
                  <c:v>25.435200000000009</c:v>
                </c:pt>
                <c:pt idx="328">
                  <c:v>25.435200000000009</c:v>
                </c:pt>
                <c:pt idx="329">
                  <c:v>25.435200000000009</c:v>
                </c:pt>
                <c:pt idx="330">
                  <c:v>25.435200000000009</c:v>
                </c:pt>
                <c:pt idx="331">
                  <c:v>25.435200000000009</c:v>
                </c:pt>
                <c:pt idx="332">
                  <c:v>25.435200000000009</c:v>
                </c:pt>
                <c:pt idx="333">
                  <c:v>25.435200000000009</c:v>
                </c:pt>
                <c:pt idx="334">
                  <c:v>25.435200000000009</c:v>
                </c:pt>
                <c:pt idx="335">
                  <c:v>25.435200000000009</c:v>
                </c:pt>
                <c:pt idx="336">
                  <c:v>25.435200000000009</c:v>
                </c:pt>
                <c:pt idx="337">
                  <c:v>25.435200000000009</c:v>
                </c:pt>
                <c:pt idx="338">
                  <c:v>25.435200000000009</c:v>
                </c:pt>
                <c:pt idx="339">
                  <c:v>25.435200000000009</c:v>
                </c:pt>
                <c:pt idx="340">
                  <c:v>25.435200000000009</c:v>
                </c:pt>
                <c:pt idx="341">
                  <c:v>25.435200000000009</c:v>
                </c:pt>
                <c:pt idx="342">
                  <c:v>25.435200000000009</c:v>
                </c:pt>
                <c:pt idx="343">
                  <c:v>25.435200000000009</c:v>
                </c:pt>
                <c:pt idx="344">
                  <c:v>25.435200000000009</c:v>
                </c:pt>
                <c:pt idx="345">
                  <c:v>23.870400000000021</c:v>
                </c:pt>
                <c:pt idx="346">
                  <c:v>23.870400000000021</c:v>
                </c:pt>
                <c:pt idx="347">
                  <c:v>25.435200000000009</c:v>
                </c:pt>
                <c:pt idx="348">
                  <c:v>23.870400000000021</c:v>
                </c:pt>
                <c:pt idx="349">
                  <c:v>23.870400000000021</c:v>
                </c:pt>
                <c:pt idx="350">
                  <c:v>23.870400000000021</c:v>
                </c:pt>
                <c:pt idx="351">
                  <c:v>23.870400000000021</c:v>
                </c:pt>
                <c:pt idx="352">
                  <c:v>23.870400000000021</c:v>
                </c:pt>
                <c:pt idx="353">
                  <c:v>23.870400000000021</c:v>
                </c:pt>
                <c:pt idx="354">
                  <c:v>23.870400000000021</c:v>
                </c:pt>
                <c:pt idx="355">
                  <c:v>23.870400000000021</c:v>
                </c:pt>
                <c:pt idx="356">
                  <c:v>23.870400000000021</c:v>
                </c:pt>
                <c:pt idx="357">
                  <c:v>23.870400000000021</c:v>
                </c:pt>
                <c:pt idx="358">
                  <c:v>23.870400000000021</c:v>
                </c:pt>
                <c:pt idx="359">
                  <c:v>23.870400000000021</c:v>
                </c:pt>
                <c:pt idx="360">
                  <c:v>23.870400000000021</c:v>
                </c:pt>
                <c:pt idx="361">
                  <c:v>23.870400000000021</c:v>
                </c:pt>
                <c:pt idx="362">
                  <c:v>23.870400000000021</c:v>
                </c:pt>
                <c:pt idx="363">
                  <c:v>23.870400000000021</c:v>
                </c:pt>
                <c:pt idx="364">
                  <c:v>23.870400000000021</c:v>
                </c:pt>
                <c:pt idx="365">
                  <c:v>23.870400000000021</c:v>
                </c:pt>
                <c:pt idx="366">
                  <c:v>23.870400000000021</c:v>
                </c:pt>
                <c:pt idx="367">
                  <c:v>23.870400000000021</c:v>
                </c:pt>
                <c:pt idx="368">
                  <c:v>23.870400000000021</c:v>
                </c:pt>
                <c:pt idx="369">
                  <c:v>23.870400000000021</c:v>
                </c:pt>
                <c:pt idx="370">
                  <c:v>23.870400000000021</c:v>
                </c:pt>
                <c:pt idx="371">
                  <c:v>23.870400000000021</c:v>
                </c:pt>
                <c:pt idx="372">
                  <c:v>22.305600000000027</c:v>
                </c:pt>
                <c:pt idx="373">
                  <c:v>23.870400000000021</c:v>
                </c:pt>
                <c:pt idx="374">
                  <c:v>22.305600000000027</c:v>
                </c:pt>
                <c:pt idx="375">
                  <c:v>22.305600000000027</c:v>
                </c:pt>
                <c:pt idx="376">
                  <c:v>22.305600000000027</c:v>
                </c:pt>
                <c:pt idx="377">
                  <c:v>22.305600000000027</c:v>
                </c:pt>
                <c:pt idx="378">
                  <c:v>22.305600000000027</c:v>
                </c:pt>
                <c:pt idx="379">
                  <c:v>22.305600000000027</c:v>
                </c:pt>
                <c:pt idx="380">
                  <c:v>22.305600000000027</c:v>
                </c:pt>
                <c:pt idx="381">
                  <c:v>22.305600000000027</c:v>
                </c:pt>
                <c:pt idx="382">
                  <c:v>22.305600000000027</c:v>
                </c:pt>
                <c:pt idx="383">
                  <c:v>22.305600000000027</c:v>
                </c:pt>
                <c:pt idx="384">
                  <c:v>22.305600000000027</c:v>
                </c:pt>
                <c:pt idx="385">
                  <c:v>22.305600000000027</c:v>
                </c:pt>
                <c:pt idx="386">
                  <c:v>22.305600000000027</c:v>
                </c:pt>
                <c:pt idx="387">
                  <c:v>22.305600000000027</c:v>
                </c:pt>
                <c:pt idx="388">
                  <c:v>22.305600000000027</c:v>
                </c:pt>
                <c:pt idx="389">
                  <c:v>22.305600000000027</c:v>
                </c:pt>
                <c:pt idx="390">
                  <c:v>22.305600000000027</c:v>
                </c:pt>
                <c:pt idx="391">
                  <c:v>22.305600000000027</c:v>
                </c:pt>
                <c:pt idx="392">
                  <c:v>22.305600000000027</c:v>
                </c:pt>
                <c:pt idx="393">
                  <c:v>22.305600000000027</c:v>
                </c:pt>
                <c:pt idx="394">
                  <c:v>22.305600000000027</c:v>
                </c:pt>
                <c:pt idx="395">
                  <c:v>20.740799999999968</c:v>
                </c:pt>
                <c:pt idx="396">
                  <c:v>22.305600000000027</c:v>
                </c:pt>
                <c:pt idx="397">
                  <c:v>20.740799999999968</c:v>
                </c:pt>
                <c:pt idx="398">
                  <c:v>20.740799999999968</c:v>
                </c:pt>
                <c:pt idx="399">
                  <c:v>20.740799999999968</c:v>
                </c:pt>
                <c:pt idx="400">
                  <c:v>20.740799999999968</c:v>
                </c:pt>
                <c:pt idx="401">
                  <c:v>20.740799999999968</c:v>
                </c:pt>
                <c:pt idx="402">
                  <c:v>20.740799999999968</c:v>
                </c:pt>
                <c:pt idx="403">
                  <c:v>20.740799999999968</c:v>
                </c:pt>
                <c:pt idx="404">
                  <c:v>20.740799999999968</c:v>
                </c:pt>
                <c:pt idx="405">
                  <c:v>20.740799999999968</c:v>
                </c:pt>
                <c:pt idx="406">
                  <c:v>20.740799999999968</c:v>
                </c:pt>
                <c:pt idx="407">
                  <c:v>20.740799999999968</c:v>
                </c:pt>
                <c:pt idx="408">
                  <c:v>20.740799999999968</c:v>
                </c:pt>
                <c:pt idx="409">
                  <c:v>20.740799999999968</c:v>
                </c:pt>
                <c:pt idx="410">
                  <c:v>20.740799999999968</c:v>
                </c:pt>
                <c:pt idx="411">
                  <c:v>20.740799999999968</c:v>
                </c:pt>
                <c:pt idx="412">
                  <c:v>20.740799999999968</c:v>
                </c:pt>
                <c:pt idx="413">
                  <c:v>19.175999999999988</c:v>
                </c:pt>
                <c:pt idx="414">
                  <c:v>20.740799999999968</c:v>
                </c:pt>
                <c:pt idx="415">
                  <c:v>20.740799999999968</c:v>
                </c:pt>
                <c:pt idx="416">
                  <c:v>19.175999999999988</c:v>
                </c:pt>
                <c:pt idx="417">
                  <c:v>19.175999999999988</c:v>
                </c:pt>
                <c:pt idx="418">
                  <c:v>19.175999999999988</c:v>
                </c:pt>
                <c:pt idx="419">
                  <c:v>19.175999999999988</c:v>
                </c:pt>
                <c:pt idx="420">
                  <c:v>19.175999999999988</c:v>
                </c:pt>
                <c:pt idx="421">
                  <c:v>19.175999999999988</c:v>
                </c:pt>
                <c:pt idx="422">
                  <c:v>19.175999999999988</c:v>
                </c:pt>
                <c:pt idx="423">
                  <c:v>19.175999999999988</c:v>
                </c:pt>
                <c:pt idx="424">
                  <c:v>19.175999999999988</c:v>
                </c:pt>
                <c:pt idx="425">
                  <c:v>17.611200000000007</c:v>
                </c:pt>
                <c:pt idx="426">
                  <c:v>19.175999999999988</c:v>
                </c:pt>
                <c:pt idx="427">
                  <c:v>17.611200000000007</c:v>
                </c:pt>
                <c:pt idx="428">
                  <c:v>17.611200000000007</c:v>
                </c:pt>
                <c:pt idx="429">
                  <c:v>17.611200000000007</c:v>
                </c:pt>
                <c:pt idx="430">
                  <c:v>17.611200000000007</c:v>
                </c:pt>
                <c:pt idx="431">
                  <c:v>17.611200000000007</c:v>
                </c:pt>
                <c:pt idx="432">
                  <c:v>17.611200000000007</c:v>
                </c:pt>
                <c:pt idx="433">
                  <c:v>17.611200000000007</c:v>
                </c:pt>
                <c:pt idx="434">
                  <c:v>17.611200000000007</c:v>
                </c:pt>
                <c:pt idx="435">
                  <c:v>17.611200000000007</c:v>
                </c:pt>
                <c:pt idx="436">
                  <c:v>17.611200000000007</c:v>
                </c:pt>
                <c:pt idx="437">
                  <c:v>17.611200000000007</c:v>
                </c:pt>
                <c:pt idx="438">
                  <c:v>17.611200000000007</c:v>
                </c:pt>
                <c:pt idx="439">
                  <c:v>17.611200000000007</c:v>
                </c:pt>
                <c:pt idx="440">
                  <c:v>17.611200000000007</c:v>
                </c:pt>
                <c:pt idx="441">
                  <c:v>17.611200000000007</c:v>
                </c:pt>
                <c:pt idx="442">
                  <c:v>17.611200000000007</c:v>
                </c:pt>
                <c:pt idx="443">
                  <c:v>17.611200000000007</c:v>
                </c:pt>
                <c:pt idx="444">
                  <c:v>17.611200000000007</c:v>
                </c:pt>
                <c:pt idx="445">
                  <c:v>17.611200000000007</c:v>
                </c:pt>
                <c:pt idx="446">
                  <c:v>17.611200000000007</c:v>
                </c:pt>
                <c:pt idx="447">
                  <c:v>16.046400000000009</c:v>
                </c:pt>
                <c:pt idx="448">
                  <c:v>16.046400000000009</c:v>
                </c:pt>
                <c:pt idx="449">
                  <c:v>17.611200000000007</c:v>
                </c:pt>
                <c:pt idx="450">
                  <c:v>16.046400000000009</c:v>
                </c:pt>
                <c:pt idx="451">
                  <c:v>16.046400000000009</c:v>
                </c:pt>
                <c:pt idx="452">
                  <c:v>16.046400000000009</c:v>
                </c:pt>
                <c:pt idx="453">
                  <c:v>16.046400000000009</c:v>
                </c:pt>
                <c:pt idx="454">
                  <c:v>16.046400000000009</c:v>
                </c:pt>
                <c:pt idx="455">
                  <c:v>16.046400000000009</c:v>
                </c:pt>
                <c:pt idx="456">
                  <c:v>16.046400000000009</c:v>
                </c:pt>
                <c:pt idx="457">
                  <c:v>16.046400000000009</c:v>
                </c:pt>
                <c:pt idx="458">
                  <c:v>16.046400000000009</c:v>
                </c:pt>
                <c:pt idx="459">
                  <c:v>16.046400000000009</c:v>
                </c:pt>
                <c:pt idx="460">
                  <c:v>16.046400000000009</c:v>
                </c:pt>
                <c:pt idx="461">
                  <c:v>16.046400000000009</c:v>
                </c:pt>
                <c:pt idx="462">
                  <c:v>16.046400000000009</c:v>
                </c:pt>
                <c:pt idx="463">
                  <c:v>16.046400000000009</c:v>
                </c:pt>
                <c:pt idx="464">
                  <c:v>16.046400000000009</c:v>
                </c:pt>
                <c:pt idx="465">
                  <c:v>16.046400000000009</c:v>
                </c:pt>
                <c:pt idx="466">
                  <c:v>16.046400000000009</c:v>
                </c:pt>
                <c:pt idx="467">
                  <c:v>16.046400000000009</c:v>
                </c:pt>
                <c:pt idx="468">
                  <c:v>16.046400000000009</c:v>
                </c:pt>
                <c:pt idx="469">
                  <c:v>16.046400000000009</c:v>
                </c:pt>
                <c:pt idx="470">
                  <c:v>16.046400000000009</c:v>
                </c:pt>
                <c:pt idx="471">
                  <c:v>16.046400000000009</c:v>
                </c:pt>
                <c:pt idx="472">
                  <c:v>16.046400000000009</c:v>
                </c:pt>
                <c:pt idx="473">
                  <c:v>16.046400000000009</c:v>
                </c:pt>
                <c:pt idx="474">
                  <c:v>16.046400000000009</c:v>
                </c:pt>
                <c:pt idx="475">
                  <c:v>16.046400000000009</c:v>
                </c:pt>
                <c:pt idx="476">
                  <c:v>16.046400000000009</c:v>
                </c:pt>
                <c:pt idx="477">
                  <c:v>16.046400000000009</c:v>
                </c:pt>
                <c:pt idx="478">
                  <c:v>16.046400000000009</c:v>
                </c:pt>
                <c:pt idx="479">
                  <c:v>16.046400000000009</c:v>
                </c:pt>
                <c:pt idx="480">
                  <c:v>16.046400000000009</c:v>
                </c:pt>
                <c:pt idx="481">
                  <c:v>16.046400000000009</c:v>
                </c:pt>
                <c:pt idx="482">
                  <c:v>16.046400000000009</c:v>
                </c:pt>
                <c:pt idx="483">
                  <c:v>16.046400000000009</c:v>
                </c:pt>
                <c:pt idx="484">
                  <c:v>16.046400000000009</c:v>
                </c:pt>
                <c:pt idx="485">
                  <c:v>16.046400000000009</c:v>
                </c:pt>
                <c:pt idx="486">
                  <c:v>16.046400000000009</c:v>
                </c:pt>
                <c:pt idx="487">
                  <c:v>16.046400000000009</c:v>
                </c:pt>
                <c:pt idx="488">
                  <c:v>16.046400000000009</c:v>
                </c:pt>
                <c:pt idx="489">
                  <c:v>16.046400000000009</c:v>
                </c:pt>
                <c:pt idx="490">
                  <c:v>16.046400000000009</c:v>
                </c:pt>
                <c:pt idx="491">
                  <c:v>16.046400000000009</c:v>
                </c:pt>
                <c:pt idx="492">
                  <c:v>16.046400000000009</c:v>
                </c:pt>
                <c:pt idx="493">
                  <c:v>16.046400000000009</c:v>
                </c:pt>
                <c:pt idx="494">
                  <c:v>16.046400000000009</c:v>
                </c:pt>
                <c:pt idx="495">
                  <c:v>16.046400000000009</c:v>
                </c:pt>
                <c:pt idx="496">
                  <c:v>16.046400000000009</c:v>
                </c:pt>
                <c:pt idx="497">
                  <c:v>16.046400000000009</c:v>
                </c:pt>
                <c:pt idx="498">
                  <c:v>16.046400000000009</c:v>
                </c:pt>
                <c:pt idx="499">
                  <c:v>16.046400000000009</c:v>
                </c:pt>
                <c:pt idx="500">
                  <c:v>16.046400000000009</c:v>
                </c:pt>
                <c:pt idx="501">
                  <c:v>16.046400000000009</c:v>
                </c:pt>
                <c:pt idx="502">
                  <c:v>16.046400000000009</c:v>
                </c:pt>
                <c:pt idx="503">
                  <c:v>16.046400000000009</c:v>
                </c:pt>
                <c:pt idx="504">
                  <c:v>16.046400000000009</c:v>
                </c:pt>
                <c:pt idx="505">
                  <c:v>16.046400000000009</c:v>
                </c:pt>
                <c:pt idx="506">
                  <c:v>16.046400000000009</c:v>
                </c:pt>
                <c:pt idx="507">
                  <c:v>16.046400000000009</c:v>
                </c:pt>
                <c:pt idx="508">
                  <c:v>16.046400000000009</c:v>
                </c:pt>
                <c:pt idx="509">
                  <c:v>16.046400000000009</c:v>
                </c:pt>
                <c:pt idx="510">
                  <c:v>16.046400000000009</c:v>
                </c:pt>
                <c:pt idx="511">
                  <c:v>16.046400000000009</c:v>
                </c:pt>
                <c:pt idx="512">
                  <c:v>16.046400000000009</c:v>
                </c:pt>
                <c:pt idx="513">
                  <c:v>16.046400000000009</c:v>
                </c:pt>
                <c:pt idx="514">
                  <c:v>16.046400000000009</c:v>
                </c:pt>
                <c:pt idx="515">
                  <c:v>16.046400000000009</c:v>
                </c:pt>
                <c:pt idx="516">
                  <c:v>16.046400000000009</c:v>
                </c:pt>
                <c:pt idx="517">
                  <c:v>16.046400000000009</c:v>
                </c:pt>
                <c:pt idx="518">
                  <c:v>16.046400000000009</c:v>
                </c:pt>
                <c:pt idx="519">
                  <c:v>16.046400000000009</c:v>
                </c:pt>
                <c:pt idx="520">
                  <c:v>16.046400000000009</c:v>
                </c:pt>
                <c:pt idx="521">
                  <c:v>16.046400000000009</c:v>
                </c:pt>
                <c:pt idx="522">
                  <c:v>16.046400000000009</c:v>
                </c:pt>
                <c:pt idx="523">
                  <c:v>16.046400000000009</c:v>
                </c:pt>
                <c:pt idx="524">
                  <c:v>16.046400000000009</c:v>
                </c:pt>
                <c:pt idx="525">
                  <c:v>16.046400000000009</c:v>
                </c:pt>
                <c:pt idx="526">
                  <c:v>16.046400000000009</c:v>
                </c:pt>
                <c:pt idx="527">
                  <c:v>16.046400000000009</c:v>
                </c:pt>
                <c:pt idx="528">
                  <c:v>16.046400000000009</c:v>
                </c:pt>
                <c:pt idx="529">
                  <c:v>16.046400000000009</c:v>
                </c:pt>
                <c:pt idx="530">
                  <c:v>16.046400000000009</c:v>
                </c:pt>
                <c:pt idx="531">
                  <c:v>16.046400000000009</c:v>
                </c:pt>
                <c:pt idx="532">
                  <c:v>16.046400000000009</c:v>
                </c:pt>
                <c:pt idx="533">
                  <c:v>16.046400000000009</c:v>
                </c:pt>
                <c:pt idx="534">
                  <c:v>16.046400000000009</c:v>
                </c:pt>
                <c:pt idx="535">
                  <c:v>16.046400000000009</c:v>
                </c:pt>
                <c:pt idx="536">
                  <c:v>16.046400000000009</c:v>
                </c:pt>
                <c:pt idx="537">
                  <c:v>16.046400000000009</c:v>
                </c:pt>
                <c:pt idx="538">
                  <c:v>16.046400000000009</c:v>
                </c:pt>
                <c:pt idx="539">
                  <c:v>16.046400000000009</c:v>
                </c:pt>
                <c:pt idx="540">
                  <c:v>16.046400000000009</c:v>
                </c:pt>
                <c:pt idx="541">
                  <c:v>16.046400000000009</c:v>
                </c:pt>
                <c:pt idx="542">
                  <c:v>16.046400000000009</c:v>
                </c:pt>
                <c:pt idx="543">
                  <c:v>16.046400000000009</c:v>
                </c:pt>
                <c:pt idx="544">
                  <c:v>16.046400000000009</c:v>
                </c:pt>
                <c:pt idx="545">
                  <c:v>16.046400000000009</c:v>
                </c:pt>
                <c:pt idx="546">
                  <c:v>16.046400000000009</c:v>
                </c:pt>
                <c:pt idx="547">
                  <c:v>16.046400000000009</c:v>
                </c:pt>
                <c:pt idx="548">
                  <c:v>16.046400000000009</c:v>
                </c:pt>
                <c:pt idx="549">
                  <c:v>16.046400000000009</c:v>
                </c:pt>
                <c:pt idx="550">
                  <c:v>16.046400000000009</c:v>
                </c:pt>
                <c:pt idx="551">
                  <c:v>16.046400000000009</c:v>
                </c:pt>
                <c:pt idx="552">
                  <c:v>16.046400000000009</c:v>
                </c:pt>
                <c:pt idx="553">
                  <c:v>16.046400000000009</c:v>
                </c:pt>
                <c:pt idx="554">
                  <c:v>16.046400000000009</c:v>
                </c:pt>
                <c:pt idx="555">
                  <c:v>16.046400000000009</c:v>
                </c:pt>
                <c:pt idx="556">
                  <c:v>16.046400000000009</c:v>
                </c:pt>
                <c:pt idx="557">
                  <c:v>16.046400000000009</c:v>
                </c:pt>
                <c:pt idx="558">
                  <c:v>16.046400000000009</c:v>
                </c:pt>
                <c:pt idx="559">
                  <c:v>16.046400000000009</c:v>
                </c:pt>
                <c:pt idx="560">
                  <c:v>16.046400000000009</c:v>
                </c:pt>
                <c:pt idx="561">
                  <c:v>16.046400000000009</c:v>
                </c:pt>
                <c:pt idx="562">
                  <c:v>16.046400000000009</c:v>
                </c:pt>
                <c:pt idx="563">
                  <c:v>16.046400000000009</c:v>
                </c:pt>
                <c:pt idx="564">
                  <c:v>16.046400000000009</c:v>
                </c:pt>
                <c:pt idx="565">
                  <c:v>16.046400000000009</c:v>
                </c:pt>
                <c:pt idx="566">
                  <c:v>16.046400000000009</c:v>
                </c:pt>
                <c:pt idx="567">
                  <c:v>16.046400000000009</c:v>
                </c:pt>
                <c:pt idx="568">
                  <c:v>16.046400000000009</c:v>
                </c:pt>
                <c:pt idx="569">
                  <c:v>16.046400000000009</c:v>
                </c:pt>
                <c:pt idx="570">
                  <c:v>16.046400000000009</c:v>
                </c:pt>
                <c:pt idx="571">
                  <c:v>16.046400000000009</c:v>
                </c:pt>
                <c:pt idx="572">
                  <c:v>16.046400000000009</c:v>
                </c:pt>
                <c:pt idx="573">
                  <c:v>16.046400000000009</c:v>
                </c:pt>
                <c:pt idx="574">
                  <c:v>16.046400000000009</c:v>
                </c:pt>
                <c:pt idx="575">
                  <c:v>16.046400000000009</c:v>
                </c:pt>
                <c:pt idx="576">
                  <c:v>16.046400000000009</c:v>
                </c:pt>
                <c:pt idx="577">
                  <c:v>16.046400000000009</c:v>
                </c:pt>
                <c:pt idx="578">
                  <c:v>16.046400000000009</c:v>
                </c:pt>
                <c:pt idx="579">
                  <c:v>16.046400000000009</c:v>
                </c:pt>
                <c:pt idx="580">
                  <c:v>16.046400000000009</c:v>
                </c:pt>
                <c:pt idx="581">
                  <c:v>16.046400000000009</c:v>
                </c:pt>
                <c:pt idx="582">
                  <c:v>16.046400000000009</c:v>
                </c:pt>
                <c:pt idx="583">
                  <c:v>16.046400000000009</c:v>
                </c:pt>
                <c:pt idx="584">
                  <c:v>16.046400000000009</c:v>
                </c:pt>
                <c:pt idx="585">
                  <c:v>16.046400000000009</c:v>
                </c:pt>
                <c:pt idx="586">
                  <c:v>16.046400000000009</c:v>
                </c:pt>
                <c:pt idx="587">
                  <c:v>14.481600000000009</c:v>
                </c:pt>
                <c:pt idx="588">
                  <c:v>14.481600000000009</c:v>
                </c:pt>
                <c:pt idx="589">
                  <c:v>14.481600000000009</c:v>
                </c:pt>
                <c:pt idx="590">
                  <c:v>14.481600000000009</c:v>
                </c:pt>
                <c:pt idx="591">
                  <c:v>16.046400000000009</c:v>
                </c:pt>
                <c:pt idx="592">
                  <c:v>16.046400000000009</c:v>
                </c:pt>
                <c:pt idx="593">
                  <c:v>14.481600000000009</c:v>
                </c:pt>
                <c:pt idx="594">
                  <c:v>14.481600000000009</c:v>
                </c:pt>
                <c:pt idx="595">
                  <c:v>14.481600000000009</c:v>
                </c:pt>
                <c:pt idx="596">
                  <c:v>14.481600000000009</c:v>
                </c:pt>
                <c:pt idx="597">
                  <c:v>14.481600000000009</c:v>
                </c:pt>
                <c:pt idx="598">
                  <c:v>14.481600000000009</c:v>
                </c:pt>
                <c:pt idx="599">
                  <c:v>14.481600000000009</c:v>
                </c:pt>
                <c:pt idx="600">
                  <c:v>14.481600000000009</c:v>
                </c:pt>
                <c:pt idx="601">
                  <c:v>14.481600000000009</c:v>
                </c:pt>
                <c:pt idx="602">
                  <c:v>14.481600000000009</c:v>
                </c:pt>
                <c:pt idx="603">
                  <c:v>14.481600000000009</c:v>
                </c:pt>
                <c:pt idx="604">
                  <c:v>14.481600000000009</c:v>
                </c:pt>
                <c:pt idx="605">
                  <c:v>12.91680000000002</c:v>
                </c:pt>
                <c:pt idx="606">
                  <c:v>14.481600000000009</c:v>
                </c:pt>
                <c:pt idx="607">
                  <c:v>12.91680000000002</c:v>
                </c:pt>
                <c:pt idx="608">
                  <c:v>12.91680000000002</c:v>
                </c:pt>
                <c:pt idx="609">
                  <c:v>14.481600000000009</c:v>
                </c:pt>
                <c:pt idx="610">
                  <c:v>14.481600000000009</c:v>
                </c:pt>
                <c:pt idx="611">
                  <c:v>12.91680000000002</c:v>
                </c:pt>
                <c:pt idx="612">
                  <c:v>12.91680000000002</c:v>
                </c:pt>
                <c:pt idx="613">
                  <c:v>12.91680000000002</c:v>
                </c:pt>
                <c:pt idx="614">
                  <c:v>12.91680000000002</c:v>
                </c:pt>
                <c:pt idx="615">
                  <c:v>12.91680000000002</c:v>
                </c:pt>
                <c:pt idx="616">
                  <c:v>12.91680000000002</c:v>
                </c:pt>
                <c:pt idx="617">
                  <c:v>12.91680000000002</c:v>
                </c:pt>
                <c:pt idx="618">
                  <c:v>12.91680000000002</c:v>
                </c:pt>
                <c:pt idx="619">
                  <c:v>12.91680000000002</c:v>
                </c:pt>
                <c:pt idx="620">
                  <c:v>12.91680000000002</c:v>
                </c:pt>
                <c:pt idx="621">
                  <c:v>12.91680000000002</c:v>
                </c:pt>
                <c:pt idx="622">
                  <c:v>12.91680000000002</c:v>
                </c:pt>
                <c:pt idx="623">
                  <c:v>12.91680000000002</c:v>
                </c:pt>
                <c:pt idx="624">
                  <c:v>12.91680000000002</c:v>
                </c:pt>
                <c:pt idx="625">
                  <c:v>12.91680000000002</c:v>
                </c:pt>
                <c:pt idx="626">
                  <c:v>12.91680000000002</c:v>
                </c:pt>
                <c:pt idx="627">
                  <c:v>12.91680000000002</c:v>
                </c:pt>
                <c:pt idx="628">
                  <c:v>12.91680000000002</c:v>
                </c:pt>
                <c:pt idx="629">
                  <c:v>12.91680000000002</c:v>
                </c:pt>
                <c:pt idx="630">
                  <c:v>11.352000000000036</c:v>
                </c:pt>
                <c:pt idx="631">
                  <c:v>12.91680000000002</c:v>
                </c:pt>
                <c:pt idx="632">
                  <c:v>11.352000000000036</c:v>
                </c:pt>
                <c:pt idx="633">
                  <c:v>12.91680000000002</c:v>
                </c:pt>
                <c:pt idx="634">
                  <c:v>12.91680000000002</c:v>
                </c:pt>
                <c:pt idx="635">
                  <c:v>11.352000000000036</c:v>
                </c:pt>
                <c:pt idx="636">
                  <c:v>11.352000000000036</c:v>
                </c:pt>
                <c:pt idx="637">
                  <c:v>11.352000000000036</c:v>
                </c:pt>
                <c:pt idx="638">
                  <c:v>11.352000000000036</c:v>
                </c:pt>
                <c:pt idx="639">
                  <c:v>11.352000000000036</c:v>
                </c:pt>
                <c:pt idx="640">
                  <c:v>11.352000000000036</c:v>
                </c:pt>
                <c:pt idx="641">
                  <c:v>11.352000000000036</c:v>
                </c:pt>
                <c:pt idx="642">
                  <c:v>11.352000000000036</c:v>
                </c:pt>
                <c:pt idx="643">
                  <c:v>11.352000000000036</c:v>
                </c:pt>
                <c:pt idx="644">
                  <c:v>11.352000000000036</c:v>
                </c:pt>
                <c:pt idx="645">
                  <c:v>11.352000000000036</c:v>
                </c:pt>
                <c:pt idx="646">
                  <c:v>11.352000000000036</c:v>
                </c:pt>
                <c:pt idx="647">
                  <c:v>11.352000000000036</c:v>
                </c:pt>
                <c:pt idx="648">
                  <c:v>11.352000000000036</c:v>
                </c:pt>
                <c:pt idx="649">
                  <c:v>11.352000000000036</c:v>
                </c:pt>
                <c:pt idx="650">
                  <c:v>11.352000000000036</c:v>
                </c:pt>
                <c:pt idx="651">
                  <c:v>11.352000000000036</c:v>
                </c:pt>
                <c:pt idx="652">
                  <c:v>11.352000000000036</c:v>
                </c:pt>
                <c:pt idx="653">
                  <c:v>11.352000000000036</c:v>
                </c:pt>
                <c:pt idx="654">
                  <c:v>11.352000000000036</c:v>
                </c:pt>
                <c:pt idx="655">
                  <c:v>11.352000000000036</c:v>
                </c:pt>
                <c:pt idx="656">
                  <c:v>11.352000000000036</c:v>
                </c:pt>
                <c:pt idx="657">
                  <c:v>11.352000000000036</c:v>
                </c:pt>
                <c:pt idx="658">
                  <c:v>11.352000000000036</c:v>
                </c:pt>
                <c:pt idx="659">
                  <c:v>11.352000000000036</c:v>
                </c:pt>
                <c:pt idx="660">
                  <c:v>11.352000000000036</c:v>
                </c:pt>
                <c:pt idx="661">
                  <c:v>11.352000000000036</c:v>
                </c:pt>
                <c:pt idx="662">
                  <c:v>9.7871999999999844</c:v>
                </c:pt>
                <c:pt idx="663">
                  <c:v>11.352000000000036</c:v>
                </c:pt>
                <c:pt idx="664">
                  <c:v>9.7871999999999844</c:v>
                </c:pt>
                <c:pt idx="665">
                  <c:v>9.7871999999999844</c:v>
                </c:pt>
                <c:pt idx="666">
                  <c:v>9.7871999999999844</c:v>
                </c:pt>
                <c:pt idx="667">
                  <c:v>9.7871999999999844</c:v>
                </c:pt>
                <c:pt idx="668">
                  <c:v>9.7871999999999844</c:v>
                </c:pt>
                <c:pt idx="669">
                  <c:v>9.7871999999999844</c:v>
                </c:pt>
                <c:pt idx="670">
                  <c:v>9.7871999999999844</c:v>
                </c:pt>
                <c:pt idx="671">
                  <c:v>9.7871999999999844</c:v>
                </c:pt>
                <c:pt idx="672">
                  <c:v>9.7871999999999844</c:v>
                </c:pt>
                <c:pt idx="673">
                  <c:v>9.7871999999999844</c:v>
                </c:pt>
                <c:pt idx="674">
                  <c:v>9.7871999999999844</c:v>
                </c:pt>
                <c:pt idx="675">
                  <c:v>9.7871999999999844</c:v>
                </c:pt>
                <c:pt idx="676">
                  <c:v>9.7871999999999844</c:v>
                </c:pt>
                <c:pt idx="677">
                  <c:v>8.2223999999999968</c:v>
                </c:pt>
                <c:pt idx="678">
                  <c:v>8.2223999999999968</c:v>
                </c:pt>
                <c:pt idx="679">
                  <c:v>8.2223999999999968</c:v>
                </c:pt>
                <c:pt idx="680">
                  <c:v>8.2223999999999968</c:v>
                </c:pt>
                <c:pt idx="681">
                  <c:v>8.2223999999999968</c:v>
                </c:pt>
                <c:pt idx="682">
                  <c:v>8.2223999999999968</c:v>
                </c:pt>
                <c:pt idx="683">
                  <c:v>8.2223999999999968</c:v>
                </c:pt>
                <c:pt idx="684">
                  <c:v>8.2223999999999968</c:v>
                </c:pt>
                <c:pt idx="685">
                  <c:v>8.2223999999999968</c:v>
                </c:pt>
                <c:pt idx="686">
                  <c:v>8.2223999999999968</c:v>
                </c:pt>
                <c:pt idx="687">
                  <c:v>6.6575999999999986</c:v>
                </c:pt>
                <c:pt idx="688">
                  <c:v>8.2223999999999968</c:v>
                </c:pt>
                <c:pt idx="689">
                  <c:v>6.6575999999999986</c:v>
                </c:pt>
                <c:pt idx="690">
                  <c:v>6.6575999999999986</c:v>
                </c:pt>
                <c:pt idx="691">
                  <c:v>6.6575999999999986</c:v>
                </c:pt>
                <c:pt idx="692">
                  <c:v>6.6575999999999986</c:v>
                </c:pt>
                <c:pt idx="693">
                  <c:v>6.6575999999999986</c:v>
                </c:pt>
                <c:pt idx="694">
                  <c:v>5.0928000000000075</c:v>
                </c:pt>
                <c:pt idx="695">
                  <c:v>5.0928000000000075</c:v>
                </c:pt>
                <c:pt idx="696">
                  <c:v>5.0928000000000075</c:v>
                </c:pt>
                <c:pt idx="697">
                  <c:v>5.0928000000000075</c:v>
                </c:pt>
                <c:pt idx="698">
                  <c:v>5.0928000000000075</c:v>
                </c:pt>
                <c:pt idx="699">
                  <c:v>5.0928000000000075</c:v>
                </c:pt>
                <c:pt idx="700">
                  <c:v>5.0928000000000075</c:v>
                </c:pt>
                <c:pt idx="701">
                  <c:v>5.0928000000000075</c:v>
                </c:pt>
                <c:pt idx="702">
                  <c:v>5.0928000000000075</c:v>
                </c:pt>
                <c:pt idx="703">
                  <c:v>5.0928000000000075</c:v>
                </c:pt>
                <c:pt idx="704">
                  <c:v>5.0928000000000075</c:v>
                </c:pt>
                <c:pt idx="705">
                  <c:v>5.0928000000000075</c:v>
                </c:pt>
                <c:pt idx="706">
                  <c:v>5.0928000000000075</c:v>
                </c:pt>
                <c:pt idx="707">
                  <c:v>5.0928000000000075</c:v>
                </c:pt>
                <c:pt idx="708">
                  <c:v>5.0928000000000075</c:v>
                </c:pt>
                <c:pt idx="709">
                  <c:v>5.0928000000000075</c:v>
                </c:pt>
                <c:pt idx="710">
                  <c:v>5.0928000000000075</c:v>
                </c:pt>
                <c:pt idx="711">
                  <c:v>5.0928000000000075</c:v>
                </c:pt>
                <c:pt idx="712">
                  <c:v>5.0928000000000075</c:v>
                </c:pt>
                <c:pt idx="713">
                  <c:v>5.0928000000000075</c:v>
                </c:pt>
                <c:pt idx="714">
                  <c:v>5.0928000000000075</c:v>
                </c:pt>
                <c:pt idx="715">
                  <c:v>3.52800000000002</c:v>
                </c:pt>
                <c:pt idx="716">
                  <c:v>3.52800000000002</c:v>
                </c:pt>
                <c:pt idx="717">
                  <c:v>3.52800000000002</c:v>
                </c:pt>
                <c:pt idx="718">
                  <c:v>3.52800000000002</c:v>
                </c:pt>
                <c:pt idx="719">
                  <c:v>3.52800000000002</c:v>
                </c:pt>
                <c:pt idx="720">
                  <c:v>3.52800000000002</c:v>
                </c:pt>
                <c:pt idx="721">
                  <c:v>3.52800000000002</c:v>
                </c:pt>
                <c:pt idx="722">
                  <c:v>3.52800000000002</c:v>
                </c:pt>
                <c:pt idx="723">
                  <c:v>3.52800000000002</c:v>
                </c:pt>
                <c:pt idx="724">
                  <c:v>3.52800000000002</c:v>
                </c:pt>
                <c:pt idx="725">
                  <c:v>3.52800000000002</c:v>
                </c:pt>
                <c:pt idx="726">
                  <c:v>3.52800000000002</c:v>
                </c:pt>
                <c:pt idx="727">
                  <c:v>3.52800000000002</c:v>
                </c:pt>
                <c:pt idx="728">
                  <c:v>3.52800000000002</c:v>
                </c:pt>
                <c:pt idx="729">
                  <c:v>3.52800000000002</c:v>
                </c:pt>
                <c:pt idx="730">
                  <c:v>3.52800000000002</c:v>
                </c:pt>
                <c:pt idx="731">
                  <c:v>3.52800000000002</c:v>
                </c:pt>
                <c:pt idx="732">
                  <c:v>3.52800000000002</c:v>
                </c:pt>
                <c:pt idx="733">
                  <c:v>3.52800000000002</c:v>
                </c:pt>
                <c:pt idx="734">
                  <c:v>3.52800000000002</c:v>
                </c:pt>
                <c:pt idx="735">
                  <c:v>3.52800000000002</c:v>
                </c:pt>
                <c:pt idx="736">
                  <c:v>3.52800000000002</c:v>
                </c:pt>
                <c:pt idx="737">
                  <c:v>3.52800000000002</c:v>
                </c:pt>
                <c:pt idx="738">
                  <c:v>3.52800000000002</c:v>
                </c:pt>
                <c:pt idx="739">
                  <c:v>3.52800000000002</c:v>
                </c:pt>
                <c:pt idx="740">
                  <c:v>3.52800000000002</c:v>
                </c:pt>
                <c:pt idx="741">
                  <c:v>3.52800000000002</c:v>
                </c:pt>
                <c:pt idx="742">
                  <c:v>1.9632000000000285</c:v>
                </c:pt>
                <c:pt idx="743">
                  <c:v>1.9632000000000285</c:v>
                </c:pt>
                <c:pt idx="744">
                  <c:v>3.52800000000002</c:v>
                </c:pt>
                <c:pt idx="745">
                  <c:v>1.9632000000000285</c:v>
                </c:pt>
                <c:pt idx="746">
                  <c:v>1.9632000000000285</c:v>
                </c:pt>
                <c:pt idx="747">
                  <c:v>1.9632000000000285</c:v>
                </c:pt>
                <c:pt idx="748">
                  <c:v>1.9632000000000285</c:v>
                </c:pt>
                <c:pt idx="749">
                  <c:v>1.9632000000000285</c:v>
                </c:pt>
                <c:pt idx="750">
                  <c:v>1.9632000000000285</c:v>
                </c:pt>
                <c:pt idx="751">
                  <c:v>1.9632000000000285</c:v>
                </c:pt>
                <c:pt idx="752">
                  <c:v>1.9632000000000285</c:v>
                </c:pt>
                <c:pt idx="753">
                  <c:v>1.9632000000000285</c:v>
                </c:pt>
                <c:pt idx="754">
                  <c:v>1.9632000000000285</c:v>
                </c:pt>
                <c:pt idx="755">
                  <c:v>1.9632000000000285</c:v>
                </c:pt>
                <c:pt idx="756">
                  <c:v>1.9632000000000285</c:v>
                </c:pt>
                <c:pt idx="757">
                  <c:v>1.9632000000000285</c:v>
                </c:pt>
                <c:pt idx="758">
                  <c:v>1.9632000000000285</c:v>
                </c:pt>
                <c:pt idx="759">
                  <c:v>1.9632000000000285</c:v>
                </c:pt>
                <c:pt idx="760">
                  <c:v>1.9632000000000285</c:v>
                </c:pt>
                <c:pt idx="761">
                  <c:v>1.9632000000000285</c:v>
                </c:pt>
                <c:pt idx="762">
                  <c:v>1.9632000000000285</c:v>
                </c:pt>
                <c:pt idx="763">
                  <c:v>1.9632000000000285</c:v>
                </c:pt>
                <c:pt idx="764">
                  <c:v>1.9632000000000285</c:v>
                </c:pt>
                <c:pt idx="765">
                  <c:v>1.9632000000000285</c:v>
                </c:pt>
                <c:pt idx="766">
                  <c:v>0.39839999999998132</c:v>
                </c:pt>
                <c:pt idx="767">
                  <c:v>0.39839999999998132</c:v>
                </c:pt>
                <c:pt idx="768">
                  <c:v>0.39839999999998132</c:v>
                </c:pt>
                <c:pt idx="769">
                  <c:v>1.9632000000000285</c:v>
                </c:pt>
                <c:pt idx="770">
                  <c:v>0.39839999999998132</c:v>
                </c:pt>
                <c:pt idx="771">
                  <c:v>0.39839999999998132</c:v>
                </c:pt>
                <c:pt idx="772">
                  <c:v>0.39839999999998132</c:v>
                </c:pt>
                <c:pt idx="773">
                  <c:v>0.39839999999998132</c:v>
                </c:pt>
                <c:pt idx="774">
                  <c:v>0.39839999999998132</c:v>
                </c:pt>
                <c:pt idx="775">
                  <c:v>0.39839999999998132</c:v>
                </c:pt>
                <c:pt idx="776">
                  <c:v>0.39839999999998132</c:v>
                </c:pt>
                <c:pt idx="777">
                  <c:v>0.39839999999998132</c:v>
                </c:pt>
                <c:pt idx="778">
                  <c:v>0.39839999999998132</c:v>
                </c:pt>
                <c:pt idx="779">
                  <c:v>0.39839999999998132</c:v>
                </c:pt>
                <c:pt idx="780">
                  <c:v>0.39839999999998132</c:v>
                </c:pt>
                <c:pt idx="781">
                  <c:v>0.39839999999998132</c:v>
                </c:pt>
                <c:pt idx="782">
                  <c:v>0.39839999999998132</c:v>
                </c:pt>
                <c:pt idx="783">
                  <c:v>0.39839999999998132</c:v>
                </c:pt>
                <c:pt idx="784">
                  <c:v>0.39839999999998132</c:v>
                </c:pt>
                <c:pt idx="785">
                  <c:v>0.39839999999998132</c:v>
                </c:pt>
                <c:pt idx="786">
                  <c:v>0.39839999999998132</c:v>
                </c:pt>
                <c:pt idx="787">
                  <c:v>0.39839999999998132</c:v>
                </c:pt>
                <c:pt idx="788">
                  <c:v>0.39839999999998132</c:v>
                </c:pt>
                <c:pt idx="789">
                  <c:v>0.39839999999998132</c:v>
                </c:pt>
                <c:pt idx="790">
                  <c:v>0.39839999999998132</c:v>
                </c:pt>
                <c:pt idx="791">
                  <c:v>0.39839999999998132</c:v>
                </c:pt>
                <c:pt idx="792">
                  <c:v>0.39839999999998132</c:v>
                </c:pt>
                <c:pt idx="793">
                  <c:v>0.39839999999998132</c:v>
                </c:pt>
                <c:pt idx="794">
                  <c:v>0.39839999999998132</c:v>
                </c:pt>
                <c:pt idx="795">
                  <c:v>0.39839999999998132</c:v>
                </c:pt>
                <c:pt idx="796">
                  <c:v>0.39839999999998132</c:v>
                </c:pt>
                <c:pt idx="797">
                  <c:v>0.39839999999998132</c:v>
                </c:pt>
                <c:pt idx="798">
                  <c:v>0.39839999999998132</c:v>
                </c:pt>
                <c:pt idx="799">
                  <c:v>0.39839999999998132</c:v>
                </c:pt>
                <c:pt idx="800">
                  <c:v>0.39839999999998132</c:v>
                </c:pt>
                <c:pt idx="801">
                  <c:v>0.39839999999998132</c:v>
                </c:pt>
                <c:pt idx="802">
                  <c:v>0.39839999999998132</c:v>
                </c:pt>
                <c:pt idx="803">
                  <c:v>0.39839999999998132</c:v>
                </c:pt>
                <c:pt idx="804">
                  <c:v>0.39839999999998132</c:v>
                </c:pt>
                <c:pt idx="805">
                  <c:v>0.39839999999998132</c:v>
                </c:pt>
                <c:pt idx="806">
                  <c:v>0.39839999999998132</c:v>
                </c:pt>
                <c:pt idx="807">
                  <c:v>0.39839999999998132</c:v>
                </c:pt>
                <c:pt idx="808">
                  <c:v>0.39839999999998132</c:v>
                </c:pt>
                <c:pt idx="809">
                  <c:v>-1.1664000000000101</c:v>
                </c:pt>
                <c:pt idx="810">
                  <c:v>0.39839999999998132</c:v>
                </c:pt>
                <c:pt idx="811">
                  <c:v>-1.1664000000000101</c:v>
                </c:pt>
                <c:pt idx="812">
                  <c:v>0.39839999999998132</c:v>
                </c:pt>
                <c:pt idx="813">
                  <c:v>0.39839999999998132</c:v>
                </c:pt>
                <c:pt idx="814">
                  <c:v>0.39839999999998132</c:v>
                </c:pt>
                <c:pt idx="815">
                  <c:v>-1.1664000000000101</c:v>
                </c:pt>
                <c:pt idx="816">
                  <c:v>-1.1664000000000101</c:v>
                </c:pt>
                <c:pt idx="817">
                  <c:v>-1.1664000000000101</c:v>
                </c:pt>
                <c:pt idx="818">
                  <c:v>-1.1664000000000101</c:v>
                </c:pt>
                <c:pt idx="819">
                  <c:v>0.39839999999998132</c:v>
                </c:pt>
                <c:pt idx="820">
                  <c:v>0.39839999999998132</c:v>
                </c:pt>
                <c:pt idx="821">
                  <c:v>-1.1664000000000101</c:v>
                </c:pt>
                <c:pt idx="822">
                  <c:v>0.39839999999998132</c:v>
                </c:pt>
                <c:pt idx="823">
                  <c:v>0.39839999999998132</c:v>
                </c:pt>
                <c:pt idx="824">
                  <c:v>-1.1664000000000101</c:v>
                </c:pt>
                <c:pt idx="825">
                  <c:v>-1.1664000000000101</c:v>
                </c:pt>
                <c:pt idx="826">
                  <c:v>0.39839999999998132</c:v>
                </c:pt>
                <c:pt idx="827">
                  <c:v>-1.1664000000000101</c:v>
                </c:pt>
                <c:pt idx="828">
                  <c:v>0.39839999999998132</c:v>
                </c:pt>
                <c:pt idx="829">
                  <c:v>0.39839999999998132</c:v>
                </c:pt>
                <c:pt idx="830">
                  <c:v>0.39839999999998132</c:v>
                </c:pt>
                <c:pt idx="831">
                  <c:v>-1.1664000000000101</c:v>
                </c:pt>
                <c:pt idx="832">
                  <c:v>0.39839999999998132</c:v>
                </c:pt>
                <c:pt idx="833">
                  <c:v>-1.1664000000000101</c:v>
                </c:pt>
                <c:pt idx="834">
                  <c:v>-1.1664000000000101</c:v>
                </c:pt>
                <c:pt idx="835">
                  <c:v>-1.1664000000000101</c:v>
                </c:pt>
                <c:pt idx="836">
                  <c:v>0.39839999999998132</c:v>
                </c:pt>
                <c:pt idx="837">
                  <c:v>-1.1664000000000101</c:v>
                </c:pt>
                <c:pt idx="838">
                  <c:v>0.39839999999998132</c:v>
                </c:pt>
                <c:pt idx="839">
                  <c:v>0.39839999999998132</c:v>
                </c:pt>
                <c:pt idx="840">
                  <c:v>0.39839999999998132</c:v>
                </c:pt>
                <c:pt idx="841">
                  <c:v>0.39839999999998132</c:v>
                </c:pt>
                <c:pt idx="842">
                  <c:v>-1.1664000000000101</c:v>
                </c:pt>
                <c:pt idx="843">
                  <c:v>-1.1664000000000101</c:v>
                </c:pt>
                <c:pt idx="844">
                  <c:v>0.39839999999998132</c:v>
                </c:pt>
                <c:pt idx="845">
                  <c:v>0.39839999999998132</c:v>
                </c:pt>
                <c:pt idx="846">
                  <c:v>0.39839999999998132</c:v>
                </c:pt>
                <c:pt idx="847">
                  <c:v>0.39839999999998132</c:v>
                </c:pt>
                <c:pt idx="848">
                  <c:v>0.39839999999998132</c:v>
                </c:pt>
                <c:pt idx="849">
                  <c:v>0.39839999999998132</c:v>
                </c:pt>
                <c:pt idx="850">
                  <c:v>0.39839999999998132</c:v>
                </c:pt>
                <c:pt idx="851">
                  <c:v>0.39839999999998132</c:v>
                </c:pt>
                <c:pt idx="852">
                  <c:v>0.39839999999998132</c:v>
                </c:pt>
                <c:pt idx="853">
                  <c:v>0.39839999999998132</c:v>
                </c:pt>
                <c:pt idx="854">
                  <c:v>0.39839999999998132</c:v>
                </c:pt>
                <c:pt idx="855">
                  <c:v>0.39839999999998132</c:v>
                </c:pt>
                <c:pt idx="856">
                  <c:v>0.39839999999998132</c:v>
                </c:pt>
                <c:pt idx="857">
                  <c:v>0.39839999999998132</c:v>
                </c:pt>
                <c:pt idx="858">
                  <c:v>0.39839999999998132</c:v>
                </c:pt>
                <c:pt idx="859">
                  <c:v>0.39839999999998132</c:v>
                </c:pt>
                <c:pt idx="860">
                  <c:v>0.39839999999998132</c:v>
                </c:pt>
                <c:pt idx="861">
                  <c:v>0.39839999999998132</c:v>
                </c:pt>
                <c:pt idx="862">
                  <c:v>0.39839999999998132</c:v>
                </c:pt>
                <c:pt idx="863">
                  <c:v>0.39839999999998132</c:v>
                </c:pt>
                <c:pt idx="864">
                  <c:v>0.39839999999998132</c:v>
                </c:pt>
                <c:pt idx="865">
                  <c:v>0.39839999999998132</c:v>
                </c:pt>
                <c:pt idx="866">
                  <c:v>0.39839999999998132</c:v>
                </c:pt>
                <c:pt idx="867">
                  <c:v>0.39839999999998132</c:v>
                </c:pt>
                <c:pt idx="868">
                  <c:v>0.39839999999998132</c:v>
                </c:pt>
                <c:pt idx="869">
                  <c:v>0.39839999999998132</c:v>
                </c:pt>
                <c:pt idx="870">
                  <c:v>0.39839999999998132</c:v>
                </c:pt>
                <c:pt idx="871">
                  <c:v>0.39839999999998132</c:v>
                </c:pt>
                <c:pt idx="872">
                  <c:v>0.39839999999998132</c:v>
                </c:pt>
                <c:pt idx="873">
                  <c:v>0.39839999999998132</c:v>
                </c:pt>
                <c:pt idx="874">
                  <c:v>0.39839999999998132</c:v>
                </c:pt>
                <c:pt idx="875">
                  <c:v>0.39839999999998132</c:v>
                </c:pt>
                <c:pt idx="876">
                  <c:v>0.39839999999998132</c:v>
                </c:pt>
                <c:pt idx="877">
                  <c:v>0.39839999999998132</c:v>
                </c:pt>
                <c:pt idx="878">
                  <c:v>0.39839999999998132</c:v>
                </c:pt>
                <c:pt idx="879">
                  <c:v>0.39839999999998132</c:v>
                </c:pt>
                <c:pt idx="880">
                  <c:v>0.39839999999998132</c:v>
                </c:pt>
                <c:pt idx="881">
                  <c:v>0.39839999999998132</c:v>
                </c:pt>
                <c:pt idx="882">
                  <c:v>0.39839999999998132</c:v>
                </c:pt>
                <c:pt idx="883">
                  <c:v>0.39839999999998132</c:v>
                </c:pt>
                <c:pt idx="884">
                  <c:v>0.39839999999998132</c:v>
                </c:pt>
                <c:pt idx="885">
                  <c:v>0.39839999999998132</c:v>
                </c:pt>
                <c:pt idx="886">
                  <c:v>0.39839999999998132</c:v>
                </c:pt>
                <c:pt idx="887">
                  <c:v>0.39839999999998132</c:v>
                </c:pt>
                <c:pt idx="888">
                  <c:v>0.39839999999998132</c:v>
                </c:pt>
                <c:pt idx="889">
                  <c:v>0.39839999999998132</c:v>
                </c:pt>
                <c:pt idx="890">
                  <c:v>0.39839999999998132</c:v>
                </c:pt>
                <c:pt idx="891">
                  <c:v>0.39839999999998132</c:v>
                </c:pt>
                <c:pt idx="892">
                  <c:v>1.9632000000000285</c:v>
                </c:pt>
                <c:pt idx="893">
                  <c:v>1.9632000000000285</c:v>
                </c:pt>
                <c:pt idx="894">
                  <c:v>0.39839999999998132</c:v>
                </c:pt>
                <c:pt idx="895">
                  <c:v>0.39839999999998132</c:v>
                </c:pt>
                <c:pt idx="896">
                  <c:v>0.39839999999998132</c:v>
                </c:pt>
                <c:pt idx="897">
                  <c:v>1.9632000000000285</c:v>
                </c:pt>
                <c:pt idx="898">
                  <c:v>1.9632000000000285</c:v>
                </c:pt>
                <c:pt idx="899">
                  <c:v>0.39839999999998132</c:v>
                </c:pt>
                <c:pt idx="900">
                  <c:v>0.39839999999998132</c:v>
                </c:pt>
                <c:pt idx="901">
                  <c:v>0.39839999999998132</c:v>
                </c:pt>
                <c:pt idx="902">
                  <c:v>1.9632000000000285</c:v>
                </c:pt>
                <c:pt idx="903">
                  <c:v>1.9632000000000285</c:v>
                </c:pt>
                <c:pt idx="904">
                  <c:v>1.9632000000000285</c:v>
                </c:pt>
                <c:pt idx="905">
                  <c:v>1.9632000000000285</c:v>
                </c:pt>
                <c:pt idx="906">
                  <c:v>1.9632000000000285</c:v>
                </c:pt>
                <c:pt idx="907">
                  <c:v>1.9632000000000285</c:v>
                </c:pt>
                <c:pt idx="908">
                  <c:v>1.9632000000000285</c:v>
                </c:pt>
                <c:pt idx="909">
                  <c:v>1.9632000000000285</c:v>
                </c:pt>
                <c:pt idx="910">
                  <c:v>1.9632000000000285</c:v>
                </c:pt>
                <c:pt idx="911">
                  <c:v>1.9632000000000285</c:v>
                </c:pt>
                <c:pt idx="912">
                  <c:v>1.9632000000000285</c:v>
                </c:pt>
                <c:pt idx="913">
                  <c:v>1.9632000000000285</c:v>
                </c:pt>
                <c:pt idx="914">
                  <c:v>1.9632000000000285</c:v>
                </c:pt>
                <c:pt idx="915">
                  <c:v>1.9632000000000285</c:v>
                </c:pt>
                <c:pt idx="916">
                  <c:v>1.9632000000000285</c:v>
                </c:pt>
                <c:pt idx="917">
                  <c:v>3.52800000000002</c:v>
                </c:pt>
                <c:pt idx="918">
                  <c:v>1.9632000000000285</c:v>
                </c:pt>
                <c:pt idx="919">
                  <c:v>1.9632000000000285</c:v>
                </c:pt>
                <c:pt idx="920">
                  <c:v>1.9632000000000285</c:v>
                </c:pt>
                <c:pt idx="921">
                  <c:v>3.52800000000002</c:v>
                </c:pt>
                <c:pt idx="922">
                  <c:v>3.52800000000002</c:v>
                </c:pt>
                <c:pt idx="923">
                  <c:v>1.9632000000000285</c:v>
                </c:pt>
                <c:pt idx="924">
                  <c:v>3.52800000000002</c:v>
                </c:pt>
                <c:pt idx="925">
                  <c:v>3.52800000000002</c:v>
                </c:pt>
                <c:pt idx="926">
                  <c:v>1.9632000000000285</c:v>
                </c:pt>
                <c:pt idx="927">
                  <c:v>3.52800000000002</c:v>
                </c:pt>
                <c:pt idx="928">
                  <c:v>3.52800000000002</c:v>
                </c:pt>
                <c:pt idx="929">
                  <c:v>3.52800000000002</c:v>
                </c:pt>
                <c:pt idx="930">
                  <c:v>3.52800000000002</c:v>
                </c:pt>
                <c:pt idx="931">
                  <c:v>3.52800000000002</c:v>
                </c:pt>
                <c:pt idx="932">
                  <c:v>3.52800000000002</c:v>
                </c:pt>
                <c:pt idx="933">
                  <c:v>3.52800000000002</c:v>
                </c:pt>
                <c:pt idx="934">
                  <c:v>3.52800000000002</c:v>
                </c:pt>
                <c:pt idx="935">
                  <c:v>3.52800000000002</c:v>
                </c:pt>
                <c:pt idx="936">
                  <c:v>3.52800000000002</c:v>
                </c:pt>
                <c:pt idx="937">
                  <c:v>3.52800000000002</c:v>
                </c:pt>
                <c:pt idx="938">
                  <c:v>3.52800000000002</c:v>
                </c:pt>
                <c:pt idx="939">
                  <c:v>3.52800000000002</c:v>
                </c:pt>
                <c:pt idx="940">
                  <c:v>3.52800000000002</c:v>
                </c:pt>
                <c:pt idx="941">
                  <c:v>3.52800000000002</c:v>
                </c:pt>
                <c:pt idx="942">
                  <c:v>3.52800000000002</c:v>
                </c:pt>
                <c:pt idx="943">
                  <c:v>3.52800000000002</c:v>
                </c:pt>
                <c:pt idx="944">
                  <c:v>3.52800000000002</c:v>
                </c:pt>
                <c:pt idx="945">
                  <c:v>3.52800000000002</c:v>
                </c:pt>
                <c:pt idx="946">
                  <c:v>3.52800000000002</c:v>
                </c:pt>
                <c:pt idx="947">
                  <c:v>3.52800000000002</c:v>
                </c:pt>
                <c:pt idx="948">
                  <c:v>3.52800000000002</c:v>
                </c:pt>
                <c:pt idx="949">
                  <c:v>3.52800000000002</c:v>
                </c:pt>
                <c:pt idx="950">
                  <c:v>3.52800000000002</c:v>
                </c:pt>
                <c:pt idx="951">
                  <c:v>3.52800000000002</c:v>
                </c:pt>
                <c:pt idx="952">
                  <c:v>3.52800000000002</c:v>
                </c:pt>
                <c:pt idx="953">
                  <c:v>3.52800000000002</c:v>
                </c:pt>
                <c:pt idx="954">
                  <c:v>3.52800000000002</c:v>
                </c:pt>
                <c:pt idx="955">
                  <c:v>3.52800000000002</c:v>
                </c:pt>
                <c:pt idx="956">
                  <c:v>3.52800000000002</c:v>
                </c:pt>
                <c:pt idx="957">
                  <c:v>3.52800000000002</c:v>
                </c:pt>
                <c:pt idx="958">
                  <c:v>3.52800000000002</c:v>
                </c:pt>
                <c:pt idx="959">
                  <c:v>3.52800000000002</c:v>
                </c:pt>
                <c:pt idx="960">
                  <c:v>3.52800000000002</c:v>
                </c:pt>
                <c:pt idx="961">
                  <c:v>3.52800000000002</c:v>
                </c:pt>
                <c:pt idx="962">
                  <c:v>5.0928000000000075</c:v>
                </c:pt>
                <c:pt idx="963">
                  <c:v>3.52800000000002</c:v>
                </c:pt>
                <c:pt idx="964">
                  <c:v>5.0928000000000075</c:v>
                </c:pt>
                <c:pt idx="965">
                  <c:v>3.52800000000002</c:v>
                </c:pt>
                <c:pt idx="966">
                  <c:v>5.0928000000000075</c:v>
                </c:pt>
                <c:pt idx="967">
                  <c:v>5.0928000000000075</c:v>
                </c:pt>
                <c:pt idx="968">
                  <c:v>5.0928000000000075</c:v>
                </c:pt>
                <c:pt idx="969">
                  <c:v>3.52800000000002</c:v>
                </c:pt>
                <c:pt idx="970">
                  <c:v>5.0928000000000075</c:v>
                </c:pt>
                <c:pt idx="971">
                  <c:v>5.0928000000000075</c:v>
                </c:pt>
                <c:pt idx="972">
                  <c:v>5.0928000000000075</c:v>
                </c:pt>
                <c:pt idx="973">
                  <c:v>5.0928000000000075</c:v>
                </c:pt>
                <c:pt idx="974">
                  <c:v>5.0928000000000075</c:v>
                </c:pt>
                <c:pt idx="975">
                  <c:v>5.0928000000000075</c:v>
                </c:pt>
                <c:pt idx="976">
                  <c:v>5.0928000000000075</c:v>
                </c:pt>
                <c:pt idx="977">
                  <c:v>5.0928000000000075</c:v>
                </c:pt>
                <c:pt idx="978">
                  <c:v>5.0928000000000075</c:v>
                </c:pt>
                <c:pt idx="979">
                  <c:v>5.0928000000000075</c:v>
                </c:pt>
                <c:pt idx="980">
                  <c:v>5.0928000000000075</c:v>
                </c:pt>
                <c:pt idx="981">
                  <c:v>5.0928000000000075</c:v>
                </c:pt>
                <c:pt idx="982">
                  <c:v>5.0928000000000075</c:v>
                </c:pt>
                <c:pt idx="983">
                  <c:v>5.0928000000000075</c:v>
                </c:pt>
                <c:pt idx="984">
                  <c:v>5.0928000000000075</c:v>
                </c:pt>
                <c:pt idx="985">
                  <c:v>5.0928000000000075</c:v>
                </c:pt>
                <c:pt idx="986">
                  <c:v>5.0928000000000075</c:v>
                </c:pt>
                <c:pt idx="987">
                  <c:v>5.0928000000000075</c:v>
                </c:pt>
                <c:pt idx="988">
                  <c:v>5.0928000000000075</c:v>
                </c:pt>
                <c:pt idx="989">
                  <c:v>5.0928000000000075</c:v>
                </c:pt>
                <c:pt idx="990">
                  <c:v>5.0928000000000075</c:v>
                </c:pt>
                <c:pt idx="991">
                  <c:v>5.0928000000000075</c:v>
                </c:pt>
                <c:pt idx="992">
                  <c:v>5.0928000000000075</c:v>
                </c:pt>
                <c:pt idx="993">
                  <c:v>5.0928000000000075</c:v>
                </c:pt>
                <c:pt idx="994">
                  <c:v>5.0928000000000075</c:v>
                </c:pt>
                <c:pt idx="995">
                  <c:v>5.0928000000000075</c:v>
                </c:pt>
                <c:pt idx="996">
                  <c:v>5.0928000000000075</c:v>
                </c:pt>
                <c:pt idx="997">
                  <c:v>5.0928000000000075</c:v>
                </c:pt>
                <c:pt idx="998">
                  <c:v>5.0928000000000075</c:v>
                </c:pt>
                <c:pt idx="999">
                  <c:v>5.0928000000000075</c:v>
                </c:pt>
                <c:pt idx="1000">
                  <c:v>6.6575999999999986</c:v>
                </c:pt>
                <c:pt idx="1001">
                  <c:v>6.6575999999999986</c:v>
                </c:pt>
                <c:pt idx="1002">
                  <c:v>6.6575999999999986</c:v>
                </c:pt>
                <c:pt idx="1003">
                  <c:v>6.6575999999999986</c:v>
                </c:pt>
                <c:pt idx="1004">
                  <c:v>6.6575999999999986</c:v>
                </c:pt>
                <c:pt idx="1005">
                  <c:v>6.6575999999999986</c:v>
                </c:pt>
                <c:pt idx="1006">
                  <c:v>6.6575999999999986</c:v>
                </c:pt>
                <c:pt idx="1007">
                  <c:v>6.6575999999999986</c:v>
                </c:pt>
                <c:pt idx="1008">
                  <c:v>6.6575999999999986</c:v>
                </c:pt>
                <c:pt idx="1009">
                  <c:v>6.6575999999999986</c:v>
                </c:pt>
                <c:pt idx="1010">
                  <c:v>8.2223999999999968</c:v>
                </c:pt>
                <c:pt idx="1011">
                  <c:v>8.2223999999999968</c:v>
                </c:pt>
                <c:pt idx="1012">
                  <c:v>8.2223999999999968</c:v>
                </c:pt>
                <c:pt idx="1013">
                  <c:v>8.2223999999999968</c:v>
                </c:pt>
                <c:pt idx="1014">
                  <c:v>8.2223999999999968</c:v>
                </c:pt>
                <c:pt idx="1015">
                  <c:v>8.2223999999999968</c:v>
                </c:pt>
                <c:pt idx="1016">
                  <c:v>8.2223999999999968</c:v>
                </c:pt>
                <c:pt idx="1017">
                  <c:v>8.2223999999999968</c:v>
                </c:pt>
                <c:pt idx="1018">
                  <c:v>8.2223999999999968</c:v>
                </c:pt>
                <c:pt idx="1019">
                  <c:v>8.2223999999999968</c:v>
                </c:pt>
                <c:pt idx="1020">
                  <c:v>8.2223999999999968</c:v>
                </c:pt>
                <c:pt idx="1021">
                  <c:v>8.2223999999999968</c:v>
                </c:pt>
                <c:pt idx="1022">
                  <c:v>8.2223999999999968</c:v>
                </c:pt>
                <c:pt idx="1023">
                  <c:v>8.2223999999999968</c:v>
                </c:pt>
                <c:pt idx="1024">
                  <c:v>8.2223999999999968</c:v>
                </c:pt>
                <c:pt idx="1025">
                  <c:v>8.2223999999999968</c:v>
                </c:pt>
                <c:pt idx="1026">
                  <c:v>8.2223999999999968</c:v>
                </c:pt>
                <c:pt idx="1027">
                  <c:v>9.7871999999999844</c:v>
                </c:pt>
                <c:pt idx="1028">
                  <c:v>9.7871999999999844</c:v>
                </c:pt>
                <c:pt idx="1029">
                  <c:v>9.7871999999999844</c:v>
                </c:pt>
                <c:pt idx="1030">
                  <c:v>9.7871999999999844</c:v>
                </c:pt>
                <c:pt idx="1031">
                  <c:v>9.7871999999999844</c:v>
                </c:pt>
                <c:pt idx="1032">
                  <c:v>9.7871999999999844</c:v>
                </c:pt>
                <c:pt idx="1033">
                  <c:v>9.7871999999999844</c:v>
                </c:pt>
                <c:pt idx="1034">
                  <c:v>9.7871999999999844</c:v>
                </c:pt>
                <c:pt idx="1035">
                  <c:v>9.7871999999999844</c:v>
                </c:pt>
                <c:pt idx="1036">
                  <c:v>9.7871999999999844</c:v>
                </c:pt>
                <c:pt idx="1037">
                  <c:v>9.7871999999999844</c:v>
                </c:pt>
                <c:pt idx="1038">
                  <c:v>9.7871999999999844</c:v>
                </c:pt>
                <c:pt idx="1039">
                  <c:v>9.7871999999999844</c:v>
                </c:pt>
                <c:pt idx="1040">
                  <c:v>9.7871999999999844</c:v>
                </c:pt>
                <c:pt idx="1041">
                  <c:v>9.7871999999999844</c:v>
                </c:pt>
                <c:pt idx="1042">
                  <c:v>9.7871999999999844</c:v>
                </c:pt>
                <c:pt idx="1043">
                  <c:v>11.352000000000036</c:v>
                </c:pt>
                <c:pt idx="1044">
                  <c:v>11.352000000000036</c:v>
                </c:pt>
                <c:pt idx="1045">
                  <c:v>11.352000000000036</c:v>
                </c:pt>
                <c:pt idx="1046">
                  <c:v>11.352000000000036</c:v>
                </c:pt>
                <c:pt idx="1047">
                  <c:v>11.352000000000036</c:v>
                </c:pt>
                <c:pt idx="1048">
                  <c:v>11.352000000000036</c:v>
                </c:pt>
                <c:pt idx="1049">
                  <c:v>11.352000000000036</c:v>
                </c:pt>
                <c:pt idx="1050">
                  <c:v>11.352000000000036</c:v>
                </c:pt>
                <c:pt idx="1051">
                  <c:v>11.352000000000036</c:v>
                </c:pt>
                <c:pt idx="1052">
                  <c:v>11.352000000000036</c:v>
                </c:pt>
                <c:pt idx="1053">
                  <c:v>11.352000000000036</c:v>
                </c:pt>
                <c:pt idx="1054">
                  <c:v>11.352000000000036</c:v>
                </c:pt>
                <c:pt idx="1055">
                  <c:v>11.352000000000036</c:v>
                </c:pt>
                <c:pt idx="1056">
                  <c:v>11.352000000000036</c:v>
                </c:pt>
                <c:pt idx="1057">
                  <c:v>11.352000000000036</c:v>
                </c:pt>
                <c:pt idx="1058">
                  <c:v>11.352000000000036</c:v>
                </c:pt>
                <c:pt idx="1059">
                  <c:v>11.352000000000036</c:v>
                </c:pt>
                <c:pt idx="1060">
                  <c:v>11.352000000000036</c:v>
                </c:pt>
                <c:pt idx="1061">
                  <c:v>11.352000000000036</c:v>
                </c:pt>
                <c:pt idx="1062">
                  <c:v>11.352000000000036</c:v>
                </c:pt>
                <c:pt idx="1063">
                  <c:v>12.91680000000002</c:v>
                </c:pt>
                <c:pt idx="1064">
                  <c:v>11.352000000000036</c:v>
                </c:pt>
                <c:pt idx="1065">
                  <c:v>11.352000000000036</c:v>
                </c:pt>
                <c:pt idx="1066">
                  <c:v>11.352000000000036</c:v>
                </c:pt>
                <c:pt idx="1067">
                  <c:v>12.91680000000002</c:v>
                </c:pt>
                <c:pt idx="1068">
                  <c:v>12.91680000000002</c:v>
                </c:pt>
                <c:pt idx="1069">
                  <c:v>12.91680000000002</c:v>
                </c:pt>
                <c:pt idx="1070">
                  <c:v>12.91680000000002</c:v>
                </c:pt>
                <c:pt idx="1071">
                  <c:v>12.91680000000002</c:v>
                </c:pt>
                <c:pt idx="1072">
                  <c:v>12.91680000000002</c:v>
                </c:pt>
                <c:pt idx="1073">
                  <c:v>12.91680000000002</c:v>
                </c:pt>
                <c:pt idx="1074">
                  <c:v>12.91680000000002</c:v>
                </c:pt>
                <c:pt idx="1075">
                  <c:v>12.91680000000002</c:v>
                </c:pt>
                <c:pt idx="1076">
                  <c:v>12.91680000000002</c:v>
                </c:pt>
                <c:pt idx="1077">
                  <c:v>12.91680000000002</c:v>
                </c:pt>
                <c:pt idx="1078">
                  <c:v>12.91680000000002</c:v>
                </c:pt>
                <c:pt idx="1079">
                  <c:v>12.91680000000002</c:v>
                </c:pt>
                <c:pt idx="1080">
                  <c:v>12.91680000000002</c:v>
                </c:pt>
                <c:pt idx="1081">
                  <c:v>12.91680000000002</c:v>
                </c:pt>
                <c:pt idx="1082">
                  <c:v>14.481600000000009</c:v>
                </c:pt>
                <c:pt idx="1083">
                  <c:v>14.481600000000009</c:v>
                </c:pt>
                <c:pt idx="1084">
                  <c:v>14.481600000000009</c:v>
                </c:pt>
                <c:pt idx="1085">
                  <c:v>14.481600000000009</c:v>
                </c:pt>
                <c:pt idx="1086">
                  <c:v>16.046400000000009</c:v>
                </c:pt>
                <c:pt idx="1087">
                  <c:v>16.046400000000009</c:v>
                </c:pt>
                <c:pt idx="1088">
                  <c:v>16.046400000000009</c:v>
                </c:pt>
              </c:numCache>
            </c:numRef>
          </c:yVal>
          <c:smooth val="0"/>
        </c:ser>
        <c:dLbls>
          <c:showLegendKey val="0"/>
          <c:showVal val="0"/>
          <c:showCatName val="0"/>
          <c:showSerName val="0"/>
          <c:showPercent val="0"/>
          <c:showBubbleSize val="0"/>
        </c:dLbls>
        <c:axId val="143542144"/>
        <c:axId val="143544320"/>
      </c:scatterChart>
      <c:valAx>
        <c:axId val="143542144"/>
        <c:scaling>
          <c:orientation val="minMax"/>
        </c:scaling>
        <c:delete val="0"/>
        <c:axPos val="b"/>
        <c:title>
          <c:tx>
            <c:rich>
              <a:bodyPr/>
              <a:lstStyle/>
              <a:p>
                <a:pPr>
                  <a:defRPr/>
                </a:pPr>
                <a:r>
                  <a:rPr lang="en-US"/>
                  <a:t>Time (Minute)</a:t>
                </a:r>
              </a:p>
            </c:rich>
          </c:tx>
          <c:layout/>
          <c:overlay val="0"/>
        </c:title>
        <c:numFmt formatCode="General" sourceLinked="1"/>
        <c:majorTickMark val="out"/>
        <c:minorTickMark val="none"/>
        <c:tickLblPos val="low"/>
        <c:crossAx val="143544320"/>
        <c:crosses val="autoZero"/>
        <c:crossBetween val="midCat"/>
      </c:valAx>
      <c:valAx>
        <c:axId val="143544320"/>
        <c:scaling>
          <c:orientation val="minMax"/>
          <c:max val="40"/>
          <c:min val="-50"/>
        </c:scaling>
        <c:delete val="0"/>
        <c:axPos val="l"/>
        <c:majorGridlines/>
        <c:title>
          <c:tx>
            <c:rich>
              <a:bodyPr rot="-5400000" vert="horz"/>
              <a:lstStyle/>
              <a:p>
                <a:pPr>
                  <a:defRPr/>
                </a:pPr>
                <a:r>
                  <a:rPr lang="en-US"/>
                  <a:t>Temperture (C</a:t>
                </a:r>
                <a:r>
                  <a:rPr lang="en-US">
                    <a:latin typeface="Calibri"/>
                    <a:cs typeface="Calibri"/>
                  </a:rPr>
                  <a:t>°)</a:t>
                </a:r>
                <a:endParaRPr lang="en-US"/>
              </a:p>
            </c:rich>
          </c:tx>
          <c:layout/>
          <c:overlay val="0"/>
        </c:title>
        <c:numFmt formatCode="General" sourceLinked="1"/>
        <c:majorTickMark val="out"/>
        <c:minorTickMark val="none"/>
        <c:tickLblPos val="nextTo"/>
        <c:crossAx val="143542144"/>
        <c:crosses val="autoZero"/>
        <c:crossBetween val="midCat"/>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Shock Test</a:t>
            </a:r>
          </a:p>
        </c:rich>
      </c:tx>
      <c:layout/>
      <c:overlay val="0"/>
    </c:title>
    <c:autoTitleDeleted val="0"/>
    <c:plotArea>
      <c:layout/>
      <c:scatterChart>
        <c:scatterStyle val="lineMarker"/>
        <c:varyColors val="0"/>
        <c:ser>
          <c:idx val="0"/>
          <c:order val="0"/>
          <c:tx>
            <c:v>intemp</c:v>
          </c:tx>
          <c:spPr>
            <a:ln w="28575">
              <a:noFill/>
            </a:ln>
          </c:spPr>
          <c:xVal>
            <c:numRef>
              <c:f>Sheet1!$I$80:$I$90</c:f>
              <c:numCache>
                <c:formatCode>General</c:formatCode>
                <c:ptCount val="11"/>
                <c:pt idx="0">
                  <c:v>-30</c:v>
                </c:pt>
                <c:pt idx="1">
                  <c:v>-24</c:v>
                </c:pt>
                <c:pt idx="2">
                  <c:v>-18</c:v>
                </c:pt>
                <c:pt idx="3">
                  <c:v>-12</c:v>
                </c:pt>
                <c:pt idx="4">
                  <c:v>-6</c:v>
                </c:pt>
                <c:pt idx="5">
                  <c:v>0</c:v>
                </c:pt>
                <c:pt idx="6">
                  <c:v>6</c:v>
                </c:pt>
                <c:pt idx="7">
                  <c:v>12</c:v>
                </c:pt>
                <c:pt idx="8">
                  <c:v>18</c:v>
                </c:pt>
                <c:pt idx="9">
                  <c:v>24</c:v>
                </c:pt>
                <c:pt idx="10">
                  <c:v>30</c:v>
                </c:pt>
              </c:numCache>
            </c:numRef>
          </c:xVal>
          <c:yVal>
            <c:numRef>
              <c:f>Sheet1!$J$80:$J$90</c:f>
              <c:numCache>
                <c:formatCode>General</c:formatCode>
                <c:ptCount val="11"/>
                <c:pt idx="0">
                  <c:v>252</c:v>
                </c:pt>
                <c:pt idx="1">
                  <c:v>252</c:v>
                </c:pt>
                <c:pt idx="2">
                  <c:v>252</c:v>
                </c:pt>
                <c:pt idx="3">
                  <c:v>252</c:v>
                </c:pt>
                <c:pt idx="4">
                  <c:v>252</c:v>
                </c:pt>
                <c:pt idx="5">
                  <c:v>252</c:v>
                </c:pt>
                <c:pt idx="6">
                  <c:v>252</c:v>
                </c:pt>
                <c:pt idx="7">
                  <c:v>252</c:v>
                </c:pt>
                <c:pt idx="8">
                  <c:v>252</c:v>
                </c:pt>
                <c:pt idx="9">
                  <c:v>252</c:v>
                </c:pt>
                <c:pt idx="10">
                  <c:v>252</c:v>
                </c:pt>
              </c:numCache>
            </c:numRef>
          </c:yVal>
          <c:smooth val="0"/>
        </c:ser>
        <c:ser>
          <c:idx val="1"/>
          <c:order val="1"/>
          <c:tx>
            <c:v>outtemp</c:v>
          </c:tx>
          <c:spPr>
            <a:ln w="28575">
              <a:noFill/>
            </a:ln>
          </c:spPr>
          <c:xVal>
            <c:numRef>
              <c:f>Sheet1!$I$80:$I$90</c:f>
              <c:numCache>
                <c:formatCode>General</c:formatCode>
                <c:ptCount val="11"/>
                <c:pt idx="0">
                  <c:v>-30</c:v>
                </c:pt>
                <c:pt idx="1">
                  <c:v>-24</c:v>
                </c:pt>
                <c:pt idx="2">
                  <c:v>-18</c:v>
                </c:pt>
                <c:pt idx="3">
                  <c:v>-12</c:v>
                </c:pt>
                <c:pt idx="4">
                  <c:v>-6</c:v>
                </c:pt>
                <c:pt idx="5">
                  <c:v>0</c:v>
                </c:pt>
                <c:pt idx="6">
                  <c:v>6</c:v>
                </c:pt>
                <c:pt idx="7">
                  <c:v>12</c:v>
                </c:pt>
                <c:pt idx="8">
                  <c:v>18</c:v>
                </c:pt>
                <c:pt idx="9">
                  <c:v>24</c:v>
                </c:pt>
                <c:pt idx="10">
                  <c:v>30</c:v>
                </c:pt>
              </c:numCache>
            </c:numRef>
          </c:xVal>
          <c:yVal>
            <c:numRef>
              <c:f>Sheet1!$K$80:$K$90</c:f>
              <c:numCache>
                <c:formatCode>General</c:formatCode>
                <c:ptCount val="11"/>
                <c:pt idx="0">
                  <c:v>8</c:v>
                </c:pt>
                <c:pt idx="1">
                  <c:v>8</c:v>
                </c:pt>
                <c:pt idx="2">
                  <c:v>7</c:v>
                </c:pt>
                <c:pt idx="3">
                  <c:v>7</c:v>
                </c:pt>
                <c:pt idx="4">
                  <c:v>8</c:v>
                </c:pt>
                <c:pt idx="5">
                  <c:v>7</c:v>
                </c:pt>
                <c:pt idx="6">
                  <c:v>8</c:v>
                </c:pt>
                <c:pt idx="7">
                  <c:v>8</c:v>
                </c:pt>
                <c:pt idx="8">
                  <c:v>8</c:v>
                </c:pt>
                <c:pt idx="9">
                  <c:v>8</c:v>
                </c:pt>
                <c:pt idx="10">
                  <c:v>8</c:v>
                </c:pt>
              </c:numCache>
            </c:numRef>
          </c:yVal>
          <c:smooth val="0"/>
        </c:ser>
        <c:ser>
          <c:idx val="2"/>
          <c:order val="2"/>
          <c:tx>
            <c:v>pres</c:v>
          </c:tx>
          <c:spPr>
            <a:ln w="28575">
              <a:noFill/>
            </a:ln>
          </c:spPr>
          <c:xVal>
            <c:numRef>
              <c:f>Sheet1!$I$80:$I$90</c:f>
              <c:numCache>
                <c:formatCode>General</c:formatCode>
                <c:ptCount val="11"/>
                <c:pt idx="0">
                  <c:v>-30</c:v>
                </c:pt>
                <c:pt idx="1">
                  <c:v>-24</c:v>
                </c:pt>
                <c:pt idx="2">
                  <c:v>-18</c:v>
                </c:pt>
                <c:pt idx="3">
                  <c:v>-12</c:v>
                </c:pt>
                <c:pt idx="4">
                  <c:v>-6</c:v>
                </c:pt>
                <c:pt idx="5">
                  <c:v>0</c:v>
                </c:pt>
                <c:pt idx="6">
                  <c:v>6</c:v>
                </c:pt>
                <c:pt idx="7">
                  <c:v>12</c:v>
                </c:pt>
                <c:pt idx="8">
                  <c:v>18</c:v>
                </c:pt>
                <c:pt idx="9">
                  <c:v>24</c:v>
                </c:pt>
                <c:pt idx="10">
                  <c:v>30</c:v>
                </c:pt>
              </c:numCache>
            </c:numRef>
          </c:xVal>
          <c:yVal>
            <c:numRef>
              <c:f>Sheet1!$L$80:$L$90</c:f>
              <c:numCache>
                <c:formatCode>General</c:formatCode>
                <c:ptCount val="11"/>
                <c:pt idx="0">
                  <c:v>255</c:v>
                </c:pt>
                <c:pt idx="1">
                  <c:v>255</c:v>
                </c:pt>
                <c:pt idx="2">
                  <c:v>255</c:v>
                </c:pt>
                <c:pt idx="3">
                  <c:v>255</c:v>
                </c:pt>
                <c:pt idx="4">
                  <c:v>255</c:v>
                </c:pt>
                <c:pt idx="5">
                  <c:v>255</c:v>
                </c:pt>
                <c:pt idx="6">
                  <c:v>255</c:v>
                </c:pt>
                <c:pt idx="7">
                  <c:v>255</c:v>
                </c:pt>
                <c:pt idx="8">
                  <c:v>255</c:v>
                </c:pt>
                <c:pt idx="9">
                  <c:v>255</c:v>
                </c:pt>
                <c:pt idx="10">
                  <c:v>255</c:v>
                </c:pt>
              </c:numCache>
            </c:numRef>
          </c:yVal>
          <c:smooth val="0"/>
        </c:ser>
        <c:ser>
          <c:idx val="3"/>
          <c:order val="3"/>
          <c:tx>
            <c:v>humidity</c:v>
          </c:tx>
          <c:spPr>
            <a:ln w="28575">
              <a:noFill/>
            </a:ln>
          </c:spPr>
          <c:xVal>
            <c:numRef>
              <c:f>Sheet1!$I$80:$I$90</c:f>
              <c:numCache>
                <c:formatCode>General</c:formatCode>
                <c:ptCount val="11"/>
                <c:pt idx="0">
                  <c:v>-30</c:v>
                </c:pt>
                <c:pt idx="1">
                  <c:v>-24</c:v>
                </c:pt>
                <c:pt idx="2">
                  <c:v>-18</c:v>
                </c:pt>
                <c:pt idx="3">
                  <c:v>-12</c:v>
                </c:pt>
                <c:pt idx="4">
                  <c:v>-6</c:v>
                </c:pt>
                <c:pt idx="5">
                  <c:v>0</c:v>
                </c:pt>
                <c:pt idx="6">
                  <c:v>6</c:v>
                </c:pt>
                <c:pt idx="7">
                  <c:v>12</c:v>
                </c:pt>
                <c:pt idx="8">
                  <c:v>18</c:v>
                </c:pt>
                <c:pt idx="9">
                  <c:v>24</c:v>
                </c:pt>
                <c:pt idx="10">
                  <c:v>30</c:v>
                </c:pt>
              </c:numCache>
            </c:numRef>
          </c:xVal>
          <c:yVal>
            <c:numRef>
              <c:f>Sheet1!$M$80:$M$90</c:f>
              <c:numCache>
                <c:formatCode>General</c:formatCode>
                <c:ptCount val="11"/>
                <c:pt idx="0">
                  <c:v>95</c:v>
                </c:pt>
                <c:pt idx="1">
                  <c:v>94</c:v>
                </c:pt>
                <c:pt idx="2">
                  <c:v>92</c:v>
                </c:pt>
                <c:pt idx="3">
                  <c:v>92</c:v>
                </c:pt>
                <c:pt idx="4">
                  <c:v>92</c:v>
                </c:pt>
                <c:pt idx="5">
                  <c:v>93</c:v>
                </c:pt>
                <c:pt idx="6">
                  <c:v>95</c:v>
                </c:pt>
                <c:pt idx="7">
                  <c:v>96</c:v>
                </c:pt>
                <c:pt idx="8">
                  <c:v>96</c:v>
                </c:pt>
                <c:pt idx="9">
                  <c:v>94</c:v>
                </c:pt>
                <c:pt idx="10">
                  <c:v>95</c:v>
                </c:pt>
              </c:numCache>
            </c:numRef>
          </c:yVal>
          <c:smooth val="0"/>
        </c:ser>
        <c:ser>
          <c:idx val="4"/>
          <c:order val="4"/>
          <c:tx>
            <c:v>cam</c:v>
          </c:tx>
          <c:spPr>
            <a:ln w="28575">
              <a:noFill/>
            </a:ln>
          </c:spPr>
          <c:xVal>
            <c:numRef>
              <c:f>Sheet1!$I$80:$I$90</c:f>
              <c:numCache>
                <c:formatCode>General</c:formatCode>
                <c:ptCount val="11"/>
                <c:pt idx="0">
                  <c:v>-30</c:v>
                </c:pt>
                <c:pt idx="1">
                  <c:v>-24</c:v>
                </c:pt>
                <c:pt idx="2">
                  <c:v>-18</c:v>
                </c:pt>
                <c:pt idx="3">
                  <c:v>-12</c:v>
                </c:pt>
                <c:pt idx="4">
                  <c:v>-6</c:v>
                </c:pt>
                <c:pt idx="5">
                  <c:v>0</c:v>
                </c:pt>
                <c:pt idx="6">
                  <c:v>6</c:v>
                </c:pt>
                <c:pt idx="7">
                  <c:v>12</c:v>
                </c:pt>
                <c:pt idx="8">
                  <c:v>18</c:v>
                </c:pt>
                <c:pt idx="9">
                  <c:v>24</c:v>
                </c:pt>
                <c:pt idx="10">
                  <c:v>30</c:v>
                </c:pt>
              </c:numCache>
            </c:numRef>
          </c:xVal>
          <c:yVal>
            <c:numRef>
              <c:f>Sheet1!$N$80:$N$90</c:f>
              <c:numCache>
                <c:formatCode>General</c:formatCode>
                <c:ptCount val="11"/>
                <c:pt idx="0">
                  <c:v>1</c:v>
                </c:pt>
                <c:pt idx="1">
                  <c:v>1</c:v>
                </c:pt>
                <c:pt idx="2">
                  <c:v>1</c:v>
                </c:pt>
                <c:pt idx="3">
                  <c:v>1</c:v>
                </c:pt>
                <c:pt idx="4">
                  <c:v>1</c:v>
                </c:pt>
                <c:pt idx="5">
                  <c:v>1</c:v>
                </c:pt>
                <c:pt idx="6">
                  <c:v>1</c:v>
                </c:pt>
                <c:pt idx="7">
                  <c:v>1</c:v>
                </c:pt>
                <c:pt idx="8">
                  <c:v>1</c:v>
                </c:pt>
                <c:pt idx="9">
                  <c:v>1</c:v>
                </c:pt>
                <c:pt idx="10">
                  <c:v>1</c:v>
                </c:pt>
              </c:numCache>
            </c:numRef>
          </c:yVal>
          <c:smooth val="0"/>
        </c:ser>
        <c:dLbls>
          <c:showLegendKey val="0"/>
          <c:showVal val="0"/>
          <c:showCatName val="0"/>
          <c:showSerName val="0"/>
          <c:showPercent val="0"/>
          <c:showBubbleSize val="0"/>
        </c:dLbls>
        <c:axId val="143408128"/>
        <c:axId val="143422592"/>
      </c:scatterChart>
      <c:valAx>
        <c:axId val="143408128"/>
        <c:scaling>
          <c:orientation val="minMax"/>
        </c:scaling>
        <c:delete val="0"/>
        <c:axPos val="b"/>
        <c:title>
          <c:tx>
            <c:rich>
              <a:bodyPr/>
              <a:lstStyle/>
              <a:p>
                <a:pPr>
                  <a:defRPr/>
                </a:pPr>
                <a:r>
                  <a:rPr lang="en-US"/>
                  <a:t>Time (Seconds, 30 before and after drop)</a:t>
                </a:r>
              </a:p>
            </c:rich>
          </c:tx>
          <c:layout/>
          <c:overlay val="0"/>
        </c:title>
        <c:numFmt formatCode="General" sourceLinked="1"/>
        <c:majorTickMark val="out"/>
        <c:minorTickMark val="none"/>
        <c:tickLblPos val="nextTo"/>
        <c:crossAx val="143422592"/>
        <c:crosses val="autoZero"/>
        <c:crossBetween val="midCat"/>
      </c:valAx>
      <c:valAx>
        <c:axId val="143422592"/>
        <c:scaling>
          <c:orientation val="minMax"/>
        </c:scaling>
        <c:delete val="0"/>
        <c:axPos val="l"/>
        <c:majorGridlines/>
        <c:title>
          <c:tx>
            <c:rich>
              <a:bodyPr rot="-5400000" vert="horz"/>
              <a:lstStyle/>
              <a:p>
                <a:pPr>
                  <a:defRPr/>
                </a:pPr>
                <a:r>
                  <a:rPr lang="en-US"/>
                  <a:t>ADC Counts</a:t>
                </a:r>
              </a:p>
            </c:rich>
          </c:tx>
          <c:layout/>
          <c:overlay val="0"/>
        </c:title>
        <c:numFmt formatCode="General" sourceLinked="1"/>
        <c:majorTickMark val="out"/>
        <c:minorTickMark val="none"/>
        <c:tickLblPos val="nextTo"/>
        <c:crossAx val="143408128"/>
        <c:crosses val="autoZero"/>
        <c:crossBetween val="midCat"/>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BEE2D0-12EA-3248-B725-40BA145992DB}" type="datetimeFigureOut">
              <a:rPr lang="en-US" smtClean="0"/>
              <a:pPr/>
              <a:t>5/22/2011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86C30-B128-C84F-9B1C-025CA599D493}" type="slidenum">
              <a:rPr lang="en-US" smtClean="0"/>
              <a:pPr/>
              <a:t>‹#›</a:t>
            </a:fld>
            <a:endParaRPr lang="en-US"/>
          </a:p>
        </p:txBody>
      </p:sp>
    </p:spTree>
    <p:extLst>
      <p:ext uri="{BB962C8B-B14F-4D97-AF65-F5344CB8AC3E}">
        <p14:creationId xmlns:p14="http://schemas.microsoft.com/office/powerpoint/2010/main" val="15866144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deletion</a:t>
            </a:r>
            <a:endParaRPr lang="en-US" dirty="0"/>
          </a:p>
        </p:txBody>
      </p:sp>
      <p:sp>
        <p:nvSpPr>
          <p:cNvPr id="4" name="Slide Number Placeholder 3"/>
          <p:cNvSpPr>
            <a:spLocks noGrp="1"/>
          </p:cNvSpPr>
          <p:nvPr>
            <p:ph type="sldNum" sz="quarter" idx="10"/>
          </p:nvPr>
        </p:nvSpPr>
        <p:spPr/>
        <p:txBody>
          <a:bodyPr/>
          <a:lstStyle/>
          <a:p>
            <a:fld id="{F6986C30-B128-C84F-9B1C-025CA599D493}"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BBBA76-F7C5-4AF6-9DDE-2FC67A8ECAC1}"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p14="http://schemas.microsoft.com/office/powerpoint/2010/main" val="262587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BBA76-F7C5-4AF6-9DDE-2FC67A8ECAC1}"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p14="http://schemas.microsoft.com/office/powerpoint/2010/main" val="4230492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BBA76-F7C5-4AF6-9DDE-2FC67A8ECAC1}"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p14="http://schemas.microsoft.com/office/powerpoint/2010/main" val="115969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BBA76-F7C5-4AF6-9DDE-2FC67A8ECAC1}"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p14="http://schemas.microsoft.com/office/powerpoint/2010/main" val="374644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BBBA76-F7C5-4AF6-9DDE-2FC67A8ECAC1}"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p14="http://schemas.microsoft.com/office/powerpoint/2010/main" val="145846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BBBA76-F7C5-4AF6-9DDE-2FC67A8ECAC1}" type="datetimeFigureOut">
              <a:rPr lang="en-US" smtClean="0"/>
              <a:pPr/>
              <a:t>5/22/2011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p14="http://schemas.microsoft.com/office/powerpoint/2010/main" val="209038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BBBA76-F7C5-4AF6-9DDE-2FC67A8ECAC1}" type="datetimeFigureOut">
              <a:rPr lang="en-US" smtClean="0"/>
              <a:pPr/>
              <a:t>5/22/2011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p14="http://schemas.microsoft.com/office/powerpoint/2010/main" val="688431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BBBA76-F7C5-4AF6-9DDE-2FC67A8ECAC1}" type="datetimeFigureOut">
              <a:rPr lang="en-US" smtClean="0"/>
              <a:pPr/>
              <a:t>5/22/2011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p14="http://schemas.microsoft.com/office/powerpoint/2010/main" val="351675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BBA76-F7C5-4AF6-9DDE-2FC67A8ECAC1}" type="datetimeFigureOut">
              <a:rPr lang="en-US" smtClean="0"/>
              <a:pPr/>
              <a:t>5/22/2011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p14="http://schemas.microsoft.com/office/powerpoint/2010/main" val="348116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BBA76-F7C5-4AF6-9DDE-2FC67A8ECAC1}" type="datetimeFigureOut">
              <a:rPr lang="en-US" smtClean="0"/>
              <a:pPr/>
              <a:t>5/22/2011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p14="http://schemas.microsoft.com/office/powerpoint/2010/main" val="214018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BBA76-F7C5-4AF6-9DDE-2FC67A8ECAC1}" type="datetimeFigureOut">
              <a:rPr lang="en-US" smtClean="0"/>
              <a:pPr/>
              <a:t>5/22/2011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AF974-CF5F-44FB-B668-C8C46C45FC99}" type="slidenum">
              <a:rPr lang="en-US" smtClean="0"/>
              <a:pPr/>
              <a:t>‹#›</a:t>
            </a:fld>
            <a:endParaRPr lang="en-US"/>
          </a:p>
        </p:txBody>
      </p:sp>
    </p:spTree>
    <p:extLst>
      <p:ext uri="{BB962C8B-B14F-4D97-AF65-F5344CB8AC3E}">
        <p14:creationId xmlns:p14="http://schemas.microsoft.com/office/powerpoint/2010/main" val="2323444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BBA76-F7C5-4AF6-9DDE-2FC67A8ECAC1}" type="datetimeFigureOut">
              <a:rPr lang="en-US" smtClean="0"/>
              <a:pPr/>
              <a:t>5/22/2011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AF974-CF5F-44FB-B668-C8C46C45FC99}" type="slidenum">
              <a:rPr lang="en-US" smtClean="0"/>
              <a:pPr/>
              <a:t>‹#›</a:t>
            </a:fld>
            <a:endParaRPr lang="en-US"/>
          </a:p>
        </p:txBody>
      </p:sp>
    </p:spTree>
    <p:extLst>
      <p:ext uri="{BB962C8B-B14F-4D97-AF65-F5344CB8AC3E}">
        <p14:creationId xmlns:p14="http://schemas.microsoft.com/office/powerpoint/2010/main" val="22685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wyckoffschools.org/eisenhower/teachers/chen/atmosphere/earthatmosphere.ht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581400"/>
            <a:ext cx="8458200" cy="3048000"/>
          </a:xfrm>
        </p:spPr>
        <p:txBody>
          <a:bodyPr>
            <a:normAutofit/>
          </a:bodyPr>
          <a:lstStyle/>
          <a:p>
            <a:r>
              <a:rPr lang="en-US" dirty="0" smtClean="0"/>
              <a:t>PHAT-TACO Experiment</a:t>
            </a:r>
          </a:p>
          <a:p>
            <a:r>
              <a:rPr lang="en-US" dirty="0" smtClean="0"/>
              <a:t>Pressure Humidity And Temperature </a:t>
            </a:r>
          </a:p>
          <a:p>
            <a:r>
              <a:rPr lang="en-US" dirty="0" smtClean="0"/>
              <a:t>Tests And Camera Observations</a:t>
            </a:r>
          </a:p>
          <a:p>
            <a:r>
              <a:rPr lang="en-US" dirty="0" smtClean="0"/>
              <a:t>Hannah Gardiner, Bill Freeman, Randy Dupuis, Corey Myers, Andrea Spring</a:t>
            </a:r>
            <a:endParaRPr lang="en-US" dirty="0"/>
          </a:p>
        </p:txBody>
      </p:sp>
      <p:sp>
        <p:nvSpPr>
          <p:cNvPr id="5" name="Title 1"/>
          <p:cNvSpPr txBox="1">
            <a:spLocks/>
          </p:cNvSpPr>
          <p:nvPr/>
        </p:nvSpPr>
        <p:spPr>
          <a:xfrm>
            <a:off x="609600" y="754559"/>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Team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3048000" y="1973759"/>
            <a:ext cx="3048000" cy="769441"/>
          </a:xfrm>
          <a:prstGeom prst="rect">
            <a:avLst/>
          </a:prstGeom>
          <a:noFill/>
        </p:spPr>
        <p:txBody>
          <a:bodyPr wrap="square" rtlCol="0">
            <a:spAutoFit/>
          </a:bodyPr>
          <a:lstStyle/>
          <a:p>
            <a:r>
              <a:rPr lang="en-US" sz="4400" dirty="0" err="1" smtClean="0">
                <a:solidFill>
                  <a:prstClr val="black"/>
                </a:solidFill>
                <a:ea typeface="+mj-ea"/>
                <a:cs typeface="+mj-cs"/>
              </a:rPr>
              <a:t>Philosohook</a:t>
            </a:r>
            <a:endParaRPr lang="en-US" dirty="0"/>
          </a:p>
        </p:txBody>
      </p:sp>
    </p:spTree>
    <p:extLst>
      <p:ext uri="{BB962C8B-B14F-4D97-AF65-F5344CB8AC3E}">
        <p14:creationId xmlns:p14="http://schemas.microsoft.com/office/powerpoint/2010/main" val="2815179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47688"/>
            <a:ext cx="7867650"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933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25" y="228600"/>
            <a:ext cx="8372475" cy="659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211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Mechanical design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44481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Design</a:t>
            </a:r>
            <a:endParaRPr lang="en-US" dirty="0"/>
          </a:p>
        </p:txBody>
      </p:sp>
      <p:sp>
        <p:nvSpPr>
          <p:cNvPr id="3" name="Content Placeholder 2"/>
          <p:cNvSpPr>
            <a:spLocks noGrp="1"/>
          </p:cNvSpPr>
          <p:nvPr>
            <p:ph idx="1"/>
          </p:nvPr>
        </p:nvSpPr>
        <p:spPr>
          <a:xfrm>
            <a:off x="0" y="1752600"/>
            <a:ext cx="3657600" cy="4525963"/>
          </a:xfrm>
        </p:spPr>
        <p:txBody>
          <a:bodyPr>
            <a:normAutofit fontScale="92500" lnSpcReduction="10000"/>
          </a:bodyPr>
          <a:lstStyle/>
          <a:p>
            <a:r>
              <a:rPr lang="en-US" dirty="0" smtClean="0"/>
              <a:t>Temperature Range: -80</a:t>
            </a:r>
            <a:r>
              <a:rPr lang="en-US" baseline="30000" dirty="0" smtClean="0"/>
              <a:t>o</a:t>
            </a:r>
            <a:r>
              <a:rPr lang="en-US" dirty="0" smtClean="0"/>
              <a:t>C </a:t>
            </a:r>
            <a:r>
              <a:rPr lang="en-US" dirty="0"/>
              <a:t>to </a:t>
            </a:r>
            <a:r>
              <a:rPr lang="en-US" dirty="0" smtClean="0"/>
              <a:t>30</a:t>
            </a:r>
            <a:r>
              <a:rPr lang="en-US" baseline="30000" dirty="0" smtClean="0"/>
              <a:t>o</a:t>
            </a:r>
            <a:r>
              <a:rPr lang="en-US" dirty="0" smtClean="0"/>
              <a:t>C </a:t>
            </a:r>
          </a:p>
          <a:p>
            <a:r>
              <a:rPr lang="en-US" dirty="0" smtClean="0"/>
              <a:t>Construction Material: Insulating </a:t>
            </a:r>
            <a:r>
              <a:rPr lang="en-US" dirty="0"/>
              <a:t>f</a:t>
            </a:r>
            <a:r>
              <a:rPr lang="en-US" dirty="0" smtClean="0"/>
              <a:t>oam </a:t>
            </a:r>
            <a:r>
              <a:rPr lang="en-US" dirty="0"/>
              <a:t>with </a:t>
            </a:r>
            <a:r>
              <a:rPr lang="en-US" dirty="0" smtClean="0"/>
              <a:t>a </a:t>
            </a:r>
            <a:r>
              <a:rPr lang="en-US" dirty="0"/>
              <a:t>low </a:t>
            </a:r>
            <a:r>
              <a:rPr lang="en-US" dirty="0" smtClean="0"/>
              <a:t>thermal conductivity</a:t>
            </a:r>
          </a:p>
          <a:p>
            <a:r>
              <a:rPr lang="en-US" dirty="0" smtClean="0"/>
              <a:t>Heat produced by electronics</a:t>
            </a:r>
          </a:p>
          <a:p>
            <a:r>
              <a:rPr lang="en-US" dirty="0" smtClean="0"/>
              <a:t>15.8</a:t>
            </a:r>
            <a:r>
              <a:rPr lang="en-US" baseline="30000" dirty="0" smtClean="0"/>
              <a:t>o</a:t>
            </a:r>
            <a:r>
              <a:rPr lang="en-US" dirty="0" smtClean="0"/>
              <a:t>C</a:t>
            </a:r>
          </a:p>
        </p:txBody>
      </p:sp>
      <p:graphicFrame>
        <p:nvGraphicFramePr>
          <p:cNvPr id="4" name="Table 3"/>
          <p:cNvGraphicFramePr>
            <a:graphicFrameLocks noGrp="1"/>
          </p:cNvGraphicFramePr>
          <p:nvPr>
            <p:extLst>
              <p:ext uri="{D42A27DB-BD31-4B8C-83A1-F6EECF244321}">
                <p14:modId xmlns:p14="http://schemas.microsoft.com/office/powerpoint/2010/main" val="685217628"/>
              </p:ext>
            </p:extLst>
          </p:nvPr>
        </p:nvGraphicFramePr>
        <p:xfrm>
          <a:off x="3810000" y="1905000"/>
          <a:ext cx="5029200" cy="4114799"/>
        </p:xfrm>
        <a:graphic>
          <a:graphicData uri="http://schemas.openxmlformats.org/drawingml/2006/table">
            <a:tbl>
              <a:tblPr firstRow="1" bandRow="1">
                <a:tableStyleId>{5940675A-B579-460E-94D1-54222C63F5DA}</a:tableStyleId>
              </a:tblPr>
              <a:tblGrid>
                <a:gridCol w="2291080"/>
                <a:gridCol w="1442720"/>
                <a:gridCol w="1295400"/>
              </a:tblGrid>
              <a:tr h="1244009">
                <a:tc>
                  <a:txBody>
                    <a:bodyPr/>
                    <a:lstStyle/>
                    <a:p>
                      <a:pPr algn="ctr"/>
                      <a:r>
                        <a:rPr lang="en-US" sz="2400" b="1" dirty="0" smtClean="0"/>
                        <a:t>Component</a:t>
                      </a:r>
                      <a:endParaRPr lang="en-US" sz="2400" b="1" dirty="0"/>
                    </a:p>
                  </a:txBody>
                  <a:tcPr/>
                </a:tc>
                <a:tc>
                  <a:txBody>
                    <a:bodyPr/>
                    <a:lstStyle/>
                    <a:p>
                      <a:pPr algn="ctr"/>
                      <a:r>
                        <a:rPr lang="en-US" sz="2400" b="1" dirty="0" smtClean="0"/>
                        <a:t>Lowest Temp.</a:t>
                      </a:r>
                    </a:p>
                    <a:p>
                      <a:pPr algn="ctr"/>
                      <a:r>
                        <a:rPr lang="en-US" sz="2400" b="1" dirty="0" smtClean="0"/>
                        <a:t>(</a:t>
                      </a:r>
                      <a:r>
                        <a:rPr lang="en-US" sz="2400" b="1" baseline="30000" dirty="0" err="1" smtClean="0"/>
                        <a:t>o</a:t>
                      </a:r>
                      <a:r>
                        <a:rPr lang="en-US" sz="2400" b="1" baseline="0" dirty="0" err="1" smtClean="0"/>
                        <a:t>C</a:t>
                      </a:r>
                      <a:r>
                        <a:rPr lang="en-US" sz="2400" b="1" baseline="0" dirty="0" smtClean="0"/>
                        <a:t>)</a:t>
                      </a:r>
                      <a:endParaRPr lang="en-US" sz="2400" b="1" dirty="0"/>
                    </a:p>
                  </a:txBody>
                  <a:tcPr/>
                </a:tc>
                <a:tc>
                  <a:txBody>
                    <a:bodyPr/>
                    <a:lstStyle/>
                    <a:p>
                      <a:pPr algn="ctr"/>
                      <a:r>
                        <a:rPr lang="en-US" sz="2400" b="1" dirty="0" smtClean="0"/>
                        <a:t>Highest</a:t>
                      </a:r>
                      <a:r>
                        <a:rPr lang="en-US" sz="2400" b="1" baseline="0" dirty="0" smtClean="0"/>
                        <a:t> Temp.</a:t>
                      </a:r>
                    </a:p>
                    <a:p>
                      <a:pPr algn="ctr"/>
                      <a:r>
                        <a:rPr lang="en-US" sz="2400" b="1" baseline="0" dirty="0" smtClean="0"/>
                        <a:t>(</a:t>
                      </a:r>
                      <a:r>
                        <a:rPr lang="en-US" sz="2400" b="1" baseline="30000" dirty="0" err="1" smtClean="0"/>
                        <a:t>o</a:t>
                      </a:r>
                      <a:r>
                        <a:rPr lang="en-US" sz="2400" b="1" baseline="0" dirty="0" err="1" smtClean="0"/>
                        <a:t>C</a:t>
                      </a:r>
                      <a:r>
                        <a:rPr lang="en-US" sz="2400" b="1" baseline="0" dirty="0" smtClean="0"/>
                        <a:t>)</a:t>
                      </a:r>
                      <a:endParaRPr lang="en-US" sz="2400" b="1" dirty="0"/>
                    </a:p>
                  </a:txBody>
                  <a:tcPr/>
                </a:tc>
              </a:tr>
              <a:tr h="478465">
                <a:tc>
                  <a:txBody>
                    <a:bodyPr/>
                    <a:lstStyle/>
                    <a:p>
                      <a:pPr algn="l"/>
                      <a:r>
                        <a:rPr lang="en-US" sz="2400" dirty="0" smtClean="0"/>
                        <a:t>Electronics</a:t>
                      </a:r>
                      <a:endParaRPr lang="en-US" sz="2400" dirty="0"/>
                    </a:p>
                  </a:txBody>
                  <a:tcPr/>
                </a:tc>
                <a:tc>
                  <a:txBody>
                    <a:bodyPr/>
                    <a:lstStyle/>
                    <a:p>
                      <a:pPr algn="r"/>
                      <a:r>
                        <a:rPr lang="en-US" sz="2400" dirty="0" smtClean="0"/>
                        <a:t>-40</a:t>
                      </a:r>
                      <a:endParaRPr lang="en-US" sz="2400" dirty="0"/>
                    </a:p>
                  </a:txBody>
                  <a:tcPr/>
                </a:tc>
                <a:tc>
                  <a:txBody>
                    <a:bodyPr/>
                    <a:lstStyle/>
                    <a:p>
                      <a:pPr algn="r"/>
                      <a:r>
                        <a:rPr lang="en-US" sz="2400" dirty="0" smtClean="0"/>
                        <a:t>85</a:t>
                      </a:r>
                      <a:endParaRPr lang="en-US" sz="2400" dirty="0"/>
                    </a:p>
                  </a:txBody>
                  <a:tcPr/>
                </a:tc>
              </a:tr>
              <a:tr h="478465">
                <a:tc>
                  <a:txBody>
                    <a:bodyPr/>
                    <a:lstStyle/>
                    <a:p>
                      <a:pPr algn="l"/>
                      <a:r>
                        <a:rPr lang="en-US" sz="2400" dirty="0" smtClean="0"/>
                        <a:t>Pressure Sensor</a:t>
                      </a:r>
                      <a:endParaRPr lang="en-US" sz="2400" dirty="0"/>
                    </a:p>
                  </a:txBody>
                  <a:tcPr/>
                </a:tc>
                <a:tc>
                  <a:txBody>
                    <a:bodyPr/>
                    <a:lstStyle/>
                    <a:p>
                      <a:pPr algn="r"/>
                      <a:r>
                        <a:rPr lang="en-US" sz="2400" dirty="0" smtClean="0"/>
                        <a:t>-20</a:t>
                      </a:r>
                      <a:endParaRPr lang="en-US" sz="2400" dirty="0"/>
                    </a:p>
                  </a:txBody>
                  <a:tcPr/>
                </a:tc>
                <a:tc>
                  <a:txBody>
                    <a:bodyPr/>
                    <a:lstStyle/>
                    <a:p>
                      <a:pPr algn="r"/>
                      <a:r>
                        <a:rPr lang="en-US" sz="2400" dirty="0" smtClean="0"/>
                        <a:t>85</a:t>
                      </a:r>
                      <a:endParaRPr lang="en-US" sz="2400" dirty="0"/>
                    </a:p>
                  </a:txBody>
                  <a:tcPr/>
                </a:tc>
              </a:tr>
              <a:tr h="478465">
                <a:tc>
                  <a:txBody>
                    <a:bodyPr/>
                    <a:lstStyle/>
                    <a:p>
                      <a:pPr algn="l"/>
                      <a:r>
                        <a:rPr lang="en-US" sz="2400" dirty="0" smtClean="0"/>
                        <a:t>Humidity Sensor</a:t>
                      </a:r>
                      <a:endParaRPr lang="en-US" sz="2400" dirty="0"/>
                    </a:p>
                  </a:txBody>
                  <a:tcPr/>
                </a:tc>
                <a:tc>
                  <a:txBody>
                    <a:bodyPr/>
                    <a:lstStyle/>
                    <a:p>
                      <a:pPr algn="r"/>
                      <a:r>
                        <a:rPr lang="en-US" sz="2400" dirty="0" smtClean="0"/>
                        <a:t>-40</a:t>
                      </a:r>
                      <a:endParaRPr lang="en-US" sz="2400" dirty="0"/>
                    </a:p>
                  </a:txBody>
                  <a:tcPr/>
                </a:tc>
                <a:tc>
                  <a:txBody>
                    <a:bodyPr/>
                    <a:lstStyle/>
                    <a:p>
                      <a:pPr algn="r"/>
                      <a:r>
                        <a:rPr lang="en-US" sz="2400" dirty="0" smtClean="0"/>
                        <a:t>85</a:t>
                      </a:r>
                      <a:endParaRPr lang="en-US" sz="2400" dirty="0"/>
                    </a:p>
                  </a:txBody>
                  <a:tcPr/>
                </a:tc>
              </a:tr>
              <a:tr h="478465">
                <a:tc>
                  <a:txBody>
                    <a:bodyPr/>
                    <a:lstStyle/>
                    <a:p>
                      <a:pPr algn="l"/>
                      <a:r>
                        <a:rPr lang="en-US" sz="2400" dirty="0" smtClean="0"/>
                        <a:t>Temp Sensor</a:t>
                      </a:r>
                      <a:endParaRPr lang="en-US" sz="2400" dirty="0"/>
                    </a:p>
                  </a:txBody>
                  <a:tcPr/>
                </a:tc>
                <a:tc>
                  <a:txBody>
                    <a:bodyPr/>
                    <a:lstStyle/>
                    <a:p>
                      <a:pPr algn="r"/>
                      <a:r>
                        <a:rPr lang="en-US" sz="2400" dirty="0" smtClean="0"/>
                        <a:t>-65</a:t>
                      </a:r>
                      <a:endParaRPr lang="en-US" sz="2400" dirty="0"/>
                    </a:p>
                  </a:txBody>
                  <a:tcPr/>
                </a:tc>
                <a:tc>
                  <a:txBody>
                    <a:bodyPr/>
                    <a:lstStyle/>
                    <a:p>
                      <a:pPr algn="r"/>
                      <a:r>
                        <a:rPr lang="en-US" sz="2400" dirty="0" smtClean="0"/>
                        <a:t>200</a:t>
                      </a:r>
                      <a:endParaRPr lang="en-US" sz="2400" dirty="0"/>
                    </a:p>
                  </a:txBody>
                  <a:tcPr/>
                </a:tc>
              </a:tr>
              <a:tr h="478465">
                <a:tc>
                  <a:txBody>
                    <a:bodyPr/>
                    <a:lstStyle/>
                    <a:p>
                      <a:pPr algn="l"/>
                      <a:r>
                        <a:rPr lang="en-US" sz="2400" dirty="0" smtClean="0"/>
                        <a:t>Camera</a:t>
                      </a:r>
                      <a:endParaRPr lang="en-US" sz="2400" dirty="0"/>
                    </a:p>
                  </a:txBody>
                  <a:tcPr/>
                </a:tc>
                <a:tc>
                  <a:txBody>
                    <a:bodyPr/>
                    <a:lstStyle/>
                    <a:p>
                      <a:pPr algn="r"/>
                      <a:r>
                        <a:rPr lang="en-US" sz="2400" dirty="0" smtClean="0"/>
                        <a:t>-40</a:t>
                      </a:r>
                      <a:endParaRPr lang="en-US" sz="2400" dirty="0"/>
                    </a:p>
                  </a:txBody>
                  <a:tcPr/>
                </a:tc>
                <a:tc>
                  <a:txBody>
                    <a:bodyPr/>
                    <a:lstStyle/>
                    <a:p>
                      <a:pPr algn="r"/>
                      <a:r>
                        <a:rPr lang="en-US" sz="2400" dirty="0" smtClean="0"/>
                        <a:t>100</a:t>
                      </a:r>
                    </a:p>
                  </a:txBody>
                  <a:tcPr/>
                </a:tc>
              </a:tr>
              <a:tr h="478465">
                <a:tc>
                  <a:txBody>
                    <a:bodyPr/>
                    <a:lstStyle/>
                    <a:p>
                      <a:pPr algn="l"/>
                      <a:r>
                        <a:rPr lang="en-US" sz="2400" dirty="0" smtClean="0"/>
                        <a:t>Batteries</a:t>
                      </a:r>
                      <a:endParaRPr lang="en-US" sz="2400" dirty="0"/>
                    </a:p>
                  </a:txBody>
                  <a:tcPr/>
                </a:tc>
                <a:tc>
                  <a:txBody>
                    <a:bodyPr/>
                    <a:lstStyle/>
                    <a:p>
                      <a:pPr algn="r"/>
                      <a:r>
                        <a:rPr lang="en-US" sz="2400" dirty="0" smtClean="0"/>
                        <a:t>-40</a:t>
                      </a:r>
                      <a:endParaRPr lang="en-US" sz="2400" dirty="0"/>
                    </a:p>
                  </a:txBody>
                  <a:tcPr/>
                </a:tc>
                <a:tc>
                  <a:txBody>
                    <a:bodyPr/>
                    <a:lstStyle/>
                    <a:p>
                      <a:pPr algn="r"/>
                      <a:r>
                        <a:rPr lang="en-US" sz="2400" dirty="0" smtClean="0"/>
                        <a:t>60</a:t>
                      </a:r>
                    </a:p>
                  </a:txBody>
                  <a:tcPr/>
                </a:tc>
              </a:tr>
            </a:tbl>
          </a:graphicData>
        </a:graphic>
      </p:graphicFrame>
    </p:spTree>
    <p:extLst>
      <p:ext uri="{BB962C8B-B14F-4D97-AF65-F5344CB8AC3E}">
        <p14:creationId xmlns:p14="http://schemas.microsoft.com/office/powerpoint/2010/main" val="2955950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 Design</a:t>
            </a:r>
            <a:endParaRPr lang="en-US" dirty="0"/>
          </a:p>
        </p:txBody>
      </p:sp>
      <p:sp>
        <p:nvSpPr>
          <p:cNvPr id="4" name="Text Placeholder 3"/>
          <p:cNvSpPr>
            <a:spLocks noGrp="1"/>
          </p:cNvSpPr>
          <p:nvPr>
            <p:ph type="body" idx="1"/>
          </p:nvPr>
        </p:nvSpPr>
        <p:spPr/>
        <p:txBody>
          <a:bodyPr>
            <a:noAutofit/>
          </a:bodyPr>
          <a:lstStyle/>
          <a:p>
            <a:r>
              <a:rPr lang="en-US" sz="3600" dirty="0" smtClean="0"/>
              <a:t>External</a:t>
            </a:r>
            <a:endParaRPr lang="en-US" sz="3600" dirty="0"/>
          </a:p>
        </p:txBody>
      </p:sp>
      <p:sp>
        <p:nvSpPr>
          <p:cNvPr id="3" name="Content Placeholder 2"/>
          <p:cNvSpPr>
            <a:spLocks noGrp="1"/>
          </p:cNvSpPr>
          <p:nvPr>
            <p:ph sz="half" idx="2"/>
          </p:nvPr>
        </p:nvSpPr>
        <p:spPr/>
        <p:txBody>
          <a:bodyPr>
            <a:normAutofit/>
          </a:bodyPr>
          <a:lstStyle/>
          <a:p>
            <a:r>
              <a:rPr lang="en-US" sz="2800" dirty="0" smtClean="0"/>
              <a:t>Hexagonal</a:t>
            </a:r>
          </a:p>
          <a:p>
            <a:pPr lvl="1"/>
            <a:r>
              <a:rPr lang="en-US" sz="2400" dirty="0" smtClean="0"/>
              <a:t>10 cm sides</a:t>
            </a:r>
          </a:p>
          <a:p>
            <a:pPr lvl="1"/>
            <a:r>
              <a:rPr lang="en-US" sz="2400" dirty="0" smtClean="0"/>
              <a:t>14 cm high; 17.5 cm including the bottom</a:t>
            </a:r>
          </a:p>
          <a:p>
            <a:r>
              <a:rPr lang="en-US" sz="2800" dirty="0" smtClean="0"/>
              <a:t>1 hole in the lid for the camera</a:t>
            </a:r>
          </a:p>
          <a:p>
            <a:endParaRPr lang="en-US" sz="2800" dirty="0"/>
          </a:p>
        </p:txBody>
      </p:sp>
      <p:sp>
        <p:nvSpPr>
          <p:cNvPr id="5" name="Text Placeholder 4"/>
          <p:cNvSpPr>
            <a:spLocks noGrp="1"/>
          </p:cNvSpPr>
          <p:nvPr>
            <p:ph type="body" sz="quarter" idx="3"/>
          </p:nvPr>
        </p:nvSpPr>
        <p:spPr/>
        <p:txBody>
          <a:bodyPr>
            <a:noAutofit/>
          </a:bodyPr>
          <a:lstStyle/>
          <a:p>
            <a:r>
              <a:rPr lang="en-US" sz="3600" dirty="0" smtClean="0"/>
              <a:t>Internal</a:t>
            </a:r>
            <a:endParaRPr lang="en-US" sz="3600" dirty="0"/>
          </a:p>
        </p:txBody>
      </p:sp>
      <p:sp>
        <p:nvSpPr>
          <p:cNvPr id="6" name="Content Placeholder 5"/>
          <p:cNvSpPr>
            <a:spLocks noGrp="1"/>
          </p:cNvSpPr>
          <p:nvPr>
            <p:ph sz="quarter" idx="4"/>
          </p:nvPr>
        </p:nvSpPr>
        <p:spPr/>
        <p:txBody>
          <a:bodyPr>
            <a:normAutofit lnSpcReduction="10000"/>
          </a:bodyPr>
          <a:lstStyle/>
          <a:p>
            <a:r>
              <a:rPr lang="en-US" sz="2800" dirty="0" smtClean="0"/>
              <a:t>A 14 cm </a:t>
            </a:r>
            <a:r>
              <a:rPr lang="en-US" sz="2800" dirty="0" err="1" smtClean="0"/>
              <a:t>x</a:t>
            </a:r>
            <a:r>
              <a:rPr lang="en-US" sz="2800" dirty="0" smtClean="0"/>
              <a:t> 15.5 cm insert will hold all components</a:t>
            </a:r>
          </a:p>
          <a:p>
            <a:r>
              <a:rPr lang="en-US" sz="2800" dirty="0" smtClean="0"/>
              <a:t>Batteries and camera on one side</a:t>
            </a:r>
          </a:p>
          <a:p>
            <a:r>
              <a:rPr lang="en-US" sz="2800" dirty="0" err="1" smtClean="0"/>
              <a:t>BalloonSat</a:t>
            </a:r>
            <a:r>
              <a:rPr lang="en-US" sz="2800" dirty="0" smtClean="0"/>
              <a:t> and Conditioning on the other</a:t>
            </a:r>
          </a:p>
          <a:p>
            <a:r>
              <a:rPr lang="en-US" sz="2800" dirty="0" smtClean="0"/>
              <a:t>Secured by Velcro</a:t>
            </a:r>
            <a:endParaRPr lang="en-US" sz="2800" dirty="0"/>
          </a:p>
        </p:txBody>
      </p:sp>
    </p:spTree>
    <p:extLst>
      <p:ext uri="{BB962C8B-B14F-4D97-AF65-F5344CB8AC3E}">
        <p14:creationId xmlns:p14="http://schemas.microsoft.com/office/powerpoint/2010/main" val="2486383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Mechanical Drawings - External</a:t>
            </a:r>
            <a:endParaRPr lang="en-US" dirty="0"/>
          </a:p>
        </p:txBody>
      </p:sp>
      <p:pic>
        <p:nvPicPr>
          <p:cNvPr id="8" name="Picture 7"/>
          <p:cNvPicPr/>
          <p:nvPr/>
        </p:nvPicPr>
        <p:blipFill rotWithShape="1">
          <a:blip r:embed="rId2" cstate="print">
            <a:extLst>
              <a:ext uri="{28A0092B-C50C-407E-A947-70E740481C1C}">
                <a14:useLocalDpi xmlns:a14="http://schemas.microsoft.com/office/drawing/2010/main" val="0"/>
              </a:ext>
            </a:extLst>
          </a:blip>
          <a:srcRect l="18115" t="21129" r="35716" b="19636"/>
          <a:stretch/>
        </p:blipFill>
        <p:spPr bwMode="auto">
          <a:xfrm>
            <a:off x="457200" y="1676400"/>
            <a:ext cx="3740727" cy="4073237"/>
          </a:xfrm>
          <a:prstGeom prst="rect">
            <a:avLst/>
          </a:prstGeom>
          <a:ln>
            <a:noFill/>
          </a:ln>
          <a:extLst>
            <a:ext uri="{53640926-AAD7-44D8-BBD7-CCE9431645EC}">
              <a14:shadowObscured xmlns:a14="http://schemas.microsoft.com/office/drawing/2010/main"/>
            </a:ext>
          </a:extLst>
        </p:spPr>
      </p:pic>
      <p:pic>
        <p:nvPicPr>
          <p:cNvPr id="9" name="Picture 8" descr="C:\Users\Hannah\Documents\My Dropbox\FRR\External Pic.jpg"/>
          <p:cNvPicPr/>
          <p:nvPr/>
        </p:nvPicPr>
        <p:blipFill rotWithShape="1">
          <a:blip r:embed="rId3" cstate="print">
            <a:extLst>
              <a:ext uri="{28A0092B-C50C-407E-A947-70E740481C1C}">
                <a14:useLocalDpi xmlns:a14="http://schemas.microsoft.com/office/drawing/2010/main" val="0"/>
              </a:ext>
            </a:extLst>
          </a:blip>
          <a:srcRect l="16159" t="4694" r="17798" b="4160"/>
          <a:stretch/>
        </p:blipFill>
        <p:spPr bwMode="auto">
          <a:xfrm>
            <a:off x="4419600" y="2057400"/>
            <a:ext cx="3770416" cy="3115273"/>
          </a:xfrm>
          <a:prstGeom prst="rect">
            <a:avLst/>
          </a:prstGeom>
          <a:noFill/>
          <a:ln>
            <a:noFill/>
          </a:ln>
          <a:extLst>
            <a:ext uri="{53640926-AAD7-44D8-BBD7-CCE9431645EC}">
              <a14:shadowObscured xmlns:a14="http://schemas.microsoft.com/office/drawing/2010/main"/>
            </a:ext>
          </a:extLst>
        </p:spPr>
      </p:pic>
      <p:sp>
        <p:nvSpPr>
          <p:cNvPr id="29698" name="Text Box 2"/>
          <p:cNvSpPr txBox="1">
            <a:spLocks noChangeArrowheads="1"/>
          </p:cNvSpPr>
          <p:nvPr/>
        </p:nvSpPr>
        <p:spPr bwMode="auto">
          <a:xfrm>
            <a:off x="1981200" y="1371600"/>
            <a:ext cx="571500" cy="330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pitchFamily="-110" charset="0"/>
                <a:ea typeface="Times New Roman" pitchFamily="-110" charset="0"/>
              </a:rPr>
              <a:t>Top</a:t>
            </a:r>
          </a:p>
        </p:txBody>
      </p:sp>
      <p:sp>
        <p:nvSpPr>
          <p:cNvPr id="29699" name="Text Box 3"/>
          <p:cNvSpPr txBox="1">
            <a:spLocks noChangeArrowheads="1"/>
          </p:cNvSpPr>
          <p:nvPr/>
        </p:nvSpPr>
        <p:spPr bwMode="auto">
          <a:xfrm>
            <a:off x="1981200" y="5791200"/>
            <a:ext cx="779462" cy="3841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pitchFamily="-110" charset="0"/>
                <a:ea typeface="Times New Roman" pitchFamily="-110" charset="0"/>
              </a:rPr>
              <a:t>Front</a:t>
            </a:r>
          </a:p>
        </p:txBody>
      </p:sp>
    </p:spTree>
    <p:extLst>
      <p:ext uri="{BB962C8B-B14F-4D97-AF65-F5344CB8AC3E}">
        <p14:creationId xmlns:p14="http://schemas.microsoft.com/office/powerpoint/2010/main" val="3010351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Design </a:t>
            </a:r>
            <a:r>
              <a:rPr lang="en-US" smtClean="0"/>
              <a:t>- Internal</a:t>
            </a:r>
            <a:endParaRPr lang="en-US"/>
          </a:p>
        </p:txBody>
      </p:sp>
      <p:pic>
        <p:nvPicPr>
          <p:cNvPr id="3" name="Picture 2" descr="Internal1.png"/>
          <p:cNvPicPr>
            <a:picLocks noChangeAspect="1"/>
          </p:cNvPicPr>
          <p:nvPr/>
        </p:nvPicPr>
        <p:blipFill>
          <a:blip r:embed="rId2" cstate="print"/>
          <a:stretch>
            <a:fillRect/>
          </a:stretch>
        </p:blipFill>
        <p:spPr>
          <a:xfrm>
            <a:off x="990600" y="1170569"/>
            <a:ext cx="6705600" cy="568743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Design - Internal</a:t>
            </a:r>
            <a:endParaRPr lang="en-US" dirty="0"/>
          </a:p>
        </p:txBody>
      </p:sp>
      <p:pic>
        <p:nvPicPr>
          <p:cNvPr id="3" name="Picture 2" descr="C:\Users\Hannah\Documents\My Dropbox\FRR\Internal pic A.jpg"/>
          <p:cNvPicPr/>
          <p:nvPr/>
        </p:nvPicPr>
        <p:blipFill rotWithShape="1">
          <a:blip r:embed="rId2" cstate="print">
            <a:extLst>
              <a:ext uri="{28A0092B-C50C-407E-A947-70E740481C1C}">
                <a14:useLocalDpi xmlns:a14="http://schemas.microsoft.com/office/drawing/2010/main" val="0"/>
              </a:ext>
            </a:extLst>
          </a:blip>
          <a:srcRect b="20672"/>
          <a:stretch/>
        </p:blipFill>
        <p:spPr bwMode="auto">
          <a:xfrm>
            <a:off x="5181600" y="1676400"/>
            <a:ext cx="2945080" cy="4227616"/>
          </a:xfrm>
          <a:prstGeom prst="rect">
            <a:avLst/>
          </a:prstGeom>
          <a:noFill/>
          <a:ln>
            <a:noFill/>
          </a:ln>
          <a:extLst>
            <a:ext uri="{53640926-AAD7-44D8-BBD7-CCE9431645EC}">
              <a14:shadowObscured xmlns:a14="http://schemas.microsoft.com/office/drawing/2010/main"/>
            </a:ext>
          </a:extLst>
        </p:spPr>
      </p:pic>
      <p:pic>
        <p:nvPicPr>
          <p:cNvPr id="4" name="Picture 3" descr="C:\Users\Hannah\Documents\My Dropbox\FRR\Internal pic B.jpg"/>
          <p:cNvPicPr/>
          <p:nvPr/>
        </p:nvPicPr>
        <p:blipFill rotWithShape="1">
          <a:blip r:embed="rId3" cstate="print">
            <a:extLst>
              <a:ext uri="{28A0092B-C50C-407E-A947-70E740481C1C}">
                <a14:useLocalDpi xmlns:a14="http://schemas.microsoft.com/office/drawing/2010/main" val="0"/>
              </a:ext>
            </a:extLst>
          </a:blip>
          <a:srcRect b="20672"/>
          <a:stretch/>
        </p:blipFill>
        <p:spPr bwMode="auto">
          <a:xfrm>
            <a:off x="1219200" y="1676400"/>
            <a:ext cx="2945080" cy="4227615"/>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Budget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78610093"/>
              </p:ext>
            </p:extLst>
          </p:nvPr>
        </p:nvGraphicFramePr>
        <p:xfrm>
          <a:off x="1371600" y="1447800"/>
          <a:ext cx="6400801" cy="4334935"/>
        </p:xfrm>
        <a:graphic>
          <a:graphicData uri="http://schemas.openxmlformats.org/drawingml/2006/table">
            <a:tbl>
              <a:tblPr firstRow="1" firstCol="1" bandRow="1">
                <a:tableStyleId>{5940675A-B579-460E-94D1-54222C63F5DA}</a:tableStyleId>
              </a:tblPr>
              <a:tblGrid>
                <a:gridCol w="3200401"/>
                <a:gridCol w="1524000"/>
                <a:gridCol w="1676400"/>
              </a:tblGrid>
              <a:tr h="609600">
                <a:tc>
                  <a:txBody>
                    <a:bodyPr/>
                    <a:lstStyle/>
                    <a:p>
                      <a:pPr marL="0" marR="0">
                        <a:spcBef>
                          <a:spcPts val="0"/>
                        </a:spcBef>
                        <a:spcAft>
                          <a:spcPts val="0"/>
                        </a:spcAft>
                        <a:tabLst>
                          <a:tab pos="114300" algn="l"/>
                          <a:tab pos="1600200" algn="l"/>
                          <a:tab pos="2971800" algn="ctr"/>
                          <a:tab pos="5829300" algn="r"/>
                        </a:tabLst>
                      </a:pPr>
                      <a:r>
                        <a:rPr lang="en-US" sz="2000" b="1" i="0">
                          <a:effectLst/>
                          <a:latin typeface="Times New Roman"/>
                          <a:ea typeface="Times New Roman"/>
                        </a:rPr>
                        <a:t>Component</a:t>
                      </a:r>
                      <a:endParaRPr lang="en-US" sz="2000" i="1">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b="1" i="0">
                          <a:effectLst/>
                          <a:latin typeface="Times New Roman"/>
                          <a:ea typeface="Times New Roman"/>
                        </a:rPr>
                        <a:t>Mass (g)</a:t>
                      </a:r>
                      <a:endParaRPr lang="en-US" sz="2000" i="1">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b="1" i="0">
                          <a:effectLst/>
                          <a:latin typeface="Times New Roman"/>
                          <a:ea typeface="Times New Roman"/>
                        </a:rPr>
                        <a:t>Uncertainty (+/-g)</a:t>
                      </a:r>
                      <a:endParaRPr lang="en-US" sz="2000" i="1">
                        <a:effectLst/>
                        <a:latin typeface="Times New Roman"/>
                        <a:ea typeface="Times New Roman"/>
                      </a:endParaRPr>
                    </a:p>
                  </a:txBody>
                  <a:tcPr marL="68580" marR="68580" marT="0" marB="0"/>
                </a:tc>
              </a:tr>
              <a:tr h="465667">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BalloonSat</a:t>
                      </a:r>
                      <a:endParaRPr lang="en-US" sz="2000" i="1">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66.3</a:t>
                      </a:r>
                      <a:endParaRPr lang="en-US" sz="2000" i="1">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.05</a:t>
                      </a:r>
                      <a:endParaRPr lang="en-US" sz="2000" i="1">
                        <a:effectLst/>
                        <a:latin typeface="Times New Roman"/>
                        <a:ea typeface="Times New Roman"/>
                      </a:endParaRPr>
                    </a:p>
                  </a:txBody>
                  <a:tcPr marL="68580" marR="68580" marT="0" marB="0"/>
                </a:tc>
              </a:tr>
              <a:tr h="465667">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Power Supply 1</a:t>
                      </a:r>
                      <a:endParaRPr lang="en-US" sz="2000" i="1">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71.8</a:t>
                      </a:r>
                      <a:endParaRPr lang="en-US" sz="2000" i="1">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.05</a:t>
                      </a:r>
                      <a:endParaRPr lang="en-US" sz="2000" i="1">
                        <a:effectLst/>
                        <a:latin typeface="Times New Roman"/>
                        <a:ea typeface="Times New Roman"/>
                      </a:endParaRPr>
                    </a:p>
                  </a:txBody>
                  <a:tcPr marL="68580" marR="68580" marT="0" marB="0"/>
                </a:tc>
              </a:tr>
              <a:tr h="465667">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Power Supply 2</a:t>
                      </a:r>
                      <a:endParaRPr lang="en-US" sz="2000" i="1">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63.7</a:t>
                      </a:r>
                      <a:endParaRPr lang="en-US" sz="2000" i="1">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.05</a:t>
                      </a:r>
                      <a:endParaRPr lang="en-US" sz="2000" i="1">
                        <a:effectLst/>
                        <a:latin typeface="Times New Roman"/>
                        <a:ea typeface="Times New Roman"/>
                      </a:endParaRPr>
                    </a:p>
                  </a:txBody>
                  <a:tcPr marL="68580" marR="68580" marT="0" marB="0"/>
                </a:tc>
              </a:tr>
              <a:tr h="931333">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Signal Conditioning Board and sensors</a:t>
                      </a:r>
                      <a:endParaRPr lang="en-US" sz="2000" i="1">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101.5</a:t>
                      </a:r>
                      <a:endParaRPr lang="en-US" sz="2000" i="1">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.05</a:t>
                      </a:r>
                      <a:endParaRPr lang="en-US" sz="2000" i="1">
                        <a:effectLst/>
                        <a:latin typeface="Times New Roman"/>
                        <a:ea typeface="Times New Roman"/>
                      </a:endParaRPr>
                    </a:p>
                  </a:txBody>
                  <a:tcPr marL="68580" marR="68580" marT="0" marB="0"/>
                </a:tc>
              </a:tr>
              <a:tr h="465667">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Foam Structure</a:t>
                      </a:r>
                      <a:endParaRPr lang="en-US" sz="2000" i="1">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99.6</a:t>
                      </a:r>
                      <a:endParaRPr lang="en-US" sz="2000" i="1">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.05</a:t>
                      </a:r>
                      <a:endParaRPr lang="en-US" sz="2000" i="1">
                        <a:effectLst/>
                        <a:latin typeface="Times New Roman"/>
                        <a:ea typeface="Times New Roman"/>
                      </a:endParaRPr>
                    </a:p>
                  </a:txBody>
                  <a:tcPr marL="68580" marR="68580" marT="0" marB="0"/>
                </a:tc>
              </a:tr>
              <a:tr h="465667">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Camera</a:t>
                      </a:r>
                      <a:endParaRPr lang="en-US" sz="2000" i="1">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97.8</a:t>
                      </a:r>
                      <a:endParaRPr lang="en-US" sz="2000" i="1">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.05</a:t>
                      </a:r>
                      <a:endParaRPr lang="en-US" sz="2000" i="1">
                        <a:effectLst/>
                        <a:latin typeface="Times New Roman"/>
                        <a:ea typeface="Times New Roman"/>
                      </a:endParaRPr>
                    </a:p>
                  </a:txBody>
                  <a:tcPr marL="68580" marR="68580" marT="0" marB="0"/>
                </a:tc>
              </a:tr>
              <a:tr h="465667">
                <a:tc>
                  <a:txBody>
                    <a:bodyPr/>
                    <a:lstStyle/>
                    <a:p>
                      <a:pPr marL="0" marR="0">
                        <a:spcBef>
                          <a:spcPts val="0"/>
                        </a:spcBef>
                        <a:spcAft>
                          <a:spcPts val="0"/>
                        </a:spcAft>
                        <a:tabLst>
                          <a:tab pos="114300" algn="l"/>
                          <a:tab pos="1600200" algn="l"/>
                          <a:tab pos="2971800" algn="ctr"/>
                          <a:tab pos="5829300" algn="r"/>
                        </a:tabLst>
                      </a:pPr>
                      <a:r>
                        <a:rPr lang="en-US" sz="2000" b="1" i="0">
                          <a:effectLst/>
                          <a:latin typeface="Times New Roman"/>
                          <a:ea typeface="Times New Roman"/>
                        </a:rPr>
                        <a:t>Total</a:t>
                      </a:r>
                      <a:endParaRPr lang="en-US" sz="2000" i="1">
                        <a:effectLst/>
                        <a:latin typeface="Times New Roman"/>
                        <a:ea typeface="Times New Roman"/>
                      </a:endParaRPr>
                    </a:p>
                  </a:txBody>
                  <a:tcPr marL="68580" marR="68580" marT="0" marB="0">
                    <a:solidFill>
                      <a:srgbClr val="FFFF00"/>
                    </a:solidFill>
                  </a:tcPr>
                </a:tc>
                <a:tc>
                  <a:txBody>
                    <a:bodyPr/>
                    <a:lstStyle/>
                    <a:p>
                      <a:pPr marL="0" marR="0">
                        <a:spcBef>
                          <a:spcPts val="0"/>
                        </a:spcBef>
                        <a:spcAft>
                          <a:spcPts val="0"/>
                        </a:spcAft>
                        <a:tabLst>
                          <a:tab pos="114300" algn="l"/>
                          <a:tab pos="1600200" algn="l"/>
                          <a:tab pos="2971800" algn="ctr"/>
                          <a:tab pos="5829300" algn="r"/>
                        </a:tabLst>
                      </a:pPr>
                      <a:r>
                        <a:rPr lang="en-US" sz="2000" i="0">
                          <a:effectLst/>
                          <a:latin typeface="Times New Roman"/>
                          <a:ea typeface="Times New Roman"/>
                        </a:rPr>
                        <a:t>500.7</a:t>
                      </a:r>
                      <a:endParaRPr lang="en-US" sz="2000" i="1">
                        <a:effectLst/>
                        <a:latin typeface="Times New Roman"/>
                        <a:ea typeface="Times New Roman"/>
                      </a:endParaRPr>
                    </a:p>
                  </a:txBody>
                  <a:tcPr marL="68580" marR="68580" marT="0" marB="0">
                    <a:solidFill>
                      <a:srgbClr val="FFFF00"/>
                    </a:solidFill>
                  </a:tcPr>
                </a:tc>
                <a:tc>
                  <a:txBody>
                    <a:bodyPr/>
                    <a:lstStyle/>
                    <a:p>
                      <a:pPr marL="0" marR="0">
                        <a:spcBef>
                          <a:spcPts val="0"/>
                        </a:spcBef>
                        <a:spcAft>
                          <a:spcPts val="0"/>
                        </a:spcAft>
                        <a:tabLst>
                          <a:tab pos="114300" algn="l"/>
                          <a:tab pos="1600200" algn="l"/>
                          <a:tab pos="2971800" algn="ctr"/>
                          <a:tab pos="5829300" algn="r"/>
                        </a:tabLst>
                      </a:pPr>
                      <a:r>
                        <a:rPr lang="en-US" sz="2000" i="0" dirty="0">
                          <a:effectLst/>
                          <a:latin typeface="Times New Roman"/>
                          <a:ea typeface="Times New Roman"/>
                        </a:rPr>
                        <a:t>.12</a:t>
                      </a:r>
                      <a:endParaRPr lang="en-US" sz="2000" i="1" dirty="0">
                        <a:effectLst/>
                        <a:latin typeface="Times New Roman"/>
                        <a:ea typeface="Times New Roman"/>
                      </a:endParaRPr>
                    </a:p>
                  </a:txBody>
                  <a:tcPr marL="68580" marR="68580" marT="0" marB="0">
                    <a:solidFill>
                      <a:srgbClr val="FFFF00"/>
                    </a:solidFill>
                  </a:tcPr>
                </a:tc>
              </a:tr>
            </a:tbl>
          </a:graphicData>
        </a:graphic>
      </p:graphicFrame>
    </p:spTree>
    <p:extLst>
      <p:ext uri="{BB962C8B-B14F-4D97-AF65-F5344CB8AC3E}">
        <p14:creationId xmlns:p14="http://schemas.microsoft.com/office/powerpoint/2010/main" val="2879927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Electronics design</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4257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Readiness Review</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Goals and objectives</a:t>
            </a:r>
          </a:p>
          <a:p>
            <a:pPr marL="514350" indent="-514350">
              <a:buFont typeface="+mj-lt"/>
              <a:buAutoNum type="arabicPeriod"/>
            </a:pPr>
            <a:r>
              <a:rPr lang="en-US" dirty="0" smtClean="0"/>
              <a:t>Science background </a:t>
            </a:r>
          </a:p>
          <a:p>
            <a:pPr marL="514350" indent="-514350">
              <a:buFont typeface="+mj-lt"/>
              <a:buAutoNum type="arabicPeriod"/>
            </a:pPr>
            <a:r>
              <a:rPr lang="en-US" dirty="0" smtClean="0"/>
              <a:t>Payload Design</a:t>
            </a:r>
          </a:p>
          <a:p>
            <a:pPr marL="514350" indent="-514350">
              <a:buFont typeface="+mj-lt"/>
              <a:buAutoNum type="arabicPeriod"/>
            </a:pPr>
            <a:r>
              <a:rPr lang="en-US" dirty="0" smtClean="0"/>
              <a:t>Mechanical Design</a:t>
            </a:r>
          </a:p>
          <a:p>
            <a:pPr marL="514350" indent="-514350">
              <a:buFont typeface="+mj-lt"/>
              <a:buAutoNum type="arabicPeriod"/>
            </a:pPr>
            <a:r>
              <a:rPr lang="en-US" dirty="0" smtClean="0"/>
              <a:t>Electronics Design</a:t>
            </a:r>
          </a:p>
          <a:p>
            <a:pPr marL="514350" indent="-514350">
              <a:buFont typeface="+mj-lt"/>
              <a:buAutoNum type="arabicPeriod"/>
            </a:pPr>
            <a:r>
              <a:rPr lang="en-US" dirty="0" smtClean="0"/>
              <a:t>Software Design</a:t>
            </a:r>
          </a:p>
          <a:p>
            <a:pPr marL="514350" indent="-514350">
              <a:buFont typeface="+mj-lt"/>
              <a:buAutoNum type="arabicPeriod"/>
            </a:pPr>
            <a:r>
              <a:rPr lang="en-US" dirty="0" smtClean="0"/>
              <a:t>Flight Operations</a:t>
            </a:r>
          </a:p>
        </p:txBody>
      </p:sp>
    </p:spTree>
    <p:extLst>
      <p:ext uri="{BB962C8B-B14F-4D97-AF65-F5344CB8AC3E}">
        <p14:creationId xmlns:p14="http://schemas.microsoft.com/office/powerpoint/2010/main" val="1786511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947737"/>
            <a:ext cx="7772400" cy="5300663"/>
          </a:xfrm>
          <a:prstGeom prst="rect">
            <a:avLst/>
          </a:prstGeom>
          <a:noFill/>
          <a:ln>
            <a:solidFill>
              <a:schemeClr val="bg1"/>
            </a:solidFill>
          </a:ln>
        </p:spPr>
      </p:pic>
      <p:sp>
        <p:nvSpPr>
          <p:cNvPr id="6" name="Title 5"/>
          <p:cNvSpPr>
            <a:spLocks noGrp="1"/>
          </p:cNvSpPr>
          <p:nvPr>
            <p:ph type="title"/>
          </p:nvPr>
        </p:nvSpPr>
        <p:spPr/>
        <p:txBody>
          <a:bodyPr>
            <a:normAutofit/>
          </a:bodyPr>
          <a:lstStyle/>
          <a:p>
            <a:r>
              <a:rPr lang="en-US" dirty="0" smtClean="0"/>
              <a:t>Temperature Sensor Interface</a:t>
            </a:r>
            <a:endParaRPr lang="en-US" dirty="0"/>
          </a:p>
        </p:txBody>
      </p:sp>
    </p:spTree>
    <p:extLst>
      <p:ext uri="{BB962C8B-B14F-4D97-AF65-F5344CB8AC3E}">
        <p14:creationId xmlns:p14="http://schemas.microsoft.com/office/powerpoint/2010/main" val="2323082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Pressure Sensor Interface</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676400"/>
            <a:ext cx="9237498" cy="4571999"/>
          </a:xfrm>
          <a:prstGeom prst="rect">
            <a:avLst/>
          </a:prstGeom>
          <a:noFill/>
          <a:ln>
            <a:solidFill>
              <a:schemeClr val="bg1"/>
            </a:solidFill>
          </a:ln>
        </p:spPr>
      </p:pic>
    </p:spTree>
    <p:extLst>
      <p:ext uri="{BB962C8B-B14F-4D97-AF65-F5344CB8AC3E}">
        <p14:creationId xmlns:p14="http://schemas.microsoft.com/office/powerpoint/2010/main" val="4059055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400" y="1828800"/>
            <a:ext cx="3581400" cy="400110"/>
          </a:xfrm>
          <a:prstGeom prst="rect">
            <a:avLst/>
          </a:prstGeom>
          <a:noFill/>
        </p:spPr>
        <p:txBody>
          <a:bodyPr wrap="square" rtlCol="0">
            <a:spAutoFit/>
          </a:bodyPr>
          <a:lstStyle/>
          <a:p>
            <a:endParaRPr lang="en-US" sz="2000" dirty="0"/>
          </a:p>
        </p:txBody>
      </p:sp>
      <p:sp>
        <p:nvSpPr>
          <p:cNvPr id="6" name="Title 5"/>
          <p:cNvSpPr>
            <a:spLocks noGrp="1"/>
          </p:cNvSpPr>
          <p:nvPr>
            <p:ph type="title"/>
          </p:nvPr>
        </p:nvSpPr>
        <p:spPr/>
        <p:txBody>
          <a:bodyPr>
            <a:normAutofit/>
          </a:bodyPr>
          <a:lstStyle/>
          <a:p>
            <a:r>
              <a:rPr lang="en-US" dirty="0" smtClean="0"/>
              <a:t>Humidity Sensor Interface</a:t>
            </a:r>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905000"/>
            <a:ext cx="9296400" cy="3073929"/>
          </a:xfrm>
          <a:prstGeom prst="rect">
            <a:avLst/>
          </a:prstGeom>
          <a:noFill/>
          <a:ln>
            <a:solidFill>
              <a:schemeClr val="bg1"/>
            </a:solidFill>
          </a:ln>
        </p:spPr>
      </p:pic>
    </p:spTree>
    <p:extLst>
      <p:ext uri="{BB962C8B-B14F-4D97-AF65-F5344CB8AC3E}">
        <p14:creationId xmlns:p14="http://schemas.microsoft.com/office/powerpoint/2010/main" val="2624776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Camera Interface</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752600"/>
            <a:ext cx="9047244" cy="3697140"/>
          </a:xfrm>
          <a:prstGeom prst="rect">
            <a:avLst/>
          </a:prstGeom>
          <a:noFill/>
          <a:ln>
            <a:solidFill>
              <a:schemeClr val="tx1"/>
            </a:solidFill>
          </a:ln>
        </p:spPr>
      </p:pic>
    </p:spTree>
    <p:extLst>
      <p:ext uri="{BB962C8B-B14F-4D97-AF65-F5344CB8AC3E}">
        <p14:creationId xmlns:p14="http://schemas.microsoft.com/office/powerpoint/2010/main" val="2120547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4981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Budget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049782"/>
              </p:ext>
            </p:extLst>
          </p:nvPr>
        </p:nvGraphicFramePr>
        <p:xfrm>
          <a:off x="457200" y="1600200"/>
          <a:ext cx="8229600" cy="2494280"/>
        </p:xfrm>
        <a:graphic>
          <a:graphicData uri="http://schemas.openxmlformats.org/drawingml/2006/table">
            <a:tbl>
              <a:tblPr firstRow="1" bandRow="1">
                <a:tableStyleId>{5940675A-B579-460E-94D1-54222C63F5DA}</a:tableStyleId>
              </a:tblPr>
              <a:tblGrid>
                <a:gridCol w="2368414"/>
                <a:gridCol w="1455619"/>
                <a:gridCol w="1298641"/>
                <a:gridCol w="1498431"/>
                <a:gridCol w="1608495"/>
              </a:tblGrid>
              <a:tr h="370840">
                <a:tc>
                  <a:txBody>
                    <a:bodyPr/>
                    <a:lstStyle/>
                    <a:p>
                      <a:pPr algn="ctr"/>
                      <a:r>
                        <a:rPr lang="en-US" dirty="0" smtClean="0"/>
                        <a:t>Component</a:t>
                      </a:r>
                      <a:endParaRPr lang="en-US" dirty="0"/>
                    </a:p>
                  </a:txBody>
                  <a:tcPr/>
                </a:tc>
                <a:tc>
                  <a:txBody>
                    <a:bodyPr/>
                    <a:lstStyle/>
                    <a:p>
                      <a:pPr algn="ctr"/>
                      <a:r>
                        <a:rPr lang="en-US" dirty="0" smtClean="0"/>
                        <a:t>Current </a:t>
                      </a:r>
                    </a:p>
                    <a:p>
                      <a:pPr algn="ctr"/>
                      <a:r>
                        <a:rPr lang="en-US" dirty="0" smtClean="0"/>
                        <a:t>(</a:t>
                      </a:r>
                      <a:r>
                        <a:rPr lang="en-US" dirty="0" err="1" smtClean="0"/>
                        <a:t>mA</a:t>
                      </a:r>
                      <a:r>
                        <a:rPr lang="en-US" dirty="0" smtClean="0"/>
                        <a:t>)</a:t>
                      </a:r>
                      <a:endParaRPr lang="en-US" dirty="0"/>
                    </a:p>
                  </a:txBody>
                  <a:tcPr/>
                </a:tc>
                <a:tc>
                  <a:txBody>
                    <a:bodyPr/>
                    <a:lstStyle/>
                    <a:p>
                      <a:pPr algn="ctr"/>
                      <a:r>
                        <a:rPr lang="en-US" dirty="0" smtClean="0"/>
                        <a:t>Voltage </a:t>
                      </a:r>
                    </a:p>
                    <a:p>
                      <a:pPr algn="ctr"/>
                      <a:r>
                        <a:rPr lang="en-US" dirty="0" smtClean="0"/>
                        <a:t>(V)</a:t>
                      </a:r>
                      <a:endParaRPr lang="en-US" dirty="0"/>
                    </a:p>
                  </a:txBody>
                  <a:tcPr/>
                </a:tc>
                <a:tc>
                  <a:txBody>
                    <a:bodyPr/>
                    <a:lstStyle/>
                    <a:p>
                      <a:pPr algn="ctr"/>
                      <a:r>
                        <a:rPr lang="en-US" dirty="0" smtClean="0"/>
                        <a:t>Power </a:t>
                      </a:r>
                    </a:p>
                    <a:p>
                      <a:pPr algn="ctr"/>
                      <a:r>
                        <a:rPr lang="en-US" dirty="0" smtClean="0"/>
                        <a:t>(</a:t>
                      </a:r>
                      <a:r>
                        <a:rPr lang="en-US" dirty="0" err="1" smtClean="0"/>
                        <a:t>mW</a:t>
                      </a:r>
                      <a:r>
                        <a:rPr lang="en-US" dirty="0" smtClean="0"/>
                        <a:t>)</a:t>
                      </a:r>
                      <a:endParaRPr lang="en-US" dirty="0"/>
                    </a:p>
                  </a:txBody>
                  <a:tcPr/>
                </a:tc>
                <a:tc>
                  <a:txBody>
                    <a:bodyPr/>
                    <a:lstStyle/>
                    <a:p>
                      <a:pPr algn="ctr"/>
                      <a:r>
                        <a:rPr lang="en-US" smtClean="0"/>
                        <a:t>Capacity </a:t>
                      </a:r>
                    </a:p>
                    <a:p>
                      <a:pPr algn="ctr"/>
                      <a:r>
                        <a:rPr lang="en-US" smtClean="0"/>
                        <a:t>(</a:t>
                      </a:r>
                      <a:r>
                        <a:rPr lang="en-US" dirty="0" err="1" smtClean="0"/>
                        <a:t>mA</a:t>
                      </a:r>
                      <a:r>
                        <a:rPr lang="en-US" dirty="0" smtClean="0"/>
                        <a:t>-hours)</a:t>
                      </a:r>
                      <a:endParaRPr lang="en-US" dirty="0"/>
                    </a:p>
                  </a:txBody>
                  <a:tcPr/>
                </a:tc>
              </a:tr>
              <a:tr h="370840">
                <a:tc>
                  <a:txBody>
                    <a:bodyPr/>
                    <a:lstStyle/>
                    <a:p>
                      <a:r>
                        <a:rPr lang="en-US" dirty="0" smtClean="0"/>
                        <a:t>Temperature Sensor</a:t>
                      </a:r>
                      <a:endParaRPr lang="en-US" dirty="0"/>
                    </a:p>
                  </a:txBody>
                  <a:tcPr>
                    <a:solidFill>
                      <a:schemeClr val="accent1">
                        <a:lumMod val="40000"/>
                        <a:lumOff val="60000"/>
                        <a:alpha val="80000"/>
                      </a:schemeClr>
                    </a:solidFill>
                  </a:tcPr>
                </a:tc>
                <a:tc>
                  <a:txBody>
                    <a:bodyPr/>
                    <a:lstStyle/>
                    <a:p>
                      <a:pPr algn="ctr"/>
                      <a:r>
                        <a:rPr lang="en-US" dirty="0" smtClean="0"/>
                        <a:t>1.2</a:t>
                      </a:r>
                      <a:endParaRPr lang="en-US" dirty="0"/>
                    </a:p>
                  </a:txBody>
                  <a:tcPr>
                    <a:solidFill>
                      <a:schemeClr val="accent1">
                        <a:lumMod val="40000"/>
                        <a:lumOff val="60000"/>
                        <a:alpha val="80000"/>
                      </a:schemeClr>
                    </a:solidFill>
                  </a:tcPr>
                </a:tc>
                <a:tc>
                  <a:txBody>
                    <a:bodyPr/>
                    <a:lstStyle/>
                    <a:p>
                      <a:pPr algn="ctr"/>
                      <a:r>
                        <a:rPr lang="en-US" dirty="0" smtClean="0"/>
                        <a:t>12</a:t>
                      </a:r>
                      <a:endParaRPr lang="en-US" dirty="0"/>
                    </a:p>
                  </a:txBody>
                  <a:tcPr>
                    <a:solidFill>
                      <a:schemeClr val="accent1">
                        <a:lumMod val="40000"/>
                        <a:lumOff val="60000"/>
                        <a:alpha val="80000"/>
                      </a:schemeClr>
                    </a:solidFill>
                  </a:tcPr>
                </a:tc>
                <a:tc>
                  <a:txBody>
                    <a:bodyPr/>
                    <a:lstStyle/>
                    <a:p>
                      <a:pPr algn="ctr"/>
                      <a:r>
                        <a:rPr lang="en-US" dirty="0" smtClean="0"/>
                        <a:t>14.4</a:t>
                      </a:r>
                      <a:endParaRPr lang="en-US" dirty="0"/>
                    </a:p>
                  </a:txBody>
                  <a:tcPr>
                    <a:solidFill>
                      <a:schemeClr val="accent1">
                        <a:lumMod val="40000"/>
                        <a:lumOff val="60000"/>
                        <a:alpha val="80000"/>
                      </a:schemeClr>
                    </a:solidFill>
                  </a:tcPr>
                </a:tc>
                <a:tc>
                  <a:txBody>
                    <a:bodyPr/>
                    <a:lstStyle/>
                    <a:p>
                      <a:pPr algn="ctr"/>
                      <a:r>
                        <a:rPr lang="en-US" dirty="0" smtClean="0"/>
                        <a:t>4.8</a:t>
                      </a:r>
                      <a:endParaRPr lang="en-US" dirty="0"/>
                    </a:p>
                  </a:txBody>
                  <a:tcPr>
                    <a:solidFill>
                      <a:schemeClr val="accent1">
                        <a:lumMod val="40000"/>
                        <a:lumOff val="60000"/>
                        <a:alpha val="80000"/>
                      </a:schemeClr>
                    </a:solidFill>
                  </a:tcPr>
                </a:tc>
              </a:tr>
              <a:tr h="370840">
                <a:tc>
                  <a:txBody>
                    <a:bodyPr/>
                    <a:lstStyle/>
                    <a:p>
                      <a:r>
                        <a:rPr lang="en-US" dirty="0" smtClean="0"/>
                        <a:t>Pressure Sensor</a:t>
                      </a:r>
                      <a:endParaRPr lang="en-US" dirty="0"/>
                    </a:p>
                  </a:txBody>
                  <a:tcPr>
                    <a:solidFill>
                      <a:schemeClr val="accent1">
                        <a:lumMod val="40000"/>
                        <a:lumOff val="60000"/>
                        <a:alpha val="80000"/>
                      </a:schemeClr>
                    </a:solidFill>
                  </a:tcPr>
                </a:tc>
                <a:tc>
                  <a:txBody>
                    <a:bodyPr/>
                    <a:lstStyle/>
                    <a:p>
                      <a:pPr algn="ctr"/>
                      <a:r>
                        <a:rPr lang="en-US" dirty="0" smtClean="0"/>
                        <a:t>2.1</a:t>
                      </a:r>
                      <a:endParaRPr lang="en-US" dirty="0"/>
                    </a:p>
                  </a:txBody>
                  <a:tcPr>
                    <a:solidFill>
                      <a:schemeClr val="accent1">
                        <a:lumMod val="40000"/>
                        <a:lumOff val="60000"/>
                        <a:alpha val="80000"/>
                      </a:schemeClr>
                    </a:solidFill>
                  </a:tcPr>
                </a:tc>
                <a:tc>
                  <a:txBody>
                    <a:bodyPr/>
                    <a:lstStyle/>
                    <a:p>
                      <a:pPr algn="ctr"/>
                      <a:r>
                        <a:rPr lang="en-US" dirty="0" smtClean="0"/>
                        <a:t>12</a:t>
                      </a:r>
                      <a:endParaRPr lang="en-US" dirty="0"/>
                    </a:p>
                  </a:txBody>
                  <a:tcPr>
                    <a:solidFill>
                      <a:schemeClr val="accent1">
                        <a:lumMod val="40000"/>
                        <a:lumOff val="60000"/>
                        <a:alpha val="80000"/>
                      </a:schemeClr>
                    </a:solidFill>
                  </a:tcPr>
                </a:tc>
                <a:tc>
                  <a:txBody>
                    <a:bodyPr/>
                    <a:lstStyle/>
                    <a:p>
                      <a:pPr algn="ctr"/>
                      <a:r>
                        <a:rPr lang="en-US" dirty="0" smtClean="0"/>
                        <a:t>25.2</a:t>
                      </a:r>
                      <a:endParaRPr lang="en-US" dirty="0"/>
                    </a:p>
                  </a:txBody>
                  <a:tcPr>
                    <a:solidFill>
                      <a:schemeClr val="accent1">
                        <a:lumMod val="40000"/>
                        <a:lumOff val="60000"/>
                        <a:alpha val="80000"/>
                      </a:schemeClr>
                    </a:solidFill>
                  </a:tcPr>
                </a:tc>
                <a:tc>
                  <a:txBody>
                    <a:bodyPr/>
                    <a:lstStyle/>
                    <a:p>
                      <a:pPr algn="ctr"/>
                      <a:r>
                        <a:rPr lang="en-US" dirty="0" smtClean="0"/>
                        <a:t>8.4</a:t>
                      </a:r>
                      <a:endParaRPr lang="en-US" dirty="0"/>
                    </a:p>
                  </a:txBody>
                  <a:tcPr>
                    <a:solidFill>
                      <a:schemeClr val="accent1">
                        <a:lumMod val="40000"/>
                        <a:lumOff val="60000"/>
                        <a:alpha val="80000"/>
                      </a:schemeClr>
                    </a:solidFill>
                  </a:tcPr>
                </a:tc>
              </a:tr>
              <a:tr h="370840">
                <a:tc>
                  <a:txBody>
                    <a:bodyPr/>
                    <a:lstStyle/>
                    <a:p>
                      <a:r>
                        <a:rPr lang="en-US" dirty="0" smtClean="0"/>
                        <a:t>Humidity</a:t>
                      </a:r>
                      <a:endParaRPr lang="en-US" dirty="0"/>
                    </a:p>
                  </a:txBody>
                  <a:tcPr>
                    <a:solidFill>
                      <a:schemeClr val="accent1">
                        <a:lumMod val="40000"/>
                        <a:lumOff val="60000"/>
                        <a:alpha val="80000"/>
                      </a:schemeClr>
                    </a:solidFill>
                  </a:tcPr>
                </a:tc>
                <a:tc>
                  <a:txBody>
                    <a:bodyPr/>
                    <a:lstStyle/>
                    <a:p>
                      <a:pPr algn="ctr"/>
                      <a:r>
                        <a:rPr lang="en-US" dirty="0" smtClean="0"/>
                        <a:t>.5</a:t>
                      </a:r>
                      <a:endParaRPr lang="en-US" dirty="0"/>
                    </a:p>
                  </a:txBody>
                  <a:tcPr>
                    <a:solidFill>
                      <a:schemeClr val="accent1">
                        <a:lumMod val="40000"/>
                        <a:lumOff val="60000"/>
                        <a:alpha val="80000"/>
                      </a:schemeClr>
                    </a:solidFill>
                  </a:tcPr>
                </a:tc>
                <a:tc>
                  <a:txBody>
                    <a:bodyPr/>
                    <a:lstStyle/>
                    <a:p>
                      <a:pPr algn="ctr"/>
                      <a:r>
                        <a:rPr lang="en-US" dirty="0" smtClean="0"/>
                        <a:t>12</a:t>
                      </a:r>
                      <a:endParaRPr lang="en-US" dirty="0"/>
                    </a:p>
                  </a:txBody>
                  <a:tcPr>
                    <a:solidFill>
                      <a:schemeClr val="accent1">
                        <a:lumMod val="40000"/>
                        <a:lumOff val="60000"/>
                        <a:alpha val="80000"/>
                      </a:schemeClr>
                    </a:solidFill>
                  </a:tcPr>
                </a:tc>
                <a:tc>
                  <a:txBody>
                    <a:bodyPr/>
                    <a:lstStyle/>
                    <a:p>
                      <a:pPr algn="ctr"/>
                      <a:r>
                        <a:rPr lang="en-US" dirty="0" smtClean="0"/>
                        <a:t>6</a:t>
                      </a:r>
                      <a:endParaRPr lang="en-US" dirty="0"/>
                    </a:p>
                  </a:txBody>
                  <a:tcPr>
                    <a:solidFill>
                      <a:schemeClr val="accent1">
                        <a:lumMod val="40000"/>
                        <a:lumOff val="60000"/>
                        <a:alpha val="80000"/>
                      </a:schemeClr>
                    </a:solidFill>
                  </a:tcPr>
                </a:tc>
                <a:tc>
                  <a:txBody>
                    <a:bodyPr/>
                    <a:lstStyle/>
                    <a:p>
                      <a:pPr algn="ctr"/>
                      <a:r>
                        <a:rPr lang="en-US" dirty="0" smtClean="0"/>
                        <a:t>2</a:t>
                      </a:r>
                      <a:endParaRPr lang="en-US" dirty="0"/>
                    </a:p>
                  </a:txBody>
                  <a:tcPr>
                    <a:solidFill>
                      <a:schemeClr val="accent1">
                        <a:lumMod val="40000"/>
                        <a:lumOff val="60000"/>
                        <a:alpha val="80000"/>
                      </a:schemeClr>
                    </a:solidFill>
                  </a:tcPr>
                </a:tc>
              </a:tr>
              <a:tr h="370840">
                <a:tc>
                  <a:txBody>
                    <a:bodyPr/>
                    <a:lstStyle/>
                    <a:p>
                      <a:r>
                        <a:rPr lang="en-US" dirty="0" smtClean="0"/>
                        <a:t>Balloon</a:t>
                      </a:r>
                      <a:r>
                        <a:rPr lang="en-US" baseline="0" dirty="0" smtClean="0"/>
                        <a:t> Sat</a:t>
                      </a:r>
                      <a:endParaRPr lang="en-US" dirty="0"/>
                    </a:p>
                  </a:txBody>
                  <a:tcPr>
                    <a:solidFill>
                      <a:schemeClr val="accent1">
                        <a:lumMod val="40000"/>
                        <a:lumOff val="60000"/>
                        <a:alpha val="80000"/>
                      </a:schemeClr>
                    </a:solidFill>
                  </a:tcPr>
                </a:tc>
                <a:tc>
                  <a:txBody>
                    <a:bodyPr/>
                    <a:lstStyle/>
                    <a:p>
                      <a:pPr algn="ctr"/>
                      <a:r>
                        <a:rPr lang="en-US" dirty="0" smtClean="0"/>
                        <a:t>52</a:t>
                      </a:r>
                      <a:endParaRPr lang="en-US" dirty="0"/>
                    </a:p>
                  </a:txBody>
                  <a:tcPr>
                    <a:solidFill>
                      <a:schemeClr val="accent1">
                        <a:lumMod val="40000"/>
                        <a:lumOff val="60000"/>
                        <a:alpha val="80000"/>
                      </a:schemeClr>
                    </a:solidFill>
                  </a:tcPr>
                </a:tc>
                <a:tc>
                  <a:txBody>
                    <a:bodyPr/>
                    <a:lstStyle/>
                    <a:p>
                      <a:pPr algn="ctr"/>
                      <a:r>
                        <a:rPr lang="en-US" dirty="0" smtClean="0"/>
                        <a:t>12</a:t>
                      </a:r>
                      <a:endParaRPr lang="en-US" dirty="0"/>
                    </a:p>
                  </a:txBody>
                  <a:tcPr>
                    <a:solidFill>
                      <a:schemeClr val="accent1">
                        <a:lumMod val="40000"/>
                        <a:lumOff val="60000"/>
                        <a:alpha val="80000"/>
                      </a:schemeClr>
                    </a:solidFill>
                  </a:tcPr>
                </a:tc>
                <a:tc>
                  <a:txBody>
                    <a:bodyPr/>
                    <a:lstStyle/>
                    <a:p>
                      <a:pPr algn="ctr"/>
                      <a:r>
                        <a:rPr lang="en-US" dirty="0" smtClean="0"/>
                        <a:t>624</a:t>
                      </a:r>
                      <a:endParaRPr lang="en-US" dirty="0"/>
                    </a:p>
                  </a:txBody>
                  <a:tcPr>
                    <a:solidFill>
                      <a:schemeClr val="accent1">
                        <a:lumMod val="40000"/>
                        <a:lumOff val="60000"/>
                        <a:alpha val="80000"/>
                      </a:schemeClr>
                    </a:solidFill>
                  </a:tcPr>
                </a:tc>
                <a:tc>
                  <a:txBody>
                    <a:bodyPr/>
                    <a:lstStyle/>
                    <a:p>
                      <a:pPr algn="ctr"/>
                      <a:r>
                        <a:rPr lang="en-US" dirty="0" smtClean="0"/>
                        <a:t>208</a:t>
                      </a:r>
                      <a:endParaRPr lang="en-US" dirty="0"/>
                    </a:p>
                  </a:txBody>
                  <a:tcPr>
                    <a:solidFill>
                      <a:schemeClr val="accent1">
                        <a:lumMod val="40000"/>
                        <a:lumOff val="60000"/>
                        <a:alpha val="80000"/>
                      </a:schemeClr>
                    </a:solidFill>
                  </a:tcPr>
                </a:tc>
              </a:tr>
              <a:tr h="370840">
                <a:tc>
                  <a:txBody>
                    <a:bodyPr/>
                    <a:lstStyle/>
                    <a:p>
                      <a:r>
                        <a:rPr lang="en-US" dirty="0" smtClean="0"/>
                        <a:t>Camera</a:t>
                      </a:r>
                      <a:endParaRPr lang="en-US" dirty="0"/>
                    </a:p>
                  </a:txBody>
                  <a:tcPr>
                    <a:solidFill>
                      <a:schemeClr val="accent2">
                        <a:lumMod val="60000"/>
                        <a:lumOff val="40000"/>
                        <a:alpha val="80000"/>
                      </a:schemeClr>
                    </a:solidFill>
                  </a:tcPr>
                </a:tc>
                <a:tc>
                  <a:txBody>
                    <a:bodyPr/>
                    <a:lstStyle/>
                    <a:p>
                      <a:pPr algn="ctr"/>
                      <a:r>
                        <a:rPr lang="en-US" dirty="0" smtClean="0"/>
                        <a:t>220</a:t>
                      </a:r>
                      <a:endParaRPr lang="en-US" dirty="0"/>
                    </a:p>
                  </a:txBody>
                  <a:tcPr>
                    <a:solidFill>
                      <a:schemeClr val="accent2">
                        <a:lumMod val="60000"/>
                        <a:lumOff val="40000"/>
                        <a:alpha val="80000"/>
                      </a:schemeClr>
                    </a:solidFill>
                  </a:tcPr>
                </a:tc>
                <a:tc>
                  <a:txBody>
                    <a:bodyPr/>
                    <a:lstStyle/>
                    <a:p>
                      <a:pPr algn="ctr"/>
                      <a:r>
                        <a:rPr lang="en-US" dirty="0" smtClean="0"/>
                        <a:t>6</a:t>
                      </a:r>
                      <a:endParaRPr lang="en-US" dirty="0"/>
                    </a:p>
                  </a:txBody>
                  <a:tcPr>
                    <a:solidFill>
                      <a:schemeClr val="accent2">
                        <a:lumMod val="60000"/>
                        <a:lumOff val="40000"/>
                        <a:alpha val="80000"/>
                      </a:schemeClr>
                    </a:solidFill>
                  </a:tcPr>
                </a:tc>
                <a:tc>
                  <a:txBody>
                    <a:bodyPr/>
                    <a:lstStyle/>
                    <a:p>
                      <a:pPr algn="ctr"/>
                      <a:r>
                        <a:rPr lang="en-US" dirty="0" smtClean="0"/>
                        <a:t>1320</a:t>
                      </a:r>
                      <a:endParaRPr lang="en-US" dirty="0"/>
                    </a:p>
                  </a:txBody>
                  <a:tcPr>
                    <a:solidFill>
                      <a:schemeClr val="accent2">
                        <a:lumMod val="60000"/>
                        <a:lumOff val="40000"/>
                        <a:alpha val="80000"/>
                      </a:schemeClr>
                    </a:solidFill>
                  </a:tcPr>
                </a:tc>
                <a:tc>
                  <a:txBody>
                    <a:bodyPr/>
                    <a:lstStyle/>
                    <a:p>
                      <a:pPr algn="ctr"/>
                      <a:r>
                        <a:rPr lang="en-US" dirty="0" smtClean="0"/>
                        <a:t>880</a:t>
                      </a:r>
                      <a:endParaRPr lang="en-US" dirty="0"/>
                    </a:p>
                  </a:txBody>
                  <a:tcPr>
                    <a:solidFill>
                      <a:schemeClr val="accent2">
                        <a:lumMod val="60000"/>
                        <a:lumOff val="40000"/>
                        <a:alpha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52883833"/>
              </p:ext>
            </p:extLst>
          </p:nvPr>
        </p:nvGraphicFramePr>
        <p:xfrm>
          <a:off x="457200" y="4894240"/>
          <a:ext cx="8229600" cy="739942"/>
        </p:xfrm>
        <a:graphic>
          <a:graphicData uri="http://schemas.openxmlformats.org/drawingml/2006/table">
            <a:tbl>
              <a:tblPr firstRow="1" bandRow="1">
                <a:tableStyleId>{5940675A-B579-460E-94D1-54222C63F5DA}</a:tableStyleId>
              </a:tblPr>
              <a:tblGrid>
                <a:gridCol w="2354143"/>
                <a:gridCol w="1455619"/>
                <a:gridCol w="1312912"/>
                <a:gridCol w="1526973"/>
                <a:gridCol w="1579953"/>
              </a:tblGrid>
              <a:tr h="370840">
                <a:tc>
                  <a:txBody>
                    <a:bodyPr/>
                    <a:lstStyle/>
                    <a:p>
                      <a:r>
                        <a:rPr lang="en-US" sz="1800" kern="1200" dirty="0" smtClean="0">
                          <a:solidFill>
                            <a:schemeClr val="tx1"/>
                          </a:solidFill>
                          <a:latin typeface="+mn-lt"/>
                          <a:ea typeface="+mn-ea"/>
                          <a:cs typeface="+mn-cs"/>
                        </a:rPr>
                        <a:t>Power</a:t>
                      </a:r>
                      <a:r>
                        <a:rPr lang="en-US" dirty="0" smtClean="0"/>
                        <a:t> Supply 1</a:t>
                      </a:r>
                      <a:endParaRPr lang="en-US" dirty="0"/>
                    </a:p>
                  </a:txBody>
                  <a:tcPr>
                    <a:solidFill>
                      <a:schemeClr val="accent1">
                        <a:lumMod val="40000"/>
                        <a:lumOff val="60000"/>
                        <a:alpha val="80000"/>
                      </a:schemeClr>
                    </a:solidFill>
                  </a:tcPr>
                </a:tc>
                <a:tc>
                  <a:txBody>
                    <a:bodyPr/>
                    <a:lstStyle/>
                    <a:p>
                      <a:pPr algn="ctr"/>
                      <a:r>
                        <a:rPr lang="en-US" dirty="0" smtClean="0"/>
                        <a:t>55.8</a:t>
                      </a:r>
                      <a:endParaRPr lang="en-US" dirty="0"/>
                    </a:p>
                  </a:txBody>
                  <a:tcPr>
                    <a:solidFill>
                      <a:schemeClr val="accent1">
                        <a:lumMod val="40000"/>
                        <a:lumOff val="60000"/>
                        <a:alpha val="80000"/>
                      </a:schemeClr>
                    </a:solidFill>
                  </a:tcPr>
                </a:tc>
                <a:tc>
                  <a:txBody>
                    <a:bodyPr/>
                    <a:lstStyle/>
                    <a:p>
                      <a:pPr algn="ctr"/>
                      <a:r>
                        <a:rPr lang="en-US" dirty="0" smtClean="0"/>
                        <a:t>12</a:t>
                      </a:r>
                      <a:endParaRPr lang="en-US" dirty="0"/>
                    </a:p>
                  </a:txBody>
                  <a:tcPr>
                    <a:solidFill>
                      <a:schemeClr val="accent1">
                        <a:lumMod val="40000"/>
                        <a:lumOff val="60000"/>
                        <a:alpha val="80000"/>
                      </a:schemeClr>
                    </a:solidFill>
                  </a:tcPr>
                </a:tc>
                <a:tc>
                  <a:txBody>
                    <a:bodyPr/>
                    <a:lstStyle/>
                    <a:p>
                      <a:pPr algn="ctr"/>
                      <a:r>
                        <a:rPr lang="en-US" dirty="0" smtClean="0"/>
                        <a:t>669.6</a:t>
                      </a:r>
                      <a:endParaRPr lang="en-US" dirty="0"/>
                    </a:p>
                  </a:txBody>
                  <a:tcPr>
                    <a:solidFill>
                      <a:schemeClr val="accent1">
                        <a:lumMod val="40000"/>
                        <a:lumOff val="60000"/>
                        <a:alpha val="80000"/>
                      </a:schemeClr>
                    </a:solidFill>
                  </a:tcPr>
                </a:tc>
                <a:tc>
                  <a:txBody>
                    <a:bodyPr/>
                    <a:lstStyle/>
                    <a:p>
                      <a:pPr algn="ctr"/>
                      <a:r>
                        <a:rPr lang="en-US" smtClean="0"/>
                        <a:t>223.2</a:t>
                      </a:r>
                      <a:endParaRPr lang="en-US" dirty="0"/>
                    </a:p>
                  </a:txBody>
                  <a:tcPr>
                    <a:solidFill>
                      <a:schemeClr val="accent1">
                        <a:lumMod val="40000"/>
                        <a:lumOff val="60000"/>
                        <a:alpha val="80000"/>
                      </a:schemeClr>
                    </a:solidFill>
                  </a:tcPr>
                </a:tc>
              </a:tr>
              <a:tr h="369102">
                <a:tc>
                  <a:txBody>
                    <a:bodyPr/>
                    <a:lstStyle/>
                    <a:p>
                      <a:r>
                        <a:rPr lang="en-US" dirty="0" smtClean="0"/>
                        <a:t>Power Supply 2</a:t>
                      </a:r>
                      <a:endParaRPr lang="en-US" dirty="0"/>
                    </a:p>
                  </a:txBody>
                  <a:tcPr>
                    <a:solidFill>
                      <a:schemeClr val="accent2">
                        <a:lumMod val="60000"/>
                        <a:lumOff val="40000"/>
                        <a:alpha val="80000"/>
                      </a:schemeClr>
                    </a:solidFill>
                  </a:tcPr>
                </a:tc>
                <a:tc>
                  <a:txBody>
                    <a:bodyPr/>
                    <a:lstStyle/>
                    <a:p>
                      <a:pPr algn="ctr"/>
                      <a:r>
                        <a:rPr lang="en-US" dirty="0" smtClean="0"/>
                        <a:t>220</a:t>
                      </a:r>
                      <a:endParaRPr lang="en-US" dirty="0"/>
                    </a:p>
                  </a:txBody>
                  <a:tcPr>
                    <a:solidFill>
                      <a:schemeClr val="accent2">
                        <a:lumMod val="60000"/>
                        <a:lumOff val="40000"/>
                        <a:alpha val="80000"/>
                      </a:schemeClr>
                    </a:solidFill>
                  </a:tcPr>
                </a:tc>
                <a:tc>
                  <a:txBody>
                    <a:bodyPr/>
                    <a:lstStyle/>
                    <a:p>
                      <a:pPr algn="ctr"/>
                      <a:r>
                        <a:rPr lang="en-US" dirty="0" smtClean="0"/>
                        <a:t>6</a:t>
                      </a:r>
                      <a:endParaRPr lang="en-US" dirty="0"/>
                    </a:p>
                  </a:txBody>
                  <a:tcPr>
                    <a:solidFill>
                      <a:schemeClr val="accent2">
                        <a:lumMod val="60000"/>
                        <a:lumOff val="40000"/>
                        <a:alpha val="80000"/>
                      </a:schemeClr>
                    </a:solidFill>
                  </a:tcPr>
                </a:tc>
                <a:tc>
                  <a:txBody>
                    <a:bodyPr/>
                    <a:lstStyle/>
                    <a:p>
                      <a:pPr algn="ctr"/>
                      <a:r>
                        <a:rPr lang="en-US" dirty="0" smtClean="0"/>
                        <a:t>1540</a:t>
                      </a:r>
                      <a:endParaRPr lang="en-US" dirty="0"/>
                    </a:p>
                  </a:txBody>
                  <a:tcPr>
                    <a:solidFill>
                      <a:schemeClr val="accent2">
                        <a:lumMod val="60000"/>
                        <a:lumOff val="40000"/>
                        <a:alpha val="80000"/>
                      </a:schemeClr>
                    </a:solidFill>
                  </a:tcPr>
                </a:tc>
                <a:tc>
                  <a:txBody>
                    <a:bodyPr/>
                    <a:lstStyle/>
                    <a:p>
                      <a:pPr algn="ctr"/>
                      <a:r>
                        <a:rPr lang="en-US" dirty="0" smtClean="0"/>
                        <a:t>880</a:t>
                      </a:r>
                      <a:endParaRPr lang="en-US" dirty="0"/>
                    </a:p>
                  </a:txBody>
                  <a:tcPr>
                    <a:solidFill>
                      <a:schemeClr val="accent2">
                        <a:lumMod val="60000"/>
                        <a:lumOff val="40000"/>
                        <a:alpha val="80000"/>
                      </a:schemeClr>
                    </a:solidFill>
                  </a:tcPr>
                </a:tc>
              </a:tr>
            </a:tbl>
          </a:graphicData>
        </a:graphic>
      </p:graphicFrame>
    </p:spTree>
    <p:extLst>
      <p:ext uri="{BB962C8B-B14F-4D97-AF65-F5344CB8AC3E}">
        <p14:creationId xmlns:p14="http://schemas.microsoft.com/office/powerpoint/2010/main" val="1529182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design</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070383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Background</a:t>
            </a:r>
            <a:endParaRPr lang="en-US" dirty="0"/>
          </a:p>
        </p:txBody>
      </p:sp>
      <p:sp>
        <p:nvSpPr>
          <p:cNvPr id="3" name="Content Placeholder 2"/>
          <p:cNvSpPr>
            <a:spLocks noGrp="1"/>
          </p:cNvSpPr>
          <p:nvPr>
            <p:ph idx="1"/>
          </p:nvPr>
        </p:nvSpPr>
        <p:spPr/>
        <p:txBody>
          <a:bodyPr/>
          <a:lstStyle/>
          <a:p>
            <a:r>
              <a:rPr lang="en-US" dirty="0" smtClean="0"/>
              <a:t>Basic stamp controls everything</a:t>
            </a:r>
          </a:p>
          <a:p>
            <a:r>
              <a:rPr lang="en-US" dirty="0" smtClean="0"/>
              <a:t>Measure and record temperature, pressure, and humidity every six seconds</a:t>
            </a:r>
          </a:p>
          <a:p>
            <a:r>
              <a:rPr lang="en-US" dirty="0" smtClean="0"/>
              <a:t>Check to see if the camera is recording</a:t>
            </a:r>
          </a:p>
          <a:p>
            <a:r>
              <a:rPr lang="en-US" dirty="0" smtClean="0"/>
              <a:t>Stop, then restart the video every 10  minutes</a:t>
            </a:r>
          </a:p>
          <a:p>
            <a:r>
              <a:rPr lang="en-US" dirty="0" smtClean="0"/>
              <a:t>Save “camera status byte” to EEPROM </a:t>
            </a:r>
          </a:p>
        </p:txBody>
      </p:sp>
    </p:spTree>
    <p:extLst>
      <p:ext uri="{BB962C8B-B14F-4D97-AF65-F5344CB8AC3E}">
        <p14:creationId xmlns:p14="http://schemas.microsoft.com/office/powerpoint/2010/main" val="3596649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Pre Flight Flowchart</a:t>
            </a:r>
            <a:endParaRPr lang="en-US" dirty="0"/>
          </a:p>
        </p:txBody>
      </p:sp>
      <p:sp>
        <p:nvSpPr>
          <p:cNvPr id="4" name="Content Placeholder 2"/>
          <p:cNvSpPr>
            <a:spLocks noGrp="1"/>
          </p:cNvSpPr>
          <p:nvPr>
            <p:ph idx="1"/>
          </p:nvPr>
        </p:nvSpPr>
        <p:spPr>
          <a:xfrm>
            <a:off x="4800600" y="1389538"/>
            <a:ext cx="4380614" cy="5153502"/>
          </a:xfrm>
        </p:spPr>
        <p:txBody>
          <a:bodyPr>
            <a:normAutofit lnSpcReduction="10000"/>
          </a:bodyPr>
          <a:lstStyle/>
          <a:p>
            <a:pPr lvl="0"/>
            <a:r>
              <a:rPr lang="en-US" dirty="0" smtClean="0"/>
              <a:t>Must be able to calibrate Real Time Clock (RTC)</a:t>
            </a:r>
          </a:p>
          <a:p>
            <a:r>
              <a:rPr lang="en-US" dirty="0" err="1" smtClean="0"/>
              <a:t>LaACES</a:t>
            </a:r>
            <a:r>
              <a:rPr lang="en-US" dirty="0" smtClean="0"/>
              <a:t> Management will provide a flight profile of altitude </a:t>
            </a:r>
            <a:r>
              <a:rPr lang="en-US" dirty="0" err="1" smtClean="0"/>
              <a:t>vs</a:t>
            </a:r>
            <a:r>
              <a:rPr lang="en-US" dirty="0" smtClean="0"/>
              <a:t> time</a:t>
            </a:r>
          </a:p>
          <a:p>
            <a:r>
              <a:rPr lang="en-US" dirty="0" smtClean="0"/>
              <a:t>First two bytes on the EEPROM store the location of the last saved data point</a:t>
            </a:r>
            <a:endParaRPr lang="en-US" dirty="0"/>
          </a:p>
        </p:txBody>
      </p:sp>
      <p:pic>
        <p:nvPicPr>
          <p:cNvPr id="3" name="Picture 54"/>
          <p:cNvPicPr>
            <a:picLocks noChangeAspect="1"/>
          </p:cNvPicPr>
          <p:nvPr/>
        </p:nvPicPr>
        <p:blipFill>
          <a:blip r:embed="rId2" cstate="print"/>
          <a:srcRect/>
          <a:stretch>
            <a:fillRect/>
          </a:stretch>
        </p:blipFill>
        <p:spPr bwMode="auto">
          <a:xfrm>
            <a:off x="228600" y="1066800"/>
            <a:ext cx="4308802" cy="5473016"/>
          </a:xfrm>
          <a:prstGeom prst="rect">
            <a:avLst/>
          </a:prstGeom>
          <a:noFill/>
          <a:ln w="6350">
            <a:solidFill>
              <a:srgbClr val="000000"/>
            </a:solidFill>
            <a:miter lim="800000"/>
            <a:headEnd/>
            <a:tailEnd/>
          </a:ln>
        </p:spPr>
      </p:pic>
    </p:spTree>
    <p:extLst>
      <p:ext uri="{BB962C8B-B14F-4D97-AF65-F5344CB8AC3E}">
        <p14:creationId xmlns:p14="http://schemas.microsoft.com/office/powerpoint/2010/main" val="3204507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7719" y="228600"/>
            <a:ext cx="1996281" cy="1143000"/>
          </a:xfrm>
        </p:spPr>
        <p:txBody>
          <a:bodyPr>
            <a:normAutofit fontScale="90000"/>
          </a:bodyPr>
          <a:lstStyle/>
          <a:p>
            <a:r>
              <a:rPr lang="en-US" dirty="0" smtClean="0"/>
              <a:t>During Flight</a:t>
            </a:r>
            <a:endParaRPr lang="en-US" dirty="0"/>
          </a:p>
        </p:txBody>
      </p:sp>
      <p:sp>
        <p:nvSpPr>
          <p:cNvPr id="5" name="Content Placeholder 2"/>
          <p:cNvSpPr>
            <a:spLocks noGrp="1"/>
          </p:cNvSpPr>
          <p:nvPr>
            <p:ph idx="1"/>
          </p:nvPr>
        </p:nvSpPr>
        <p:spPr>
          <a:xfrm>
            <a:off x="7162800" y="1905000"/>
            <a:ext cx="2018414" cy="4010501"/>
          </a:xfrm>
        </p:spPr>
        <p:txBody>
          <a:bodyPr>
            <a:normAutofit fontScale="77500" lnSpcReduction="20000"/>
          </a:bodyPr>
          <a:lstStyle/>
          <a:p>
            <a:pPr lvl="0"/>
            <a:r>
              <a:rPr lang="en-US" dirty="0" smtClean="0"/>
              <a:t>Controls all aspects of the payload</a:t>
            </a:r>
          </a:p>
          <a:p>
            <a:pPr lvl="0"/>
            <a:r>
              <a:rPr lang="en-US" dirty="0" smtClean="0"/>
              <a:t>Takes T,P,H data every 6 sec</a:t>
            </a:r>
          </a:p>
          <a:p>
            <a:pPr lvl="0"/>
            <a:r>
              <a:rPr lang="en-US" dirty="0" smtClean="0"/>
              <a:t>Also checks if the camera is still recording</a:t>
            </a:r>
            <a:endParaRPr lang="en-US" dirty="0"/>
          </a:p>
        </p:txBody>
      </p:sp>
      <p:pic>
        <p:nvPicPr>
          <p:cNvPr id="6" name="Picture 5"/>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04800" y="304800"/>
            <a:ext cx="6781800" cy="6343403"/>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1192498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Goal</a:t>
            </a:r>
            <a:endParaRPr lang="en-US" dirty="0"/>
          </a:p>
        </p:txBody>
      </p:sp>
      <p:sp>
        <p:nvSpPr>
          <p:cNvPr id="3" name="Content Placeholder 2"/>
          <p:cNvSpPr>
            <a:spLocks noGrp="1"/>
          </p:cNvSpPr>
          <p:nvPr>
            <p:ph idx="1"/>
          </p:nvPr>
        </p:nvSpPr>
        <p:spPr/>
        <p:txBody>
          <a:bodyPr/>
          <a:lstStyle/>
          <a:p>
            <a:r>
              <a:rPr lang="en-US" dirty="0"/>
              <a:t>To study the layers of the atmosphere using an instrumented sounding balloon flown in East Texas during May and to analyze the balloon and the environment surrounding the payload in order to study the relationship between the temperature and humidity profiles acquired during flight.</a:t>
            </a:r>
          </a:p>
          <a:p>
            <a:pPr marL="0" indent="0">
              <a:buNone/>
            </a:pPr>
            <a:endParaRPr lang="en-US" dirty="0"/>
          </a:p>
        </p:txBody>
      </p:sp>
    </p:spTree>
    <p:extLst>
      <p:ext uri="{BB962C8B-B14F-4D97-AF65-F5344CB8AC3E}">
        <p14:creationId xmlns:p14="http://schemas.microsoft.com/office/powerpoint/2010/main" val="1371179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Post Flight Flowchart</a:t>
            </a:r>
            <a:endParaRPr lang="en-US" dirty="0"/>
          </a:p>
        </p:txBody>
      </p:sp>
      <p:sp>
        <p:nvSpPr>
          <p:cNvPr id="4" name="Content Placeholder 2"/>
          <p:cNvSpPr>
            <a:spLocks noGrp="1"/>
          </p:cNvSpPr>
          <p:nvPr>
            <p:ph idx="1"/>
          </p:nvPr>
        </p:nvSpPr>
        <p:spPr>
          <a:xfrm>
            <a:off x="5029200" y="990600"/>
            <a:ext cx="3886200" cy="5334000"/>
          </a:xfrm>
        </p:spPr>
        <p:txBody>
          <a:bodyPr>
            <a:normAutofit fontScale="92500"/>
          </a:bodyPr>
          <a:lstStyle/>
          <a:p>
            <a:pPr lvl="0"/>
            <a:r>
              <a:rPr lang="en-US" dirty="0" smtClean="0"/>
              <a:t>Must be able to read out all data to debug screen</a:t>
            </a:r>
          </a:p>
          <a:p>
            <a:r>
              <a:rPr lang="en-US" dirty="0" smtClean="0"/>
              <a:t>Excel data sheet will contain conversions from ADC counts to atmospheres, kelvin, and % humidity</a:t>
            </a:r>
          </a:p>
          <a:p>
            <a:r>
              <a:rPr lang="en-US" dirty="0" smtClean="0"/>
              <a:t>Excel sheet will also convert timestamps into altitude</a:t>
            </a: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bwMode="auto">
          <a:xfrm>
            <a:off x="228600" y="990600"/>
            <a:ext cx="3810000" cy="5684520"/>
          </a:xfrm>
          <a:prstGeom prst="rect">
            <a:avLst/>
          </a:prstGeom>
          <a:noFill/>
          <a:ln w="25400">
            <a:solidFill>
              <a:srgbClr val="000000"/>
            </a:solidFill>
            <a:miter lim="800000"/>
            <a:headEnd/>
            <a:tailEnd/>
          </a:ln>
          <a:effectLst/>
        </p:spPr>
      </p:pic>
    </p:spTree>
    <p:extLst>
      <p:ext uri="{BB962C8B-B14F-4D97-AF65-F5344CB8AC3E}">
        <p14:creationId xmlns:p14="http://schemas.microsoft.com/office/powerpoint/2010/main" val="389560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rmAutofit fontScale="90000"/>
          </a:bodyPr>
          <a:lstStyle/>
          <a:p>
            <a:r>
              <a:rPr lang="en-US" dirty="0" smtClean="0"/>
              <a:t>Post flight Balloon Radius Calculator</a:t>
            </a:r>
            <a:endParaRPr lang="en-US" dirty="0"/>
          </a:p>
        </p:txBody>
      </p:sp>
      <p:sp>
        <p:nvSpPr>
          <p:cNvPr id="3" name="Content Placeholder 2"/>
          <p:cNvSpPr>
            <a:spLocks noGrp="1"/>
          </p:cNvSpPr>
          <p:nvPr>
            <p:ph idx="1"/>
          </p:nvPr>
        </p:nvSpPr>
        <p:spPr>
          <a:xfrm>
            <a:off x="5986679" y="1752600"/>
            <a:ext cx="3157321" cy="4525963"/>
          </a:xfrm>
        </p:spPr>
        <p:txBody>
          <a:bodyPr>
            <a:normAutofit/>
          </a:bodyPr>
          <a:lstStyle/>
          <a:p>
            <a:r>
              <a:rPr lang="en-US" sz="2800" dirty="0" smtClean="0"/>
              <a:t>Doesn’t need entire balloon to calculate radius</a:t>
            </a:r>
          </a:p>
          <a:p>
            <a:r>
              <a:rPr lang="en-US" sz="2800" dirty="0" smtClean="0"/>
              <a:t>Works similar to most “fitting” programs</a:t>
            </a:r>
          </a:p>
          <a:p>
            <a:r>
              <a:rPr lang="en-US" sz="2800" dirty="0" smtClean="0"/>
              <a:t>Better than only using two points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99" y="1752600"/>
            <a:ext cx="5758080" cy="4896470"/>
          </a:xfrm>
          <a:prstGeom prst="rect">
            <a:avLst/>
          </a:prstGeom>
          <a:ln w="25400">
            <a:solidFill>
              <a:schemeClr val="tx1"/>
            </a:solidFill>
          </a:ln>
        </p:spPr>
      </p:pic>
    </p:spTree>
    <p:extLst>
      <p:ext uri="{BB962C8B-B14F-4D97-AF65-F5344CB8AC3E}">
        <p14:creationId xmlns:p14="http://schemas.microsoft.com/office/powerpoint/2010/main" val="3597111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Flight Operations: Testing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74924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Thermal Test</a:t>
            </a:r>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174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Test</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81060" y="1973257"/>
            <a:ext cx="6181880" cy="3779848"/>
          </a:xfrm>
          <a:prstGeom prst="rect">
            <a:avLst/>
          </a:prstGeom>
          <a:noFill/>
        </p:spPr>
      </p:pic>
    </p:spTree>
    <p:extLst>
      <p:ext uri="{BB962C8B-B14F-4D97-AF65-F5344CB8AC3E}">
        <p14:creationId xmlns:p14="http://schemas.microsoft.com/office/powerpoint/2010/main" val="1395250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Shock Test</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2665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Flight Operations: Calibrations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397245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Calibration</a:t>
            </a:r>
            <a:endParaRPr lang="en-US" dirty="0"/>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24000"/>
            <a:ext cx="7391400" cy="3579825"/>
          </a:xfrm>
          <a:prstGeom prst="rect">
            <a:avLst/>
          </a:prstGeom>
          <a:noFill/>
        </p:spPr>
      </p:pic>
      <p:sp>
        <p:nvSpPr>
          <p:cNvPr id="7" name="TextBox 6"/>
          <p:cNvSpPr txBox="1"/>
          <p:nvPr/>
        </p:nvSpPr>
        <p:spPr>
          <a:xfrm>
            <a:off x="762000" y="5334000"/>
            <a:ext cx="7924800" cy="923330"/>
          </a:xfrm>
          <a:prstGeom prst="rect">
            <a:avLst/>
          </a:prstGeom>
          <a:noFill/>
        </p:spPr>
        <p:txBody>
          <a:bodyPr wrap="square" rtlCol="0">
            <a:spAutoFit/>
          </a:bodyPr>
          <a:lstStyle/>
          <a:p>
            <a:r>
              <a:rPr lang="en-US" dirty="0" smtClean="0"/>
              <a:t>External </a:t>
            </a:r>
            <a:r>
              <a:rPr lang="en-US" dirty="0"/>
              <a:t>temperature sensor: </a:t>
            </a:r>
            <a:endParaRPr lang="en-US" dirty="0" smtClean="0"/>
          </a:p>
          <a:p>
            <a:r>
              <a:rPr lang="en-US" dirty="0" smtClean="0"/>
              <a:t>Temperature(C</a:t>
            </a:r>
            <a:r>
              <a:rPr lang="en-US" dirty="0"/>
              <a:t>°) = -.4439(ADC Count) + 28.3</a:t>
            </a:r>
          </a:p>
          <a:p>
            <a:r>
              <a:rPr lang="en-US" dirty="0"/>
              <a:t>Error: ((.013151*ADC Count)^2+(.917709)^2)^.5 C°</a:t>
            </a:r>
          </a:p>
        </p:txBody>
      </p:sp>
    </p:spTree>
    <p:extLst>
      <p:ext uri="{BB962C8B-B14F-4D97-AF65-F5344CB8AC3E}">
        <p14:creationId xmlns:p14="http://schemas.microsoft.com/office/powerpoint/2010/main" val="592941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Calibration</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524000"/>
            <a:ext cx="7772400" cy="3810000"/>
          </a:xfrm>
          <a:prstGeom prst="rect">
            <a:avLst/>
          </a:prstGeom>
          <a:noFill/>
        </p:spPr>
      </p:pic>
      <p:sp>
        <p:nvSpPr>
          <p:cNvPr id="5" name="TextBox 4"/>
          <p:cNvSpPr txBox="1"/>
          <p:nvPr/>
        </p:nvSpPr>
        <p:spPr>
          <a:xfrm>
            <a:off x="533400" y="5562600"/>
            <a:ext cx="8153400" cy="923330"/>
          </a:xfrm>
          <a:prstGeom prst="rect">
            <a:avLst/>
          </a:prstGeom>
          <a:noFill/>
        </p:spPr>
        <p:txBody>
          <a:bodyPr wrap="square" rtlCol="0">
            <a:spAutoFit/>
          </a:bodyPr>
          <a:lstStyle/>
          <a:p>
            <a:r>
              <a:rPr lang="en-US" dirty="0"/>
              <a:t>I</a:t>
            </a:r>
            <a:r>
              <a:rPr lang="en-US" dirty="0" smtClean="0"/>
              <a:t>nternal </a:t>
            </a:r>
            <a:r>
              <a:rPr lang="en-US" dirty="0"/>
              <a:t>temperature sensor: </a:t>
            </a:r>
            <a:endParaRPr lang="en-US" dirty="0" smtClean="0"/>
          </a:p>
          <a:p>
            <a:r>
              <a:rPr lang="en-US" dirty="0" smtClean="0"/>
              <a:t>Temperature(C</a:t>
            </a:r>
            <a:r>
              <a:rPr lang="en-US" dirty="0"/>
              <a:t>°) = 1.5648(ADC Count) - 364.2</a:t>
            </a:r>
          </a:p>
          <a:p>
            <a:r>
              <a:rPr lang="en-US" dirty="0"/>
              <a:t>Error: 2.07 C° (error variation because of ADC Counts is very small</a:t>
            </a:r>
            <a:r>
              <a:rPr lang="en-US" dirty="0" smtClean="0"/>
              <a:t>)</a:t>
            </a:r>
            <a:endParaRPr lang="en-US" dirty="0"/>
          </a:p>
        </p:txBody>
      </p:sp>
    </p:spTree>
    <p:extLst>
      <p:ext uri="{BB962C8B-B14F-4D97-AF65-F5344CB8AC3E}">
        <p14:creationId xmlns:p14="http://schemas.microsoft.com/office/powerpoint/2010/main" val="987152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Calibration</a:t>
            </a:r>
            <a:endParaRPr lang="en-US" dirty="0"/>
          </a:p>
        </p:txBody>
      </p:sp>
      <p:sp>
        <p:nvSpPr>
          <p:cNvPr id="5" name="TextBox 4"/>
          <p:cNvSpPr txBox="1"/>
          <p:nvPr/>
        </p:nvSpPr>
        <p:spPr>
          <a:xfrm>
            <a:off x="0" y="2362201"/>
            <a:ext cx="1066800" cy="369332"/>
          </a:xfrm>
          <a:prstGeom prst="rect">
            <a:avLst/>
          </a:prstGeom>
          <a:noFill/>
        </p:spPr>
        <p:txBody>
          <a:bodyPr wrap="square" rtlCol="0">
            <a:spAutoFit/>
          </a:bodyPr>
          <a:lstStyle/>
          <a:p>
            <a:r>
              <a:rPr lang="en-US" dirty="0" smtClean="0"/>
              <a:t>Pressure</a:t>
            </a:r>
            <a:endParaRPr lang="en-US" dirty="0"/>
          </a:p>
        </p:txBody>
      </p:sp>
      <p:sp>
        <p:nvSpPr>
          <p:cNvPr id="6" name="TextBox 5"/>
          <p:cNvSpPr txBox="1"/>
          <p:nvPr/>
        </p:nvSpPr>
        <p:spPr>
          <a:xfrm>
            <a:off x="3657600" y="4724400"/>
            <a:ext cx="3048000" cy="381000"/>
          </a:xfrm>
          <a:prstGeom prst="rect">
            <a:avLst/>
          </a:prstGeom>
          <a:noFill/>
        </p:spPr>
        <p:txBody>
          <a:bodyPr wrap="square" rtlCol="0">
            <a:spAutoFit/>
          </a:bodyPr>
          <a:lstStyle/>
          <a:p>
            <a:r>
              <a:rPr lang="en-US" dirty="0" smtClean="0"/>
              <a:t>Counts</a:t>
            </a:r>
            <a:endParaRPr lang="en-US" dirty="0"/>
          </a:p>
        </p:txBody>
      </p:sp>
      <p:sp>
        <p:nvSpPr>
          <p:cNvPr id="7" name="TextBox 6"/>
          <p:cNvSpPr txBox="1"/>
          <p:nvPr/>
        </p:nvSpPr>
        <p:spPr>
          <a:xfrm>
            <a:off x="685800" y="5181600"/>
            <a:ext cx="8001000" cy="923330"/>
          </a:xfrm>
          <a:prstGeom prst="rect">
            <a:avLst/>
          </a:prstGeom>
          <a:noFill/>
        </p:spPr>
        <p:txBody>
          <a:bodyPr wrap="square" rtlCol="0">
            <a:spAutoFit/>
          </a:bodyPr>
          <a:lstStyle/>
          <a:p>
            <a:r>
              <a:rPr lang="en-US" dirty="0" smtClean="0"/>
              <a:t>Pressure Sensor:</a:t>
            </a:r>
          </a:p>
          <a:p>
            <a:r>
              <a:rPr lang="en-US" dirty="0" smtClean="0"/>
              <a:t>Pressure(</a:t>
            </a:r>
            <a:r>
              <a:rPr lang="en-US" dirty="0" err="1" smtClean="0"/>
              <a:t>Atm</a:t>
            </a:r>
            <a:r>
              <a:rPr lang="en-US" dirty="0"/>
              <a:t>)=.0039464(ADC counts)-.002953703</a:t>
            </a:r>
          </a:p>
          <a:p>
            <a:r>
              <a:rPr lang="en-US" dirty="0"/>
              <a:t>Error=((1.98378e-5*ADC counts)^2+(.002055339)^2)^.5 </a:t>
            </a:r>
            <a:r>
              <a:rPr lang="en-US" dirty="0" err="1"/>
              <a:t>Atm</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143000" y="1141538"/>
            <a:ext cx="6477000" cy="3598738"/>
          </a:xfrm>
          <a:prstGeom prst="rect">
            <a:avLst/>
          </a:prstGeom>
          <a:noFill/>
          <a:ln w="9525">
            <a:noFill/>
            <a:miter lim="800000"/>
            <a:headEnd/>
            <a:tailEnd/>
          </a:ln>
          <a:effectLst/>
        </p:spPr>
      </p:pic>
    </p:spTree>
    <p:extLst>
      <p:ext uri="{BB962C8B-B14F-4D97-AF65-F5344CB8AC3E}">
        <p14:creationId xmlns:p14="http://schemas.microsoft.com/office/powerpoint/2010/main" val="1726502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a:t>The overall objective is to measure and record humidity, pressure, and internal and external temperature on a sounding balloon flight while taking video of the flight.</a:t>
            </a:r>
          </a:p>
        </p:txBody>
      </p:sp>
    </p:spTree>
    <p:extLst>
      <p:ext uri="{BB962C8B-B14F-4D97-AF65-F5344CB8AC3E}">
        <p14:creationId xmlns:p14="http://schemas.microsoft.com/office/powerpoint/2010/main" val="11584462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Humidity Calibration</a:t>
            </a:r>
            <a:endParaRPr lang="en-US" dirty="0"/>
          </a:p>
        </p:txBody>
      </p:sp>
      <p:sp>
        <p:nvSpPr>
          <p:cNvPr id="5" name="TextBox 4"/>
          <p:cNvSpPr txBox="1"/>
          <p:nvPr/>
        </p:nvSpPr>
        <p:spPr>
          <a:xfrm>
            <a:off x="228600" y="2209800"/>
            <a:ext cx="1447800" cy="369332"/>
          </a:xfrm>
          <a:prstGeom prst="rect">
            <a:avLst/>
          </a:prstGeom>
          <a:noFill/>
        </p:spPr>
        <p:txBody>
          <a:bodyPr wrap="square" rtlCol="0">
            <a:spAutoFit/>
          </a:bodyPr>
          <a:lstStyle/>
          <a:p>
            <a:r>
              <a:rPr lang="en-US" dirty="0" smtClean="0"/>
              <a:t>Humidity</a:t>
            </a:r>
            <a:endParaRPr lang="en-US" dirty="0"/>
          </a:p>
        </p:txBody>
      </p:sp>
      <p:sp>
        <p:nvSpPr>
          <p:cNvPr id="6" name="TextBox 5"/>
          <p:cNvSpPr txBox="1"/>
          <p:nvPr/>
        </p:nvSpPr>
        <p:spPr>
          <a:xfrm>
            <a:off x="3733800" y="4953000"/>
            <a:ext cx="2133600" cy="369332"/>
          </a:xfrm>
          <a:prstGeom prst="rect">
            <a:avLst/>
          </a:prstGeom>
          <a:noFill/>
        </p:spPr>
        <p:txBody>
          <a:bodyPr wrap="square" rtlCol="0">
            <a:spAutoFit/>
          </a:bodyPr>
          <a:lstStyle/>
          <a:p>
            <a:r>
              <a:rPr lang="en-US" dirty="0" smtClean="0"/>
              <a:t>Counts</a:t>
            </a:r>
            <a:endParaRPr lang="en-US" dirty="0"/>
          </a:p>
        </p:txBody>
      </p:sp>
      <p:sp>
        <p:nvSpPr>
          <p:cNvPr id="7" name="TextBox 6"/>
          <p:cNvSpPr txBox="1"/>
          <p:nvPr/>
        </p:nvSpPr>
        <p:spPr>
          <a:xfrm>
            <a:off x="685800" y="5410200"/>
            <a:ext cx="7924800" cy="923330"/>
          </a:xfrm>
          <a:prstGeom prst="rect">
            <a:avLst/>
          </a:prstGeom>
          <a:noFill/>
        </p:spPr>
        <p:txBody>
          <a:bodyPr wrap="square" rtlCol="0">
            <a:spAutoFit/>
          </a:bodyPr>
          <a:lstStyle/>
          <a:p>
            <a:r>
              <a:rPr lang="en-US" smtClean="0"/>
              <a:t>Humidity Sensor:</a:t>
            </a:r>
          </a:p>
          <a:p>
            <a:r>
              <a:rPr lang="en-US" dirty="0" smtClean="0"/>
              <a:t>RH</a:t>
            </a:r>
            <a:r>
              <a:rPr lang="en-US" dirty="0"/>
              <a:t>(%)= 0.4003(ADC count) – .1047</a:t>
            </a:r>
          </a:p>
          <a:p>
            <a:r>
              <a:rPr lang="en-US" dirty="0"/>
              <a:t>Error: ((0.01453*ADC count)^2+(2.706038)^2)^.5%</a:t>
            </a:r>
          </a:p>
        </p:txBody>
      </p:sp>
      <p:pic>
        <p:nvPicPr>
          <p:cNvPr id="1026" name="Picture 2"/>
          <p:cNvPicPr>
            <a:picLocks noChangeAspect="1" noChangeArrowheads="1"/>
          </p:cNvPicPr>
          <p:nvPr/>
        </p:nvPicPr>
        <p:blipFill>
          <a:blip r:embed="rId2" cstate="print"/>
          <a:srcRect/>
          <a:stretch>
            <a:fillRect/>
          </a:stretch>
        </p:blipFill>
        <p:spPr bwMode="auto">
          <a:xfrm>
            <a:off x="1295400" y="1295400"/>
            <a:ext cx="6191250" cy="3734371"/>
          </a:xfrm>
          <a:prstGeom prst="rect">
            <a:avLst/>
          </a:prstGeom>
          <a:noFill/>
          <a:ln w="9525">
            <a:noFill/>
            <a:miter lim="800000"/>
            <a:headEnd/>
            <a:tailEnd/>
          </a:ln>
          <a:effectLst/>
        </p:spPr>
      </p:pic>
    </p:spTree>
    <p:extLst>
      <p:ext uri="{BB962C8B-B14F-4D97-AF65-F5344CB8AC3E}">
        <p14:creationId xmlns:p14="http://schemas.microsoft.com/office/powerpoint/2010/main" val="514495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Pre-Launch Checklist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7989128"/>
              </p:ext>
            </p:extLst>
          </p:nvPr>
        </p:nvGraphicFramePr>
        <p:xfrm>
          <a:off x="609600" y="1371600"/>
          <a:ext cx="7620000" cy="5097055"/>
        </p:xfrm>
        <a:graphic>
          <a:graphicData uri="http://schemas.openxmlformats.org/drawingml/2006/table">
            <a:tbl>
              <a:tblPr firstRow="1" firstCol="1" bandRow="1">
                <a:tableStyleId>{5940675A-B579-460E-94D1-54222C63F5DA}</a:tableStyleId>
              </a:tblPr>
              <a:tblGrid>
                <a:gridCol w="4038600"/>
                <a:gridCol w="1524000"/>
                <a:gridCol w="2057400"/>
              </a:tblGrid>
              <a:tr h="289867">
                <a:tc>
                  <a:txBody>
                    <a:bodyPr/>
                    <a:lstStyle/>
                    <a:p>
                      <a:pPr marL="0" marR="0">
                        <a:spcBef>
                          <a:spcPts val="0"/>
                        </a:spcBef>
                        <a:spcAft>
                          <a:spcPts val="0"/>
                        </a:spcAft>
                        <a:tabLst>
                          <a:tab pos="114300" algn="l"/>
                          <a:tab pos="1600200" algn="l"/>
                          <a:tab pos="2971800" algn="ctr"/>
                          <a:tab pos="5829300" algn="r"/>
                        </a:tabLst>
                      </a:pPr>
                      <a:r>
                        <a:rPr lang="en-US" sz="1800" b="1" dirty="0">
                          <a:effectLst/>
                          <a:latin typeface="Times New Roman"/>
                          <a:ea typeface="Times New Roman"/>
                        </a:rPr>
                        <a:t>Event</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1800" b="1">
                          <a:effectLst/>
                          <a:latin typeface="Times New Roman"/>
                          <a:ea typeface="Times New Roman"/>
                        </a:rPr>
                        <a:t>Time needed</a:t>
                      </a:r>
                      <a:endParaRPr lang="en-US" sz="1800">
                        <a:effectLst/>
                        <a:latin typeface="Times New Roman"/>
                        <a:ea typeface="Times New Roman"/>
                      </a:endParaRP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1800" b="1" dirty="0">
                          <a:effectLst/>
                          <a:latin typeface="Times New Roman"/>
                          <a:ea typeface="Times New Roman"/>
                        </a:rPr>
                        <a:t>T- minus to launch</a:t>
                      </a:r>
                      <a:endParaRPr lang="en-US" sz="1800" dirty="0">
                        <a:effectLst/>
                        <a:latin typeface="Times New Roman"/>
                        <a:ea typeface="Times New Roman"/>
                      </a:endParaRPr>
                    </a:p>
                  </a:txBody>
                  <a:tcPr marL="68580" marR="68580" marT="0" marB="0"/>
                </a:tc>
              </a:tr>
              <a:tr h="507268">
                <a:tc>
                  <a:txBody>
                    <a:bodyPr/>
                    <a:lstStyle/>
                    <a:p>
                      <a:pPr marL="0" marR="0">
                        <a:spcBef>
                          <a:spcPts val="0"/>
                        </a:spcBef>
                        <a:spcAft>
                          <a:spcPts val="0"/>
                        </a:spcAft>
                        <a:tabLst>
                          <a:tab pos="114300" algn="l"/>
                          <a:tab pos="1600200" algn="l"/>
                          <a:tab pos="2971800" algn="ctr"/>
                          <a:tab pos="5829300" algn="r"/>
                        </a:tabLst>
                      </a:pPr>
                      <a:r>
                        <a:rPr lang="en-US" sz="1400" dirty="0">
                          <a:effectLst/>
                          <a:latin typeface="Times New Roman"/>
                          <a:ea typeface="Times New Roman"/>
                        </a:rPr>
                        <a:t>Verify that all components are ready for flight and operational.</a:t>
                      </a: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1400">
                          <a:effectLst/>
                          <a:latin typeface="Times New Roman"/>
                          <a:ea typeface="Times New Roman"/>
                        </a:rPr>
                        <a:t>10 minutes</a:t>
                      </a: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1400">
                          <a:effectLst/>
                          <a:latin typeface="Times New Roman"/>
                          <a:ea typeface="Times New Roman"/>
                        </a:rPr>
                        <a:t>2 days</a:t>
                      </a:r>
                    </a:p>
                  </a:txBody>
                  <a:tcPr marL="68580" marR="68580" marT="0" marB="0"/>
                </a:tc>
              </a:tr>
              <a:tr h="434801">
                <a:tc>
                  <a:txBody>
                    <a:bodyPr/>
                    <a:lstStyle/>
                    <a:p>
                      <a:pPr marL="0" marR="0">
                        <a:spcBef>
                          <a:spcPts val="0"/>
                        </a:spcBef>
                        <a:spcAft>
                          <a:spcPts val="0"/>
                        </a:spcAft>
                        <a:tabLst>
                          <a:tab pos="114300" algn="l"/>
                          <a:tab pos="1600200" algn="l"/>
                          <a:tab pos="2971800" algn="ctr"/>
                          <a:tab pos="5829300" algn="r"/>
                        </a:tabLst>
                      </a:pPr>
                      <a:r>
                        <a:rPr lang="en-US" sz="1400" dirty="0">
                          <a:effectLst/>
                          <a:latin typeface="Times New Roman"/>
                          <a:ea typeface="Times New Roman"/>
                        </a:rPr>
                        <a:t>Run pre-flight software </a:t>
                      </a: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1400">
                          <a:effectLst/>
                          <a:latin typeface="Times New Roman"/>
                          <a:ea typeface="Times New Roman"/>
                        </a:rPr>
                        <a:t>25 minutes</a:t>
                      </a: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1400" dirty="0">
                          <a:effectLst/>
                          <a:latin typeface="Times New Roman"/>
                          <a:ea typeface="Times New Roman"/>
                        </a:rPr>
                        <a:t>12 hours</a:t>
                      </a:r>
                    </a:p>
                  </a:txBody>
                  <a:tcPr marL="68580" marR="68580" marT="0" marB="0"/>
                </a:tc>
              </a:tr>
              <a:tr h="434801">
                <a:tc>
                  <a:txBody>
                    <a:bodyPr/>
                    <a:lstStyle/>
                    <a:p>
                      <a:pPr marL="0" marR="0">
                        <a:spcBef>
                          <a:spcPts val="0"/>
                        </a:spcBef>
                        <a:spcAft>
                          <a:spcPts val="0"/>
                        </a:spcAft>
                        <a:tabLst>
                          <a:tab pos="114300" algn="l"/>
                          <a:tab pos="1600200" algn="l"/>
                          <a:tab pos="2971800" algn="ctr"/>
                          <a:tab pos="5829300" algn="r"/>
                        </a:tabLst>
                      </a:pPr>
                      <a:r>
                        <a:rPr lang="en-US" sz="1400" dirty="0">
                          <a:effectLst/>
                          <a:latin typeface="Times New Roman"/>
                          <a:ea typeface="Times New Roman"/>
                        </a:rPr>
                        <a:t>Load during flight software</a:t>
                      </a: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1400" dirty="0">
                          <a:effectLst/>
                          <a:latin typeface="Times New Roman"/>
                          <a:ea typeface="Times New Roman"/>
                        </a:rPr>
                        <a:t>1 minute</a:t>
                      </a: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1400">
                          <a:effectLst/>
                          <a:latin typeface="Times New Roman"/>
                          <a:ea typeface="Times New Roman"/>
                        </a:rPr>
                        <a:t>11.5 hours</a:t>
                      </a:r>
                    </a:p>
                  </a:txBody>
                  <a:tcPr marL="68580" marR="68580" marT="0" marB="0"/>
                </a:tc>
              </a:tr>
              <a:tr h="753655">
                <a:tc>
                  <a:txBody>
                    <a:bodyPr/>
                    <a:lstStyle/>
                    <a:p>
                      <a:pPr marL="0" marR="0">
                        <a:spcBef>
                          <a:spcPts val="0"/>
                        </a:spcBef>
                        <a:spcAft>
                          <a:spcPts val="0"/>
                        </a:spcAft>
                        <a:tabLst>
                          <a:tab pos="114300" algn="l"/>
                          <a:tab pos="1600200" algn="l"/>
                          <a:tab pos="2971800" algn="ctr"/>
                          <a:tab pos="5829300" algn="r"/>
                        </a:tabLst>
                      </a:pPr>
                      <a:r>
                        <a:rPr lang="en-US" sz="1400">
                          <a:effectLst/>
                          <a:latin typeface="Times New Roman"/>
                          <a:ea typeface="Times New Roman"/>
                        </a:rPr>
                        <a:t>Put in the appropriate fresh batteries for each of the power sources and make sure each power source is connected to its appropriate components.</a:t>
                      </a: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1400" dirty="0">
                          <a:effectLst/>
                          <a:latin typeface="Times New Roman"/>
                          <a:ea typeface="Times New Roman"/>
                        </a:rPr>
                        <a:t>2 minutes</a:t>
                      </a: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1400">
                          <a:effectLst/>
                          <a:latin typeface="Times New Roman"/>
                          <a:ea typeface="Times New Roman"/>
                        </a:rPr>
                        <a:t>1 hour</a:t>
                      </a:r>
                    </a:p>
                  </a:txBody>
                  <a:tcPr marL="68580" marR="68580" marT="0" marB="0"/>
                </a:tc>
              </a:tr>
              <a:tr h="753655">
                <a:tc>
                  <a:txBody>
                    <a:bodyPr/>
                    <a:lstStyle/>
                    <a:p>
                      <a:pPr marL="0" marR="0">
                        <a:spcBef>
                          <a:spcPts val="0"/>
                        </a:spcBef>
                        <a:spcAft>
                          <a:spcPts val="0"/>
                        </a:spcAft>
                        <a:tabLst>
                          <a:tab pos="114300" algn="l"/>
                          <a:tab pos="1600200" algn="l"/>
                          <a:tab pos="2971800" algn="ctr"/>
                          <a:tab pos="5829300" algn="r"/>
                        </a:tabLst>
                      </a:pPr>
                      <a:r>
                        <a:rPr lang="en-US" sz="1400">
                          <a:effectLst/>
                          <a:latin typeface="Times New Roman"/>
                          <a:ea typeface="Times New Roman"/>
                        </a:rPr>
                        <a:t>Place components in payload and tape the lid shut and check to make sure camera is facing up and through the hole in the lid.</a:t>
                      </a: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1400" dirty="0">
                          <a:effectLst/>
                          <a:latin typeface="Times New Roman"/>
                          <a:ea typeface="Times New Roman"/>
                        </a:rPr>
                        <a:t>1 minute</a:t>
                      </a: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1400" dirty="0">
                          <a:effectLst/>
                          <a:latin typeface="Times New Roman"/>
                          <a:ea typeface="Times New Roman"/>
                        </a:rPr>
                        <a:t>1 hour</a:t>
                      </a:r>
                    </a:p>
                  </a:txBody>
                  <a:tcPr marL="68580" marR="68580" marT="0" marB="0"/>
                </a:tc>
              </a:tr>
              <a:tr h="594228">
                <a:tc>
                  <a:txBody>
                    <a:bodyPr/>
                    <a:lstStyle/>
                    <a:p>
                      <a:pPr marL="0" marR="0">
                        <a:spcBef>
                          <a:spcPts val="0"/>
                        </a:spcBef>
                        <a:spcAft>
                          <a:spcPts val="0"/>
                        </a:spcAft>
                        <a:tabLst>
                          <a:tab pos="114300" algn="l"/>
                          <a:tab pos="1600200" algn="l"/>
                          <a:tab pos="2971800" algn="ctr"/>
                          <a:tab pos="5829300" algn="r"/>
                        </a:tabLst>
                      </a:pPr>
                      <a:r>
                        <a:rPr lang="en-US" sz="1400">
                          <a:effectLst/>
                          <a:latin typeface="Times New Roman"/>
                          <a:ea typeface="Times New Roman"/>
                        </a:rPr>
                        <a:t>Attach the payload to the launch vehicle and check to make sure it is secure.</a:t>
                      </a: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1400" dirty="0">
                          <a:effectLst/>
                          <a:latin typeface="Times New Roman"/>
                          <a:ea typeface="Times New Roman"/>
                        </a:rPr>
                        <a:t>10 minutes</a:t>
                      </a: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1400" dirty="0">
                          <a:effectLst/>
                          <a:latin typeface="Times New Roman"/>
                          <a:ea typeface="Times New Roman"/>
                        </a:rPr>
                        <a:t>45 minutes</a:t>
                      </a:r>
                    </a:p>
                  </a:txBody>
                  <a:tcPr marL="68580" marR="68580" marT="0" marB="0"/>
                </a:tc>
              </a:tr>
              <a:tr h="575125">
                <a:tc>
                  <a:txBody>
                    <a:bodyPr/>
                    <a:lstStyle/>
                    <a:p>
                      <a:pPr marL="0" marR="0">
                        <a:spcBef>
                          <a:spcPts val="0"/>
                        </a:spcBef>
                        <a:spcAft>
                          <a:spcPts val="0"/>
                        </a:spcAft>
                        <a:tabLst>
                          <a:tab pos="114300" algn="l"/>
                          <a:tab pos="1600200" algn="l"/>
                          <a:tab pos="2971800" algn="ctr"/>
                          <a:tab pos="5829300" algn="r"/>
                        </a:tabLst>
                      </a:pPr>
                      <a:r>
                        <a:rPr lang="en-US" sz="1400">
                          <a:effectLst/>
                          <a:latin typeface="Times New Roman"/>
                          <a:ea typeface="Times New Roman"/>
                        </a:rPr>
                        <a:t>Take picture from a distance in order to calculate distance from payload to balloon.</a:t>
                      </a: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1400">
                          <a:effectLst/>
                          <a:latin typeface="Times New Roman"/>
                          <a:ea typeface="Times New Roman"/>
                        </a:rPr>
                        <a:t>2 minute</a:t>
                      </a:r>
                    </a:p>
                  </a:txBody>
                  <a:tcPr marL="68580" marR="68580" marT="0" marB="0"/>
                </a:tc>
                <a:tc>
                  <a:txBody>
                    <a:bodyPr/>
                    <a:lstStyle/>
                    <a:p>
                      <a:pPr marL="0" marR="0">
                        <a:spcBef>
                          <a:spcPts val="0"/>
                        </a:spcBef>
                        <a:spcAft>
                          <a:spcPts val="0"/>
                        </a:spcAft>
                        <a:tabLst>
                          <a:tab pos="114300" algn="l"/>
                          <a:tab pos="1600200" algn="l"/>
                          <a:tab pos="2971800" algn="ctr"/>
                          <a:tab pos="5829300" algn="r"/>
                        </a:tabLst>
                      </a:pPr>
                      <a:r>
                        <a:rPr lang="en-US" sz="1400" dirty="0">
                          <a:effectLst/>
                          <a:latin typeface="Times New Roman"/>
                          <a:ea typeface="Times New Roman"/>
                        </a:rPr>
                        <a:t>5 minutes</a:t>
                      </a:r>
                    </a:p>
                  </a:txBody>
                  <a:tcPr marL="68580" marR="68580" marT="0" marB="0"/>
                </a:tc>
              </a:tr>
              <a:tr h="753655">
                <a:tc>
                  <a:txBody>
                    <a:bodyPr/>
                    <a:lstStyle/>
                    <a:p>
                      <a:pPr marL="0" marR="0">
                        <a:spcBef>
                          <a:spcPts val="0"/>
                        </a:spcBef>
                        <a:spcAft>
                          <a:spcPts val="0"/>
                        </a:spcAft>
                        <a:tabLst>
                          <a:tab pos="114300" algn="l"/>
                          <a:tab pos="1600200" algn="l"/>
                          <a:tab pos="2971800" algn="ctr"/>
                          <a:tab pos="5829300" algn="r"/>
                        </a:tabLst>
                      </a:pPr>
                      <a:r>
                        <a:rPr lang="en-US" sz="2000" b="1">
                          <a:effectLst/>
                          <a:latin typeface="Times New Roman"/>
                          <a:ea typeface="Times New Roman"/>
                        </a:rPr>
                        <a:t>Total Time</a:t>
                      </a:r>
                      <a:endParaRPr lang="en-US" sz="2000">
                        <a:effectLst/>
                        <a:latin typeface="Times New Roman"/>
                        <a:ea typeface="Times New Roman"/>
                      </a:endParaRPr>
                    </a:p>
                  </a:txBody>
                  <a:tcPr marL="68580" marR="68580" marT="0" marB="0">
                    <a:solidFill>
                      <a:srgbClr val="FFFF00"/>
                    </a:solidFill>
                  </a:tcPr>
                </a:tc>
                <a:tc>
                  <a:txBody>
                    <a:bodyPr/>
                    <a:lstStyle/>
                    <a:p>
                      <a:pPr marL="0" marR="0">
                        <a:spcBef>
                          <a:spcPts val="0"/>
                        </a:spcBef>
                        <a:spcAft>
                          <a:spcPts val="0"/>
                        </a:spcAft>
                        <a:tabLst>
                          <a:tab pos="114300" algn="l"/>
                          <a:tab pos="1600200" algn="l"/>
                          <a:tab pos="2971800" algn="ctr"/>
                          <a:tab pos="5829300" algn="r"/>
                        </a:tabLst>
                      </a:pPr>
                      <a:r>
                        <a:rPr lang="en-US" sz="2000" b="1">
                          <a:effectLst/>
                          <a:latin typeface="Times New Roman"/>
                          <a:ea typeface="Times New Roman"/>
                        </a:rPr>
                        <a:t>51 minutes</a:t>
                      </a:r>
                      <a:endParaRPr lang="en-US" sz="2000">
                        <a:effectLst/>
                        <a:latin typeface="Times New Roman"/>
                        <a:ea typeface="Times New Roman"/>
                      </a:endParaRPr>
                    </a:p>
                  </a:txBody>
                  <a:tcPr marL="68580" marR="68580" marT="0" marB="0">
                    <a:solidFill>
                      <a:srgbClr val="FFFF00"/>
                    </a:solidFill>
                  </a:tcPr>
                </a:tc>
                <a:tc>
                  <a:txBody>
                    <a:bodyPr/>
                    <a:lstStyle/>
                    <a:p>
                      <a:pPr marL="0" marR="0">
                        <a:spcBef>
                          <a:spcPts val="0"/>
                        </a:spcBef>
                        <a:spcAft>
                          <a:spcPts val="0"/>
                        </a:spcAft>
                        <a:tabLst>
                          <a:tab pos="114300" algn="l"/>
                          <a:tab pos="1600200" algn="l"/>
                          <a:tab pos="2971800" algn="ctr"/>
                          <a:tab pos="5829300" algn="r"/>
                        </a:tabLst>
                      </a:pPr>
                      <a:r>
                        <a:rPr lang="en-US" sz="2000" b="1" dirty="0">
                          <a:effectLst/>
                          <a:latin typeface="Times New Roman"/>
                          <a:ea typeface="Times New Roman"/>
                        </a:rPr>
                        <a:t> </a:t>
                      </a:r>
                      <a:endParaRPr lang="en-US" sz="2000" dirty="0">
                        <a:effectLst/>
                        <a:latin typeface="Times New Roman"/>
                        <a:ea typeface="Times New Roman"/>
                      </a:endParaRPr>
                    </a:p>
                  </a:txBody>
                  <a:tcPr marL="68580" marR="68580" marT="0" marB="0">
                    <a:solidFill>
                      <a:srgbClr val="FFFF00"/>
                    </a:solidFill>
                  </a:tcPr>
                </a:tc>
              </a:tr>
            </a:tbl>
          </a:graphicData>
        </a:graphic>
      </p:graphicFrame>
    </p:spTree>
    <p:extLst>
      <p:ext uri="{BB962C8B-B14F-4D97-AF65-F5344CB8AC3E}">
        <p14:creationId xmlns:p14="http://schemas.microsoft.com/office/powerpoint/2010/main" val="37030899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next</a:t>
            </a:r>
            <a:endParaRPr lang="en-US" dirty="0"/>
          </a:p>
        </p:txBody>
      </p:sp>
      <p:sp>
        <p:nvSpPr>
          <p:cNvPr id="3" name="Content Placeholder 2"/>
          <p:cNvSpPr>
            <a:spLocks noGrp="1"/>
          </p:cNvSpPr>
          <p:nvPr>
            <p:ph idx="1"/>
          </p:nvPr>
        </p:nvSpPr>
        <p:spPr/>
        <p:txBody>
          <a:bodyPr>
            <a:normAutofit/>
          </a:bodyPr>
          <a:lstStyle/>
          <a:p>
            <a:r>
              <a:rPr lang="en-US" dirty="0" smtClean="0"/>
              <a:t>Flight</a:t>
            </a:r>
          </a:p>
          <a:p>
            <a:r>
              <a:rPr lang="en-US" dirty="0" smtClean="0"/>
              <a:t>Analysis of data</a:t>
            </a:r>
          </a:p>
          <a:p>
            <a:r>
              <a:rPr lang="en-US" dirty="0" smtClean="0"/>
              <a:t>Science Presentation</a:t>
            </a:r>
          </a:p>
        </p:txBody>
      </p:sp>
    </p:spTree>
    <p:extLst>
      <p:ext uri="{BB962C8B-B14F-4D97-AF65-F5344CB8AC3E}">
        <p14:creationId xmlns:p14="http://schemas.microsoft.com/office/powerpoint/2010/main" val="1660394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Autofit/>
          </a:bodyPr>
          <a:lstStyle/>
          <a:p>
            <a:pPr marL="0" indent="0" algn="ctr">
              <a:buNone/>
            </a:pPr>
            <a:r>
              <a:rPr lang="en-US" sz="34400" b="1" dirty="0" smtClean="0">
                <a:latin typeface="Lucida Handwriting" pitchFamily="66" charset="0"/>
              </a:rPr>
              <a:t>?</a:t>
            </a:r>
            <a:endParaRPr lang="en-US" sz="34400" b="1" dirty="0">
              <a:latin typeface="Lucida Handwriting" pitchFamily="66" charset="0"/>
            </a:endParaRPr>
          </a:p>
        </p:txBody>
      </p:sp>
    </p:spTree>
    <p:extLst>
      <p:ext uri="{BB962C8B-B14F-4D97-AF65-F5344CB8AC3E}">
        <p14:creationId xmlns:p14="http://schemas.microsoft.com/office/powerpoint/2010/main" val="3787520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Science background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5000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Background: Earth’s Atmosphere</a:t>
            </a:r>
            <a:endParaRPr lang="en-US" dirty="0"/>
          </a:p>
        </p:txBody>
      </p:sp>
      <p:sp>
        <p:nvSpPr>
          <p:cNvPr id="3" name="Content Placeholder 2"/>
          <p:cNvSpPr>
            <a:spLocks noGrp="1"/>
          </p:cNvSpPr>
          <p:nvPr>
            <p:ph sz="half" idx="1"/>
          </p:nvPr>
        </p:nvSpPr>
        <p:spPr/>
        <p:txBody>
          <a:bodyPr/>
          <a:lstStyle/>
          <a:p>
            <a:r>
              <a:rPr lang="en-US" dirty="0" smtClean="0"/>
              <a:t> </a:t>
            </a:r>
            <a:endParaRPr lang="en-US" dirty="0"/>
          </a:p>
        </p:txBody>
      </p:sp>
      <p:sp>
        <p:nvSpPr>
          <p:cNvPr id="5" name="Content Placeholder 3"/>
          <p:cNvSpPr txBox="1">
            <a:spLocks/>
          </p:cNvSpPr>
          <p:nvPr/>
        </p:nvSpPr>
        <p:spPr>
          <a:xfrm>
            <a:off x="457200" y="1600200"/>
            <a:ext cx="3810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Troposphere</a:t>
            </a:r>
          </a:p>
          <a:p>
            <a:pPr lvl="1"/>
            <a:r>
              <a:rPr lang="en-US" dirty="0" smtClean="0"/>
              <a:t>Clouds</a:t>
            </a:r>
          </a:p>
          <a:p>
            <a:r>
              <a:rPr lang="en-US" dirty="0" smtClean="0"/>
              <a:t>Stratosphere</a:t>
            </a:r>
          </a:p>
          <a:p>
            <a:pPr lvl="1"/>
            <a:r>
              <a:rPr lang="en-US" dirty="0"/>
              <a:t>Less humidity &amp; lower pressure than the Troposphere </a:t>
            </a:r>
          </a:p>
          <a:p>
            <a:pPr lvl="1"/>
            <a:endParaRPr lang="en-US" dirty="0" smtClean="0">
              <a:effectLst>
                <a:outerShdw blurRad="38100" dist="38100" dir="2700000" algn="tl">
                  <a:srgbClr val="000000">
                    <a:alpha val="43137"/>
                  </a:srgbClr>
                </a:outerShdw>
              </a:effectLst>
            </a:endParaRPr>
          </a:p>
        </p:txBody>
      </p:sp>
      <p:sp>
        <p:nvSpPr>
          <p:cNvPr id="7" name="TextBox 6"/>
          <p:cNvSpPr txBox="1"/>
          <p:nvPr/>
        </p:nvSpPr>
        <p:spPr>
          <a:xfrm>
            <a:off x="3886200" y="5543490"/>
            <a:ext cx="4953000" cy="400110"/>
          </a:xfrm>
          <a:prstGeom prst="rect">
            <a:avLst/>
          </a:prstGeom>
          <a:noFill/>
        </p:spPr>
        <p:txBody>
          <a:bodyPr wrap="square" rtlCol="0">
            <a:spAutoFit/>
          </a:bodyPr>
          <a:lstStyle/>
          <a:p>
            <a:r>
              <a:rPr lang="en-US" sz="1000" dirty="0">
                <a:hlinkClick r:id="rId2"/>
              </a:rPr>
              <a:t>http://www.wyckoffschools.org/eisenhower/teachers/chen/atmosphere/earthatmosphere.htm</a:t>
            </a:r>
            <a:endParaRPr lang="en-US" sz="1000" dirty="0"/>
          </a:p>
        </p:txBody>
      </p:sp>
      <p:pic>
        <p:nvPicPr>
          <p:cNvPr id="9"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752600"/>
            <a:ext cx="44564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719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Model Atmosphere</a:t>
            </a:r>
            <a:r>
              <a:rPr lang="en-US" baseline="30000" dirty="0" smtClean="0"/>
              <a:t>1</a:t>
            </a:r>
            <a:r>
              <a:rPr lang="en-US" dirty="0" smtClean="0"/>
              <a:t> 1976</a:t>
            </a:r>
            <a:endParaRPr lang="en-US" dirty="0"/>
          </a:p>
        </p:txBody>
      </p:sp>
      <p:sp>
        <p:nvSpPr>
          <p:cNvPr id="3" name="Content Placeholder 2"/>
          <p:cNvSpPr>
            <a:spLocks noGrp="1"/>
          </p:cNvSpPr>
          <p:nvPr>
            <p:ph idx="1"/>
          </p:nvPr>
        </p:nvSpPr>
        <p:spPr/>
        <p:txBody>
          <a:bodyPr>
            <a:normAutofit/>
          </a:bodyPr>
          <a:lstStyle/>
          <a:p>
            <a:r>
              <a:rPr lang="en-US" dirty="0" smtClean="0"/>
              <a:t>“</a:t>
            </a:r>
            <a:r>
              <a:rPr lang="en-US" dirty="0"/>
              <a:t>A hypothetical vertical distribution of atmospheric temperature, pressure, and </a:t>
            </a:r>
            <a:r>
              <a:rPr lang="en-US" dirty="0" smtClean="0"/>
              <a:t>density”</a:t>
            </a:r>
          </a:p>
          <a:p>
            <a:r>
              <a:rPr lang="en-US" dirty="0"/>
              <a:t>Can calculate properties of the atmosphere</a:t>
            </a:r>
          </a:p>
          <a:p>
            <a:pPr lvl="1"/>
            <a:r>
              <a:rPr lang="en-US" dirty="0"/>
              <a:t>Pressure</a:t>
            </a:r>
          </a:p>
          <a:p>
            <a:pPr lvl="1"/>
            <a:r>
              <a:rPr lang="en-US" dirty="0"/>
              <a:t>Temperature</a:t>
            </a:r>
          </a:p>
          <a:p>
            <a:pPr lvl="1"/>
            <a:r>
              <a:rPr lang="en-US" dirty="0" smtClean="0"/>
              <a:t>Density</a:t>
            </a:r>
            <a:endParaRPr lang="en-US" dirty="0"/>
          </a:p>
        </p:txBody>
      </p:sp>
      <p:sp>
        <p:nvSpPr>
          <p:cNvPr id="4" name="TextBox 3"/>
          <p:cNvSpPr txBox="1"/>
          <p:nvPr/>
        </p:nvSpPr>
        <p:spPr>
          <a:xfrm>
            <a:off x="76200" y="6433066"/>
            <a:ext cx="8610600" cy="338554"/>
          </a:xfrm>
          <a:prstGeom prst="rect">
            <a:avLst/>
          </a:prstGeom>
          <a:noFill/>
        </p:spPr>
        <p:txBody>
          <a:bodyPr wrap="square" rtlCol="0">
            <a:spAutoFit/>
          </a:bodyPr>
          <a:lstStyle/>
          <a:p>
            <a:r>
              <a:rPr lang="en-US" sz="1600" baseline="30000" dirty="0" smtClean="0"/>
              <a:t>1</a:t>
            </a:r>
            <a:r>
              <a:rPr lang="en-US" sz="1600" dirty="0" smtClean="0"/>
              <a:t>U.S</a:t>
            </a:r>
            <a:r>
              <a:rPr lang="en-US" sz="1600" dirty="0"/>
              <a:t>. Standard Atmosphere, 1976, U.S. Government Printing Office, Washington, D.C., 1976.</a:t>
            </a:r>
          </a:p>
        </p:txBody>
      </p:sp>
    </p:spTree>
    <p:extLst>
      <p:ext uri="{BB962C8B-B14F-4D97-AF65-F5344CB8AC3E}">
        <p14:creationId xmlns:p14="http://schemas.microsoft.com/office/powerpoint/2010/main" val="610642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Balloon Radius</a:t>
            </a:r>
            <a:endParaRPr lang="en-US" dirty="0"/>
          </a:p>
        </p:txBody>
      </p:sp>
      <p:sp>
        <p:nvSpPr>
          <p:cNvPr id="3" name="Content Placeholder 2"/>
          <p:cNvSpPr>
            <a:spLocks noGrp="1"/>
          </p:cNvSpPr>
          <p:nvPr>
            <p:ph idx="1"/>
          </p:nvPr>
        </p:nvSpPr>
        <p:spPr>
          <a:xfrm>
            <a:off x="76200" y="1600200"/>
            <a:ext cx="3200400" cy="4525963"/>
          </a:xfrm>
        </p:spPr>
        <p:txBody>
          <a:bodyPr>
            <a:normAutofit lnSpcReduction="10000"/>
          </a:bodyPr>
          <a:lstStyle/>
          <a:p>
            <a:r>
              <a:rPr lang="en-US" dirty="0" err="1"/>
              <a:t>Kaymont</a:t>
            </a:r>
            <a:r>
              <a:rPr lang="en-US" dirty="0"/>
              <a:t> </a:t>
            </a:r>
            <a:r>
              <a:rPr lang="en-US" dirty="0" smtClean="0"/>
              <a:t>3000 </a:t>
            </a:r>
            <a:r>
              <a:rPr lang="en-US" dirty="0" err="1"/>
              <a:t>gm</a:t>
            </a:r>
            <a:r>
              <a:rPr lang="en-US" dirty="0"/>
              <a:t> sounding balloon </a:t>
            </a:r>
            <a:endParaRPr lang="en-US" dirty="0" smtClean="0"/>
          </a:p>
          <a:p>
            <a:r>
              <a:rPr lang="en-US" dirty="0" smtClean="0"/>
              <a:t>Ascent </a:t>
            </a:r>
            <a:r>
              <a:rPr lang="en-US" dirty="0"/>
              <a:t>rate should be constant during flight</a:t>
            </a:r>
          </a:p>
          <a:p>
            <a:r>
              <a:rPr lang="en-US" dirty="0"/>
              <a:t>Has not been in previous flights</a:t>
            </a:r>
          </a:p>
          <a:p>
            <a:endParaRPr lang="en-US" dirty="0" smtClean="0"/>
          </a:p>
        </p:txBody>
      </p:sp>
      <p:pic>
        <p:nvPicPr>
          <p:cNvPr id="6" name="Picture 2" descr="ACES16_Flight_Profile"/>
          <p:cNvPicPr>
            <a:picLocks noChangeAspect="1" noChangeArrowheads="1"/>
          </p:cNvPicPr>
          <p:nvPr/>
        </p:nvPicPr>
        <p:blipFill>
          <a:blip r:embed="rId2" cstate="print">
            <a:extLst>
              <a:ext uri="{28A0092B-C50C-407E-A947-70E740481C1C}">
                <a14:useLocalDpi xmlns:a14="http://schemas.microsoft.com/office/drawing/2010/main" val="0"/>
              </a:ext>
            </a:extLst>
          </a:blip>
          <a:srcRect l="1239" t="1604" r="1547" b="2003"/>
          <a:stretch>
            <a:fillRect/>
          </a:stretch>
        </p:blipFill>
        <p:spPr bwMode="auto">
          <a:xfrm>
            <a:off x="3180747" y="2209800"/>
            <a:ext cx="5881221" cy="449579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5433" b="20841"/>
          <a:stretch/>
        </p:blipFill>
        <p:spPr>
          <a:xfrm>
            <a:off x="3733800" y="1371600"/>
            <a:ext cx="5111620" cy="685800"/>
          </a:xfrm>
          <a:prstGeom prst="rect">
            <a:avLst/>
          </a:prstGeom>
        </p:spPr>
      </p:pic>
    </p:spTree>
    <p:extLst>
      <p:ext uri="{BB962C8B-B14F-4D97-AF65-F5344CB8AC3E}">
        <p14:creationId xmlns:p14="http://schemas.microsoft.com/office/powerpoint/2010/main" val="467150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System design</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8387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1480</TotalTime>
  <Words>951</Words>
  <Application>Microsoft Office PowerPoint</Application>
  <PresentationFormat>On-screen Show (4:3)</PresentationFormat>
  <Paragraphs>249</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Flight Readiness Review</vt:lpstr>
      <vt:lpstr>Mission Goal</vt:lpstr>
      <vt:lpstr>Objective</vt:lpstr>
      <vt:lpstr>Science background</vt:lpstr>
      <vt:lpstr>Science Background: Earth’s Atmosphere</vt:lpstr>
      <vt:lpstr>US Model Atmosphere1 1976</vt:lpstr>
      <vt:lpstr>Balloon Radius</vt:lpstr>
      <vt:lpstr>System design</vt:lpstr>
      <vt:lpstr>PowerPoint Presentation</vt:lpstr>
      <vt:lpstr>PowerPoint Presentation</vt:lpstr>
      <vt:lpstr>Mechanical design</vt:lpstr>
      <vt:lpstr>Thermal Design</vt:lpstr>
      <vt:lpstr>Payload Design</vt:lpstr>
      <vt:lpstr>Mechanical Drawings - External</vt:lpstr>
      <vt:lpstr>Mechanical Design - Internal</vt:lpstr>
      <vt:lpstr>Mechanical Design - Internal</vt:lpstr>
      <vt:lpstr>Mass Budget</vt:lpstr>
      <vt:lpstr>Electronics design</vt:lpstr>
      <vt:lpstr>Temperature Sensor Interface</vt:lpstr>
      <vt:lpstr>Pressure Sensor Interface</vt:lpstr>
      <vt:lpstr>Humidity Sensor Interface</vt:lpstr>
      <vt:lpstr>Camera Interface</vt:lpstr>
      <vt:lpstr>Power</vt:lpstr>
      <vt:lpstr>Power Budget </vt:lpstr>
      <vt:lpstr>Software design</vt:lpstr>
      <vt:lpstr>Software Background</vt:lpstr>
      <vt:lpstr>Pre Flight Flowchart</vt:lpstr>
      <vt:lpstr>During Flight</vt:lpstr>
      <vt:lpstr>Post Flight Flowchart</vt:lpstr>
      <vt:lpstr>Post flight Balloon Radius Calculator</vt:lpstr>
      <vt:lpstr>Flight Operations: Testing</vt:lpstr>
      <vt:lpstr>Thermal Test</vt:lpstr>
      <vt:lpstr>Vacuum Test</vt:lpstr>
      <vt:lpstr>Shock Test</vt:lpstr>
      <vt:lpstr>Flight Operations: Calibrations</vt:lpstr>
      <vt:lpstr>Temperature Calibration</vt:lpstr>
      <vt:lpstr>Temperature Calibration</vt:lpstr>
      <vt:lpstr>Pressure Calibration</vt:lpstr>
      <vt:lpstr>Humidity Calibration</vt:lpstr>
      <vt:lpstr>Pre-Launch Checklist</vt:lpstr>
      <vt:lpstr>What is next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ACES</dc:creator>
  <cp:lastModifiedBy>Hannah</cp:lastModifiedBy>
  <cp:revision>48</cp:revision>
  <dcterms:created xsi:type="dcterms:W3CDTF">2011-05-23T02:00:15Z</dcterms:created>
  <dcterms:modified xsi:type="dcterms:W3CDTF">2011-05-23T02:33:01Z</dcterms:modified>
</cp:coreProperties>
</file>