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353" r:id="rId10"/>
    <p:sldId id="300" r:id="rId11"/>
    <p:sldId id="305" r:id="rId12"/>
    <p:sldId id="339" r:id="rId13"/>
    <p:sldId id="340" r:id="rId14"/>
    <p:sldId id="365" r:id="rId15"/>
    <p:sldId id="366" r:id="rId16"/>
    <p:sldId id="367" r:id="rId17"/>
    <p:sldId id="368" r:id="rId18"/>
    <p:sldId id="369" r:id="rId19"/>
    <p:sldId id="297" r:id="rId20"/>
    <p:sldId id="331" r:id="rId21"/>
    <p:sldId id="332" r:id="rId22"/>
    <p:sldId id="333" r:id="rId23"/>
    <p:sldId id="311" r:id="rId24"/>
    <p:sldId id="335" r:id="rId25"/>
    <p:sldId id="342" r:id="rId26"/>
    <p:sldId id="337" r:id="rId27"/>
    <p:sldId id="338" r:id="rId28"/>
    <p:sldId id="343" r:id="rId29"/>
    <p:sldId id="362" r:id="rId30"/>
    <p:sldId id="361" r:id="rId31"/>
    <p:sldId id="364" r:id="rId32"/>
    <p:sldId id="344" r:id="rId33"/>
    <p:sldId id="345" r:id="rId34"/>
    <p:sldId id="351" r:id="rId35"/>
    <p:sldId id="348" r:id="rId36"/>
    <p:sldId id="355" r:id="rId37"/>
    <p:sldId id="354" r:id="rId38"/>
    <p:sldId id="356" r:id="rId39"/>
    <p:sldId id="370" r:id="rId40"/>
    <p:sldId id="346" r:id="rId41"/>
    <p:sldId id="352" r:id="rId42"/>
    <p:sldId id="349" r:id="rId43"/>
    <p:sldId id="357" r:id="rId44"/>
    <p:sldId id="3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1" autoAdjust="0"/>
    <p:restoredTop sz="94660"/>
  </p:normalViewPr>
  <p:slideViewPr>
    <p:cSldViewPr>
      <p:cViewPr>
        <p:scale>
          <a:sx n="66" d="100"/>
          <a:sy n="66" d="100"/>
        </p:scale>
        <p:origin x="-522" y="-8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20v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unka\Desktop\My%20Dropbox\science%20presentation\payloadpics\FINAL%20RADIU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20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annah\Documents\My%20Dropbox\science%20presentation\final_science_working%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Thermal Test: Internal and External Temperature</a:t>
            </a:r>
          </a:p>
        </c:rich>
      </c:tx>
      <c:layout/>
    </c:title>
    <c:plotArea>
      <c:layout/>
      <c:scatterChart>
        <c:scatterStyle val="lineMarker"/>
        <c:ser>
          <c:idx val="0"/>
          <c:order val="0"/>
          <c:tx>
            <c:strRef>
              <c:f>'temp test'!$M$1</c:f>
              <c:strCache>
                <c:ptCount val="1"/>
                <c:pt idx="0">
                  <c:v>External Temperature (C)</c:v>
                </c:pt>
              </c:strCache>
            </c:strRef>
          </c:tx>
          <c:spPr>
            <a:ln w="28575">
              <a:noFill/>
            </a:ln>
          </c:spPr>
          <c:marker>
            <c:symbol val="diamond"/>
            <c:size val="3"/>
          </c:marker>
          <c:errBars>
            <c:errDir val="x"/>
            <c:errBarType val="both"/>
            <c:errValType val="fixedVal"/>
            <c:val val="6.0000000000000032E-2"/>
          </c:errBars>
          <c:errBars>
            <c:errDir val="y"/>
            <c:errBarType val="both"/>
            <c:errValType val="cust"/>
            <c:plus>
              <c:numRef>
                <c:f>'temp test'!$O$2:$O$1090</c:f>
                <c:numCache>
                  <c:formatCode>General</c:formatCode>
                  <c:ptCount val="1089"/>
                  <c:pt idx="0">
                    <c:v>0.44390000000000018</c:v>
                  </c:pt>
                  <c:pt idx="1">
                    <c:v>0.44390000000000018</c:v>
                  </c:pt>
                  <c:pt idx="2">
                    <c:v>0.44390000000000018</c:v>
                  </c:pt>
                  <c:pt idx="3">
                    <c:v>0.44390000000000018</c:v>
                  </c:pt>
                  <c:pt idx="4">
                    <c:v>0.44390000000000018</c:v>
                  </c:pt>
                  <c:pt idx="5">
                    <c:v>0.44390000000000018</c:v>
                  </c:pt>
                  <c:pt idx="6">
                    <c:v>0.44390000000000018</c:v>
                  </c:pt>
                  <c:pt idx="7">
                    <c:v>0.44390000000000018</c:v>
                  </c:pt>
                  <c:pt idx="8">
                    <c:v>0.44390000000000018</c:v>
                  </c:pt>
                  <c:pt idx="9">
                    <c:v>0.44390000000000018</c:v>
                  </c:pt>
                  <c:pt idx="10">
                    <c:v>0.44390000000000018</c:v>
                  </c:pt>
                  <c:pt idx="11">
                    <c:v>0.44390000000000018</c:v>
                  </c:pt>
                  <c:pt idx="12">
                    <c:v>0.44390000000000018</c:v>
                  </c:pt>
                  <c:pt idx="13">
                    <c:v>0.44390000000000018</c:v>
                  </c:pt>
                  <c:pt idx="14">
                    <c:v>0.44390000000000018</c:v>
                  </c:pt>
                  <c:pt idx="15">
                    <c:v>0.44390000000000018</c:v>
                  </c:pt>
                  <c:pt idx="16">
                    <c:v>0.44390000000000018</c:v>
                  </c:pt>
                  <c:pt idx="17">
                    <c:v>0.44390000000000018</c:v>
                  </c:pt>
                  <c:pt idx="18">
                    <c:v>0.44390000000000018</c:v>
                  </c:pt>
                  <c:pt idx="19">
                    <c:v>0.44390000000000018</c:v>
                  </c:pt>
                  <c:pt idx="20">
                    <c:v>0.44390000000000018</c:v>
                  </c:pt>
                  <c:pt idx="21">
                    <c:v>0.44390000000000018</c:v>
                  </c:pt>
                  <c:pt idx="22">
                    <c:v>0.44390000000000018</c:v>
                  </c:pt>
                  <c:pt idx="23">
                    <c:v>0.44390000000000018</c:v>
                  </c:pt>
                  <c:pt idx="24">
                    <c:v>0.44390000000000018</c:v>
                  </c:pt>
                  <c:pt idx="25">
                    <c:v>0.44390000000000018</c:v>
                  </c:pt>
                  <c:pt idx="26">
                    <c:v>0.44390000000000018</c:v>
                  </c:pt>
                  <c:pt idx="27">
                    <c:v>0.44390000000000018</c:v>
                  </c:pt>
                  <c:pt idx="28">
                    <c:v>0.44390000000000018</c:v>
                  </c:pt>
                  <c:pt idx="29">
                    <c:v>0.44390000000000018</c:v>
                  </c:pt>
                  <c:pt idx="30">
                    <c:v>0.44390000000000018</c:v>
                  </c:pt>
                  <c:pt idx="31">
                    <c:v>0.44390000000000018</c:v>
                  </c:pt>
                  <c:pt idx="32">
                    <c:v>0.44390000000000018</c:v>
                  </c:pt>
                  <c:pt idx="33">
                    <c:v>0.44390000000000018</c:v>
                  </c:pt>
                  <c:pt idx="34">
                    <c:v>0.44390000000000018</c:v>
                  </c:pt>
                  <c:pt idx="35">
                    <c:v>0.44390000000000018</c:v>
                  </c:pt>
                  <c:pt idx="36">
                    <c:v>0.44390000000000018</c:v>
                  </c:pt>
                  <c:pt idx="37">
                    <c:v>0.44390000000000018</c:v>
                  </c:pt>
                  <c:pt idx="38">
                    <c:v>0.44390000000000018</c:v>
                  </c:pt>
                  <c:pt idx="39">
                    <c:v>0.44390000000000018</c:v>
                  </c:pt>
                  <c:pt idx="40">
                    <c:v>0.44390000000000018</c:v>
                  </c:pt>
                  <c:pt idx="41">
                    <c:v>0.44390000000000018</c:v>
                  </c:pt>
                  <c:pt idx="42">
                    <c:v>0.44390000000000018</c:v>
                  </c:pt>
                  <c:pt idx="43">
                    <c:v>0.44390000000000018</c:v>
                  </c:pt>
                  <c:pt idx="44">
                    <c:v>0.44390000000000018</c:v>
                  </c:pt>
                  <c:pt idx="45">
                    <c:v>0.44390000000000018</c:v>
                  </c:pt>
                  <c:pt idx="46">
                    <c:v>0.44390000000000018</c:v>
                  </c:pt>
                  <c:pt idx="47">
                    <c:v>0.44390000000000018</c:v>
                  </c:pt>
                  <c:pt idx="48">
                    <c:v>0.44390000000000018</c:v>
                  </c:pt>
                  <c:pt idx="49">
                    <c:v>0.44390000000000018</c:v>
                  </c:pt>
                  <c:pt idx="50">
                    <c:v>0.44390000000000018</c:v>
                  </c:pt>
                  <c:pt idx="51">
                    <c:v>0.44390000000000018</c:v>
                  </c:pt>
                  <c:pt idx="52">
                    <c:v>0.44390000000000018</c:v>
                  </c:pt>
                  <c:pt idx="53">
                    <c:v>0.44390000000000018</c:v>
                  </c:pt>
                  <c:pt idx="54">
                    <c:v>0.44390000000000018</c:v>
                  </c:pt>
                  <c:pt idx="55">
                    <c:v>0.44390000000000018</c:v>
                  </c:pt>
                  <c:pt idx="56">
                    <c:v>0.44390000000000018</c:v>
                  </c:pt>
                  <c:pt idx="57">
                    <c:v>0.44390000000000018</c:v>
                  </c:pt>
                  <c:pt idx="58">
                    <c:v>0.44390000000000018</c:v>
                  </c:pt>
                  <c:pt idx="59">
                    <c:v>0.44390000000000018</c:v>
                  </c:pt>
                  <c:pt idx="60">
                    <c:v>0.44390000000000018</c:v>
                  </c:pt>
                  <c:pt idx="61">
                    <c:v>0.44390000000000018</c:v>
                  </c:pt>
                  <c:pt idx="62">
                    <c:v>0.44390000000000018</c:v>
                  </c:pt>
                  <c:pt idx="63">
                    <c:v>0.44390000000000018</c:v>
                  </c:pt>
                  <c:pt idx="64">
                    <c:v>0.44390000000000018</c:v>
                  </c:pt>
                  <c:pt idx="65">
                    <c:v>0.44390000000000018</c:v>
                  </c:pt>
                  <c:pt idx="66">
                    <c:v>0.44390000000000018</c:v>
                  </c:pt>
                  <c:pt idx="67">
                    <c:v>0.44390000000000018</c:v>
                  </c:pt>
                  <c:pt idx="68">
                    <c:v>0.44390000000000018</c:v>
                  </c:pt>
                  <c:pt idx="69">
                    <c:v>0.44390000000000018</c:v>
                  </c:pt>
                  <c:pt idx="70">
                    <c:v>0.44390000000000018</c:v>
                  </c:pt>
                  <c:pt idx="71">
                    <c:v>0.44390000000000018</c:v>
                  </c:pt>
                  <c:pt idx="72">
                    <c:v>0.44390000000000018</c:v>
                  </c:pt>
                  <c:pt idx="73">
                    <c:v>0.44390000000000018</c:v>
                  </c:pt>
                  <c:pt idx="74">
                    <c:v>0.44390000000000018</c:v>
                  </c:pt>
                  <c:pt idx="75">
                    <c:v>0.44390000000000018</c:v>
                  </c:pt>
                  <c:pt idx="76">
                    <c:v>0.44390000000000018</c:v>
                  </c:pt>
                  <c:pt idx="77">
                    <c:v>0.44390000000000018</c:v>
                  </c:pt>
                  <c:pt idx="78">
                    <c:v>0.44390000000000018</c:v>
                  </c:pt>
                  <c:pt idx="79">
                    <c:v>0.44390000000000018</c:v>
                  </c:pt>
                  <c:pt idx="80">
                    <c:v>0.44390000000000018</c:v>
                  </c:pt>
                  <c:pt idx="81">
                    <c:v>0.44390000000000018</c:v>
                  </c:pt>
                  <c:pt idx="82">
                    <c:v>0.44390000000000018</c:v>
                  </c:pt>
                  <c:pt idx="83">
                    <c:v>0.44390000000000018</c:v>
                  </c:pt>
                  <c:pt idx="84">
                    <c:v>0.44390000000000018</c:v>
                  </c:pt>
                  <c:pt idx="85">
                    <c:v>0.44390000000000018</c:v>
                  </c:pt>
                  <c:pt idx="86">
                    <c:v>0.44390000000000018</c:v>
                  </c:pt>
                  <c:pt idx="87">
                    <c:v>0.44390000000000018</c:v>
                  </c:pt>
                  <c:pt idx="88">
                    <c:v>0.44390000000000018</c:v>
                  </c:pt>
                  <c:pt idx="89">
                    <c:v>0.44390000000000018</c:v>
                  </c:pt>
                  <c:pt idx="90">
                    <c:v>0.44390000000000018</c:v>
                  </c:pt>
                  <c:pt idx="91">
                    <c:v>0.44390000000000018</c:v>
                  </c:pt>
                  <c:pt idx="92">
                    <c:v>0.44390000000000018</c:v>
                  </c:pt>
                  <c:pt idx="93">
                    <c:v>0.44390000000000018</c:v>
                  </c:pt>
                  <c:pt idx="94">
                    <c:v>0.44390000000000018</c:v>
                  </c:pt>
                  <c:pt idx="95">
                    <c:v>0.44390000000000018</c:v>
                  </c:pt>
                  <c:pt idx="96">
                    <c:v>0.44390000000000018</c:v>
                  </c:pt>
                  <c:pt idx="97">
                    <c:v>0.44390000000000018</c:v>
                  </c:pt>
                  <c:pt idx="98">
                    <c:v>0.44390000000000018</c:v>
                  </c:pt>
                  <c:pt idx="99">
                    <c:v>0.44390000000000018</c:v>
                  </c:pt>
                  <c:pt idx="100">
                    <c:v>0.44390000000000018</c:v>
                  </c:pt>
                  <c:pt idx="101">
                    <c:v>0.44390000000000018</c:v>
                  </c:pt>
                  <c:pt idx="102">
                    <c:v>0.44390000000000018</c:v>
                  </c:pt>
                  <c:pt idx="103">
                    <c:v>0.44390000000000018</c:v>
                  </c:pt>
                  <c:pt idx="104">
                    <c:v>0.44390000000000018</c:v>
                  </c:pt>
                  <c:pt idx="105">
                    <c:v>0.44390000000000018</c:v>
                  </c:pt>
                  <c:pt idx="106">
                    <c:v>0.44390000000000018</c:v>
                  </c:pt>
                  <c:pt idx="107">
                    <c:v>0.44390000000000018</c:v>
                  </c:pt>
                  <c:pt idx="108">
                    <c:v>0.44390000000000018</c:v>
                  </c:pt>
                  <c:pt idx="109">
                    <c:v>0.44390000000000018</c:v>
                  </c:pt>
                  <c:pt idx="110">
                    <c:v>0.44390000000000018</c:v>
                  </c:pt>
                  <c:pt idx="111">
                    <c:v>0.44390000000000018</c:v>
                  </c:pt>
                  <c:pt idx="112">
                    <c:v>0.44390000000000018</c:v>
                  </c:pt>
                  <c:pt idx="113">
                    <c:v>0.44390000000000018</c:v>
                  </c:pt>
                  <c:pt idx="114">
                    <c:v>0.44390000000000018</c:v>
                  </c:pt>
                  <c:pt idx="115">
                    <c:v>0.44390000000000018</c:v>
                  </c:pt>
                  <c:pt idx="116">
                    <c:v>0.44390000000000018</c:v>
                  </c:pt>
                  <c:pt idx="117">
                    <c:v>0.44390000000000018</c:v>
                  </c:pt>
                  <c:pt idx="118">
                    <c:v>0.44390000000000018</c:v>
                  </c:pt>
                  <c:pt idx="119">
                    <c:v>0.44390000000000018</c:v>
                  </c:pt>
                  <c:pt idx="120">
                    <c:v>0.44390000000000018</c:v>
                  </c:pt>
                  <c:pt idx="121">
                    <c:v>0.44390000000000018</c:v>
                  </c:pt>
                  <c:pt idx="122">
                    <c:v>0.44390000000000018</c:v>
                  </c:pt>
                  <c:pt idx="123">
                    <c:v>0.44390000000000018</c:v>
                  </c:pt>
                  <c:pt idx="124">
                    <c:v>0.44390000000000018</c:v>
                  </c:pt>
                  <c:pt idx="125">
                    <c:v>0.44390000000000018</c:v>
                  </c:pt>
                  <c:pt idx="126">
                    <c:v>0.44390000000000018</c:v>
                  </c:pt>
                  <c:pt idx="127">
                    <c:v>0.44390000000000018</c:v>
                  </c:pt>
                  <c:pt idx="128">
                    <c:v>0.44390000000000018</c:v>
                  </c:pt>
                  <c:pt idx="129">
                    <c:v>0.44390000000000018</c:v>
                  </c:pt>
                  <c:pt idx="130">
                    <c:v>0.44390000000000018</c:v>
                  </c:pt>
                  <c:pt idx="131">
                    <c:v>0.44390000000000018</c:v>
                  </c:pt>
                  <c:pt idx="132">
                    <c:v>0.44390000000000018</c:v>
                  </c:pt>
                  <c:pt idx="133">
                    <c:v>0.44390000000000018</c:v>
                  </c:pt>
                  <c:pt idx="134">
                    <c:v>0.44390000000000018</c:v>
                  </c:pt>
                  <c:pt idx="135">
                    <c:v>0.44390000000000018</c:v>
                  </c:pt>
                  <c:pt idx="136">
                    <c:v>0.44390000000000018</c:v>
                  </c:pt>
                  <c:pt idx="137">
                    <c:v>0.44390000000000018</c:v>
                  </c:pt>
                  <c:pt idx="138">
                    <c:v>0.44390000000000018</c:v>
                  </c:pt>
                  <c:pt idx="139">
                    <c:v>0.44390000000000018</c:v>
                  </c:pt>
                  <c:pt idx="140">
                    <c:v>0.44390000000000018</c:v>
                  </c:pt>
                  <c:pt idx="141">
                    <c:v>0.44390000000000018</c:v>
                  </c:pt>
                  <c:pt idx="142">
                    <c:v>0.44390000000000018</c:v>
                  </c:pt>
                  <c:pt idx="143">
                    <c:v>0.44390000000000018</c:v>
                  </c:pt>
                  <c:pt idx="144">
                    <c:v>0.44390000000000018</c:v>
                  </c:pt>
                  <c:pt idx="145">
                    <c:v>0.44390000000000018</c:v>
                  </c:pt>
                  <c:pt idx="146">
                    <c:v>0.44390000000000018</c:v>
                  </c:pt>
                  <c:pt idx="147">
                    <c:v>0.44390000000000018</c:v>
                  </c:pt>
                  <c:pt idx="148">
                    <c:v>0.44390000000000018</c:v>
                  </c:pt>
                  <c:pt idx="149">
                    <c:v>0.44390000000000018</c:v>
                  </c:pt>
                  <c:pt idx="150">
                    <c:v>0.44390000000000018</c:v>
                  </c:pt>
                  <c:pt idx="151">
                    <c:v>0.44390000000000018</c:v>
                  </c:pt>
                  <c:pt idx="152">
                    <c:v>0.44390000000000018</c:v>
                  </c:pt>
                  <c:pt idx="153">
                    <c:v>0.44390000000000018</c:v>
                  </c:pt>
                  <c:pt idx="154">
                    <c:v>0.44390000000000018</c:v>
                  </c:pt>
                  <c:pt idx="155">
                    <c:v>0.44390000000000018</c:v>
                  </c:pt>
                  <c:pt idx="156">
                    <c:v>0.44390000000000018</c:v>
                  </c:pt>
                  <c:pt idx="157">
                    <c:v>0.44390000000000018</c:v>
                  </c:pt>
                  <c:pt idx="158">
                    <c:v>0.44390000000000018</c:v>
                  </c:pt>
                  <c:pt idx="159">
                    <c:v>0.44390000000000018</c:v>
                  </c:pt>
                  <c:pt idx="160">
                    <c:v>0.44390000000000018</c:v>
                  </c:pt>
                  <c:pt idx="161">
                    <c:v>0.44390000000000018</c:v>
                  </c:pt>
                  <c:pt idx="162">
                    <c:v>0.44390000000000018</c:v>
                  </c:pt>
                  <c:pt idx="163">
                    <c:v>0.44390000000000018</c:v>
                  </c:pt>
                  <c:pt idx="164">
                    <c:v>0.44390000000000018</c:v>
                  </c:pt>
                  <c:pt idx="165">
                    <c:v>0.44390000000000018</c:v>
                  </c:pt>
                  <c:pt idx="166">
                    <c:v>0.44390000000000018</c:v>
                  </c:pt>
                  <c:pt idx="167">
                    <c:v>0.44390000000000018</c:v>
                  </c:pt>
                  <c:pt idx="168">
                    <c:v>0.44390000000000018</c:v>
                  </c:pt>
                  <c:pt idx="169">
                    <c:v>0.44390000000000018</c:v>
                  </c:pt>
                  <c:pt idx="170">
                    <c:v>0.44390000000000018</c:v>
                  </c:pt>
                  <c:pt idx="171">
                    <c:v>0.44390000000000018</c:v>
                  </c:pt>
                  <c:pt idx="172">
                    <c:v>0.44390000000000018</c:v>
                  </c:pt>
                  <c:pt idx="173">
                    <c:v>0.44390000000000018</c:v>
                  </c:pt>
                  <c:pt idx="174">
                    <c:v>0.44390000000000018</c:v>
                  </c:pt>
                  <c:pt idx="175">
                    <c:v>0.44390000000000018</c:v>
                  </c:pt>
                  <c:pt idx="176">
                    <c:v>0.44390000000000018</c:v>
                  </c:pt>
                  <c:pt idx="177">
                    <c:v>0.44390000000000018</c:v>
                  </c:pt>
                  <c:pt idx="178">
                    <c:v>0.44390000000000018</c:v>
                  </c:pt>
                  <c:pt idx="179">
                    <c:v>0.44390000000000018</c:v>
                  </c:pt>
                  <c:pt idx="180">
                    <c:v>0.44390000000000018</c:v>
                  </c:pt>
                  <c:pt idx="181">
                    <c:v>0.44390000000000018</c:v>
                  </c:pt>
                  <c:pt idx="182">
                    <c:v>0.44390000000000018</c:v>
                  </c:pt>
                  <c:pt idx="183">
                    <c:v>0.44390000000000018</c:v>
                  </c:pt>
                  <c:pt idx="184">
                    <c:v>0.44390000000000018</c:v>
                  </c:pt>
                  <c:pt idx="185">
                    <c:v>0.44390000000000018</c:v>
                  </c:pt>
                  <c:pt idx="186">
                    <c:v>0.44390000000000018</c:v>
                  </c:pt>
                  <c:pt idx="187">
                    <c:v>0.44390000000000018</c:v>
                  </c:pt>
                  <c:pt idx="188">
                    <c:v>0.44390000000000018</c:v>
                  </c:pt>
                  <c:pt idx="189">
                    <c:v>0.44390000000000018</c:v>
                  </c:pt>
                  <c:pt idx="190">
                    <c:v>0.44390000000000018</c:v>
                  </c:pt>
                  <c:pt idx="191">
                    <c:v>0.44390000000000018</c:v>
                  </c:pt>
                  <c:pt idx="192">
                    <c:v>0.44390000000000018</c:v>
                  </c:pt>
                  <c:pt idx="193">
                    <c:v>0.44390000000000018</c:v>
                  </c:pt>
                  <c:pt idx="194">
                    <c:v>0.44390000000000018</c:v>
                  </c:pt>
                  <c:pt idx="195">
                    <c:v>0.44390000000000018</c:v>
                  </c:pt>
                  <c:pt idx="196">
                    <c:v>0.44390000000000018</c:v>
                  </c:pt>
                  <c:pt idx="197">
                    <c:v>0.44390000000000018</c:v>
                  </c:pt>
                  <c:pt idx="198">
                    <c:v>0.44390000000000018</c:v>
                  </c:pt>
                  <c:pt idx="199">
                    <c:v>0.44390000000000018</c:v>
                  </c:pt>
                  <c:pt idx="200">
                    <c:v>0.44390000000000018</c:v>
                  </c:pt>
                  <c:pt idx="201">
                    <c:v>0.44390000000000018</c:v>
                  </c:pt>
                  <c:pt idx="202">
                    <c:v>0.44390000000000018</c:v>
                  </c:pt>
                  <c:pt idx="203">
                    <c:v>0.44390000000000018</c:v>
                  </c:pt>
                  <c:pt idx="204">
                    <c:v>0.44390000000000018</c:v>
                  </c:pt>
                  <c:pt idx="205">
                    <c:v>0.44390000000000018</c:v>
                  </c:pt>
                  <c:pt idx="206">
                    <c:v>0.44390000000000018</c:v>
                  </c:pt>
                  <c:pt idx="207">
                    <c:v>0.44390000000000018</c:v>
                  </c:pt>
                  <c:pt idx="208">
                    <c:v>0.44390000000000018</c:v>
                  </c:pt>
                  <c:pt idx="209">
                    <c:v>0.44390000000000018</c:v>
                  </c:pt>
                  <c:pt idx="210">
                    <c:v>0.44390000000000018</c:v>
                  </c:pt>
                  <c:pt idx="211">
                    <c:v>0.44390000000000018</c:v>
                  </c:pt>
                  <c:pt idx="212">
                    <c:v>0.44390000000000018</c:v>
                  </c:pt>
                  <c:pt idx="213">
                    <c:v>0.44390000000000018</c:v>
                  </c:pt>
                  <c:pt idx="214">
                    <c:v>0.44390000000000018</c:v>
                  </c:pt>
                  <c:pt idx="215">
                    <c:v>0.44390000000000018</c:v>
                  </c:pt>
                  <c:pt idx="216">
                    <c:v>0.44390000000000018</c:v>
                  </c:pt>
                  <c:pt idx="217">
                    <c:v>0.44390000000000018</c:v>
                  </c:pt>
                  <c:pt idx="218">
                    <c:v>0.44390000000000018</c:v>
                  </c:pt>
                  <c:pt idx="219">
                    <c:v>0.44390000000000018</c:v>
                  </c:pt>
                  <c:pt idx="220">
                    <c:v>0.44390000000000018</c:v>
                  </c:pt>
                  <c:pt idx="221">
                    <c:v>0.44390000000000018</c:v>
                  </c:pt>
                  <c:pt idx="222">
                    <c:v>0.44390000000000018</c:v>
                  </c:pt>
                  <c:pt idx="223">
                    <c:v>0.44390000000000018</c:v>
                  </c:pt>
                  <c:pt idx="224">
                    <c:v>0.44390000000000018</c:v>
                  </c:pt>
                  <c:pt idx="225">
                    <c:v>0.44390000000000018</c:v>
                  </c:pt>
                  <c:pt idx="226">
                    <c:v>0.44390000000000018</c:v>
                  </c:pt>
                  <c:pt idx="227">
                    <c:v>0.44390000000000018</c:v>
                  </c:pt>
                  <c:pt idx="228">
                    <c:v>0.44390000000000018</c:v>
                  </c:pt>
                  <c:pt idx="229">
                    <c:v>0.44390000000000018</c:v>
                  </c:pt>
                  <c:pt idx="230">
                    <c:v>0.44390000000000018</c:v>
                  </c:pt>
                  <c:pt idx="231">
                    <c:v>0.44390000000000018</c:v>
                  </c:pt>
                  <c:pt idx="232">
                    <c:v>0.44390000000000018</c:v>
                  </c:pt>
                  <c:pt idx="233">
                    <c:v>0.44390000000000018</c:v>
                  </c:pt>
                  <c:pt idx="234">
                    <c:v>0.44390000000000018</c:v>
                  </c:pt>
                  <c:pt idx="235">
                    <c:v>0.44390000000000018</c:v>
                  </c:pt>
                  <c:pt idx="236">
                    <c:v>0.44390000000000018</c:v>
                  </c:pt>
                  <c:pt idx="237">
                    <c:v>0.44390000000000018</c:v>
                  </c:pt>
                  <c:pt idx="238">
                    <c:v>0.44390000000000018</c:v>
                  </c:pt>
                  <c:pt idx="239">
                    <c:v>0.44390000000000018</c:v>
                  </c:pt>
                  <c:pt idx="240">
                    <c:v>0.44390000000000018</c:v>
                  </c:pt>
                  <c:pt idx="241">
                    <c:v>0.44390000000000018</c:v>
                  </c:pt>
                  <c:pt idx="242">
                    <c:v>0.44390000000000018</c:v>
                  </c:pt>
                  <c:pt idx="243">
                    <c:v>0.44390000000000018</c:v>
                  </c:pt>
                  <c:pt idx="244">
                    <c:v>0.44390000000000018</c:v>
                  </c:pt>
                  <c:pt idx="245">
                    <c:v>0.44390000000000018</c:v>
                  </c:pt>
                  <c:pt idx="246">
                    <c:v>0.44390000000000018</c:v>
                  </c:pt>
                  <c:pt idx="247">
                    <c:v>0.44390000000000018</c:v>
                  </c:pt>
                  <c:pt idx="248">
                    <c:v>0.44390000000000018</c:v>
                  </c:pt>
                  <c:pt idx="249">
                    <c:v>0.44390000000000018</c:v>
                  </c:pt>
                  <c:pt idx="250">
                    <c:v>0.44390000000000018</c:v>
                  </c:pt>
                  <c:pt idx="251">
                    <c:v>0.44390000000000018</c:v>
                  </c:pt>
                  <c:pt idx="252">
                    <c:v>0.44390000000000018</c:v>
                  </c:pt>
                  <c:pt idx="253">
                    <c:v>0.44390000000000018</c:v>
                  </c:pt>
                  <c:pt idx="254">
                    <c:v>0.44390000000000018</c:v>
                  </c:pt>
                  <c:pt idx="255">
                    <c:v>0.44390000000000018</c:v>
                  </c:pt>
                  <c:pt idx="256">
                    <c:v>0.44390000000000018</c:v>
                  </c:pt>
                  <c:pt idx="257">
                    <c:v>0.44390000000000018</c:v>
                  </c:pt>
                  <c:pt idx="258">
                    <c:v>0.44390000000000018</c:v>
                  </c:pt>
                  <c:pt idx="259">
                    <c:v>0.44390000000000018</c:v>
                  </c:pt>
                  <c:pt idx="260">
                    <c:v>0.44390000000000018</c:v>
                  </c:pt>
                  <c:pt idx="261">
                    <c:v>0.44390000000000018</c:v>
                  </c:pt>
                  <c:pt idx="262">
                    <c:v>0.44390000000000018</c:v>
                  </c:pt>
                  <c:pt idx="263">
                    <c:v>0.44390000000000018</c:v>
                  </c:pt>
                  <c:pt idx="264">
                    <c:v>0.44390000000000018</c:v>
                  </c:pt>
                  <c:pt idx="265">
                    <c:v>0.44390000000000018</c:v>
                  </c:pt>
                  <c:pt idx="266">
                    <c:v>0.44390000000000018</c:v>
                  </c:pt>
                  <c:pt idx="267">
                    <c:v>0.44390000000000018</c:v>
                  </c:pt>
                  <c:pt idx="268">
                    <c:v>0.44390000000000018</c:v>
                  </c:pt>
                  <c:pt idx="269">
                    <c:v>0.44390000000000018</c:v>
                  </c:pt>
                  <c:pt idx="270">
                    <c:v>0.44390000000000018</c:v>
                  </c:pt>
                  <c:pt idx="271">
                    <c:v>0.44390000000000018</c:v>
                  </c:pt>
                  <c:pt idx="272">
                    <c:v>0.44390000000000018</c:v>
                  </c:pt>
                  <c:pt idx="273">
                    <c:v>0.44390000000000018</c:v>
                  </c:pt>
                  <c:pt idx="274">
                    <c:v>0.44390000000000018</c:v>
                  </c:pt>
                  <c:pt idx="275">
                    <c:v>0.44390000000000018</c:v>
                  </c:pt>
                  <c:pt idx="276">
                    <c:v>0.44390000000000018</c:v>
                  </c:pt>
                  <c:pt idx="277">
                    <c:v>0.44390000000000018</c:v>
                  </c:pt>
                  <c:pt idx="278">
                    <c:v>0.44390000000000018</c:v>
                  </c:pt>
                  <c:pt idx="279">
                    <c:v>0.44390000000000018</c:v>
                  </c:pt>
                  <c:pt idx="280">
                    <c:v>0.44390000000000018</c:v>
                  </c:pt>
                  <c:pt idx="281">
                    <c:v>0.44390000000000018</c:v>
                  </c:pt>
                  <c:pt idx="282">
                    <c:v>0.44390000000000018</c:v>
                  </c:pt>
                  <c:pt idx="283">
                    <c:v>0.44390000000000018</c:v>
                  </c:pt>
                  <c:pt idx="284">
                    <c:v>0.44390000000000018</c:v>
                  </c:pt>
                  <c:pt idx="285">
                    <c:v>0.44390000000000018</c:v>
                  </c:pt>
                  <c:pt idx="286">
                    <c:v>0.44390000000000018</c:v>
                  </c:pt>
                  <c:pt idx="287">
                    <c:v>0.44390000000000018</c:v>
                  </c:pt>
                  <c:pt idx="288">
                    <c:v>0.44390000000000018</c:v>
                  </c:pt>
                  <c:pt idx="289">
                    <c:v>0.44390000000000018</c:v>
                  </c:pt>
                  <c:pt idx="290">
                    <c:v>0.44390000000000018</c:v>
                  </c:pt>
                  <c:pt idx="291">
                    <c:v>0.44390000000000018</c:v>
                  </c:pt>
                  <c:pt idx="292">
                    <c:v>0.44390000000000018</c:v>
                  </c:pt>
                  <c:pt idx="293">
                    <c:v>0.44390000000000018</c:v>
                  </c:pt>
                  <c:pt idx="294">
                    <c:v>0.44390000000000018</c:v>
                  </c:pt>
                  <c:pt idx="295">
                    <c:v>0.44390000000000018</c:v>
                  </c:pt>
                  <c:pt idx="296">
                    <c:v>0.44390000000000018</c:v>
                  </c:pt>
                  <c:pt idx="297">
                    <c:v>0.44390000000000018</c:v>
                  </c:pt>
                  <c:pt idx="298">
                    <c:v>0.44390000000000018</c:v>
                  </c:pt>
                  <c:pt idx="299">
                    <c:v>0.44390000000000018</c:v>
                  </c:pt>
                  <c:pt idx="300">
                    <c:v>0.44390000000000018</c:v>
                  </c:pt>
                  <c:pt idx="301">
                    <c:v>0.44390000000000018</c:v>
                  </c:pt>
                  <c:pt idx="302">
                    <c:v>0.44390000000000018</c:v>
                  </c:pt>
                  <c:pt idx="303">
                    <c:v>0.44390000000000018</c:v>
                  </c:pt>
                  <c:pt idx="304">
                    <c:v>0.44390000000000018</c:v>
                  </c:pt>
                  <c:pt idx="305">
                    <c:v>0.44390000000000018</c:v>
                  </c:pt>
                  <c:pt idx="306">
                    <c:v>0.44390000000000018</c:v>
                  </c:pt>
                  <c:pt idx="307">
                    <c:v>0.44390000000000018</c:v>
                  </c:pt>
                  <c:pt idx="308">
                    <c:v>0.44390000000000018</c:v>
                  </c:pt>
                  <c:pt idx="309">
                    <c:v>0.44390000000000018</c:v>
                  </c:pt>
                  <c:pt idx="310">
                    <c:v>0.44390000000000018</c:v>
                  </c:pt>
                  <c:pt idx="311">
                    <c:v>0.44390000000000018</c:v>
                  </c:pt>
                  <c:pt idx="312">
                    <c:v>0.44390000000000018</c:v>
                  </c:pt>
                  <c:pt idx="313">
                    <c:v>0.44390000000000018</c:v>
                  </c:pt>
                  <c:pt idx="314">
                    <c:v>0.44390000000000018</c:v>
                  </c:pt>
                  <c:pt idx="315">
                    <c:v>0.44390000000000018</c:v>
                  </c:pt>
                  <c:pt idx="316">
                    <c:v>0.44390000000000018</c:v>
                  </c:pt>
                  <c:pt idx="317">
                    <c:v>0.44390000000000018</c:v>
                  </c:pt>
                  <c:pt idx="318">
                    <c:v>0.44390000000000018</c:v>
                  </c:pt>
                  <c:pt idx="319">
                    <c:v>0.44390000000000018</c:v>
                  </c:pt>
                  <c:pt idx="320">
                    <c:v>0.44390000000000018</c:v>
                  </c:pt>
                  <c:pt idx="321">
                    <c:v>0.44390000000000018</c:v>
                  </c:pt>
                  <c:pt idx="322">
                    <c:v>0.44390000000000018</c:v>
                  </c:pt>
                  <c:pt idx="323">
                    <c:v>0.44390000000000018</c:v>
                  </c:pt>
                  <c:pt idx="324">
                    <c:v>0.44390000000000018</c:v>
                  </c:pt>
                  <c:pt idx="325">
                    <c:v>0.44390000000000018</c:v>
                  </c:pt>
                  <c:pt idx="326">
                    <c:v>0.44390000000000018</c:v>
                  </c:pt>
                  <c:pt idx="327">
                    <c:v>0.44390000000000018</c:v>
                  </c:pt>
                  <c:pt idx="328">
                    <c:v>0.44390000000000018</c:v>
                  </c:pt>
                  <c:pt idx="329">
                    <c:v>0.44390000000000018</c:v>
                  </c:pt>
                  <c:pt idx="330">
                    <c:v>0.44390000000000018</c:v>
                  </c:pt>
                  <c:pt idx="331">
                    <c:v>0.44390000000000018</c:v>
                  </c:pt>
                  <c:pt idx="332">
                    <c:v>0.44390000000000018</c:v>
                  </c:pt>
                  <c:pt idx="333">
                    <c:v>0.44390000000000018</c:v>
                  </c:pt>
                  <c:pt idx="334">
                    <c:v>0.44390000000000018</c:v>
                  </c:pt>
                  <c:pt idx="335">
                    <c:v>0.44390000000000018</c:v>
                  </c:pt>
                  <c:pt idx="336">
                    <c:v>0.44390000000000018</c:v>
                  </c:pt>
                  <c:pt idx="337">
                    <c:v>0.44390000000000018</c:v>
                  </c:pt>
                  <c:pt idx="338">
                    <c:v>0.44390000000000018</c:v>
                  </c:pt>
                  <c:pt idx="339">
                    <c:v>0.44390000000000018</c:v>
                  </c:pt>
                  <c:pt idx="340">
                    <c:v>0.44390000000000018</c:v>
                  </c:pt>
                  <c:pt idx="341">
                    <c:v>0.44390000000000018</c:v>
                  </c:pt>
                  <c:pt idx="342">
                    <c:v>0.44390000000000018</c:v>
                  </c:pt>
                  <c:pt idx="343">
                    <c:v>0.44390000000000018</c:v>
                  </c:pt>
                  <c:pt idx="344">
                    <c:v>0.44390000000000018</c:v>
                  </c:pt>
                  <c:pt idx="345">
                    <c:v>0.44390000000000018</c:v>
                  </c:pt>
                  <c:pt idx="346">
                    <c:v>0.44390000000000018</c:v>
                  </c:pt>
                  <c:pt idx="347">
                    <c:v>0.44390000000000018</c:v>
                  </c:pt>
                  <c:pt idx="348">
                    <c:v>0.44390000000000018</c:v>
                  </c:pt>
                  <c:pt idx="349">
                    <c:v>0.44390000000000018</c:v>
                  </c:pt>
                  <c:pt idx="350">
                    <c:v>0.44390000000000018</c:v>
                  </c:pt>
                  <c:pt idx="351">
                    <c:v>0.44390000000000018</c:v>
                  </c:pt>
                  <c:pt idx="352">
                    <c:v>0.44390000000000018</c:v>
                  </c:pt>
                  <c:pt idx="353">
                    <c:v>0.44390000000000018</c:v>
                  </c:pt>
                  <c:pt idx="354">
                    <c:v>0.44390000000000018</c:v>
                  </c:pt>
                  <c:pt idx="355">
                    <c:v>0.44390000000000018</c:v>
                  </c:pt>
                  <c:pt idx="356">
                    <c:v>0.44390000000000018</c:v>
                  </c:pt>
                  <c:pt idx="357">
                    <c:v>0.44390000000000018</c:v>
                  </c:pt>
                  <c:pt idx="358">
                    <c:v>0.44390000000000018</c:v>
                  </c:pt>
                  <c:pt idx="359">
                    <c:v>0.44390000000000018</c:v>
                  </c:pt>
                  <c:pt idx="360">
                    <c:v>0.44390000000000018</c:v>
                  </c:pt>
                  <c:pt idx="361">
                    <c:v>0.44390000000000018</c:v>
                  </c:pt>
                  <c:pt idx="362">
                    <c:v>0.44390000000000018</c:v>
                  </c:pt>
                  <c:pt idx="363">
                    <c:v>0.44390000000000018</c:v>
                  </c:pt>
                  <c:pt idx="364">
                    <c:v>0.44390000000000018</c:v>
                  </c:pt>
                  <c:pt idx="365">
                    <c:v>0.44390000000000018</c:v>
                  </c:pt>
                  <c:pt idx="366">
                    <c:v>0.44390000000000018</c:v>
                  </c:pt>
                  <c:pt idx="367">
                    <c:v>0.44390000000000018</c:v>
                  </c:pt>
                  <c:pt idx="368">
                    <c:v>0.44390000000000018</c:v>
                  </c:pt>
                  <c:pt idx="369">
                    <c:v>0.44390000000000018</c:v>
                  </c:pt>
                  <c:pt idx="370">
                    <c:v>0.44390000000000018</c:v>
                  </c:pt>
                  <c:pt idx="371">
                    <c:v>0.44390000000000018</c:v>
                  </c:pt>
                  <c:pt idx="372">
                    <c:v>0.44390000000000018</c:v>
                  </c:pt>
                  <c:pt idx="373">
                    <c:v>0.44390000000000018</c:v>
                  </c:pt>
                  <c:pt idx="374">
                    <c:v>0.44390000000000018</c:v>
                  </c:pt>
                  <c:pt idx="375">
                    <c:v>0.44390000000000018</c:v>
                  </c:pt>
                  <c:pt idx="376">
                    <c:v>0.44390000000000018</c:v>
                  </c:pt>
                  <c:pt idx="377">
                    <c:v>0.44390000000000018</c:v>
                  </c:pt>
                  <c:pt idx="378">
                    <c:v>0.44390000000000018</c:v>
                  </c:pt>
                  <c:pt idx="379">
                    <c:v>0.44390000000000018</c:v>
                  </c:pt>
                  <c:pt idx="380">
                    <c:v>0.44390000000000018</c:v>
                  </c:pt>
                  <c:pt idx="381">
                    <c:v>0.44390000000000018</c:v>
                  </c:pt>
                  <c:pt idx="382">
                    <c:v>0.44390000000000018</c:v>
                  </c:pt>
                  <c:pt idx="383">
                    <c:v>0.44390000000000018</c:v>
                  </c:pt>
                  <c:pt idx="384">
                    <c:v>0.44390000000000018</c:v>
                  </c:pt>
                  <c:pt idx="385">
                    <c:v>0.44390000000000018</c:v>
                  </c:pt>
                  <c:pt idx="386">
                    <c:v>0.44390000000000018</c:v>
                  </c:pt>
                  <c:pt idx="387">
                    <c:v>0.44390000000000018</c:v>
                  </c:pt>
                  <c:pt idx="388">
                    <c:v>0.44390000000000018</c:v>
                  </c:pt>
                  <c:pt idx="389">
                    <c:v>0.44390000000000018</c:v>
                  </c:pt>
                  <c:pt idx="390">
                    <c:v>0.44390000000000018</c:v>
                  </c:pt>
                  <c:pt idx="391">
                    <c:v>0.44390000000000018</c:v>
                  </c:pt>
                  <c:pt idx="392">
                    <c:v>0.44390000000000018</c:v>
                  </c:pt>
                  <c:pt idx="393">
                    <c:v>0.44390000000000018</c:v>
                  </c:pt>
                  <c:pt idx="394">
                    <c:v>0.44390000000000018</c:v>
                  </c:pt>
                  <c:pt idx="395">
                    <c:v>0.44390000000000018</c:v>
                  </c:pt>
                  <c:pt idx="396">
                    <c:v>0.44390000000000018</c:v>
                  </c:pt>
                  <c:pt idx="397">
                    <c:v>0.44390000000000018</c:v>
                  </c:pt>
                  <c:pt idx="398">
                    <c:v>0.44390000000000018</c:v>
                  </c:pt>
                  <c:pt idx="399">
                    <c:v>0.44390000000000018</c:v>
                  </c:pt>
                  <c:pt idx="400">
                    <c:v>0.44390000000000018</c:v>
                  </c:pt>
                  <c:pt idx="401">
                    <c:v>0.44390000000000018</c:v>
                  </c:pt>
                  <c:pt idx="402">
                    <c:v>0.44390000000000018</c:v>
                  </c:pt>
                  <c:pt idx="403">
                    <c:v>0.44390000000000018</c:v>
                  </c:pt>
                  <c:pt idx="404">
                    <c:v>0.44390000000000018</c:v>
                  </c:pt>
                  <c:pt idx="405">
                    <c:v>0.44390000000000018</c:v>
                  </c:pt>
                  <c:pt idx="406">
                    <c:v>0.44390000000000018</c:v>
                  </c:pt>
                  <c:pt idx="407">
                    <c:v>0.44390000000000018</c:v>
                  </c:pt>
                  <c:pt idx="408">
                    <c:v>0.44390000000000018</c:v>
                  </c:pt>
                  <c:pt idx="409">
                    <c:v>0.44390000000000018</c:v>
                  </c:pt>
                  <c:pt idx="410">
                    <c:v>0.44390000000000018</c:v>
                  </c:pt>
                  <c:pt idx="411">
                    <c:v>0.44390000000000018</c:v>
                  </c:pt>
                  <c:pt idx="412">
                    <c:v>0.44390000000000018</c:v>
                  </c:pt>
                  <c:pt idx="413">
                    <c:v>0.44390000000000018</c:v>
                  </c:pt>
                  <c:pt idx="414">
                    <c:v>0.44390000000000018</c:v>
                  </c:pt>
                  <c:pt idx="415">
                    <c:v>0.44390000000000018</c:v>
                  </c:pt>
                  <c:pt idx="416">
                    <c:v>0.44390000000000018</c:v>
                  </c:pt>
                  <c:pt idx="417">
                    <c:v>0.44390000000000018</c:v>
                  </c:pt>
                  <c:pt idx="418">
                    <c:v>0.44390000000000018</c:v>
                  </c:pt>
                  <c:pt idx="419">
                    <c:v>0.44390000000000018</c:v>
                  </c:pt>
                  <c:pt idx="420">
                    <c:v>0.44390000000000018</c:v>
                  </c:pt>
                  <c:pt idx="421">
                    <c:v>0.44390000000000018</c:v>
                  </c:pt>
                  <c:pt idx="422">
                    <c:v>0.44390000000000018</c:v>
                  </c:pt>
                  <c:pt idx="423">
                    <c:v>0.44390000000000018</c:v>
                  </c:pt>
                  <c:pt idx="424">
                    <c:v>0.44390000000000018</c:v>
                  </c:pt>
                  <c:pt idx="425">
                    <c:v>0.44390000000000018</c:v>
                  </c:pt>
                  <c:pt idx="426">
                    <c:v>0.44390000000000018</c:v>
                  </c:pt>
                  <c:pt idx="427">
                    <c:v>0.44390000000000018</c:v>
                  </c:pt>
                  <c:pt idx="428">
                    <c:v>0.44390000000000018</c:v>
                  </c:pt>
                  <c:pt idx="429">
                    <c:v>0.44390000000000018</c:v>
                  </c:pt>
                  <c:pt idx="430">
                    <c:v>0.44390000000000018</c:v>
                  </c:pt>
                  <c:pt idx="431">
                    <c:v>0.44390000000000018</c:v>
                  </c:pt>
                  <c:pt idx="432">
                    <c:v>0.44390000000000018</c:v>
                  </c:pt>
                  <c:pt idx="433">
                    <c:v>0.44390000000000018</c:v>
                  </c:pt>
                  <c:pt idx="434">
                    <c:v>0.44390000000000018</c:v>
                  </c:pt>
                  <c:pt idx="435">
                    <c:v>0.44390000000000018</c:v>
                  </c:pt>
                  <c:pt idx="436">
                    <c:v>0.44390000000000018</c:v>
                  </c:pt>
                  <c:pt idx="437">
                    <c:v>0.44390000000000018</c:v>
                  </c:pt>
                  <c:pt idx="438">
                    <c:v>0.44390000000000018</c:v>
                  </c:pt>
                  <c:pt idx="439">
                    <c:v>0.44390000000000018</c:v>
                  </c:pt>
                  <c:pt idx="440">
                    <c:v>0.44390000000000018</c:v>
                  </c:pt>
                  <c:pt idx="441">
                    <c:v>0.44390000000000018</c:v>
                  </c:pt>
                  <c:pt idx="442">
                    <c:v>0.44390000000000018</c:v>
                  </c:pt>
                  <c:pt idx="443">
                    <c:v>0.44390000000000018</c:v>
                  </c:pt>
                  <c:pt idx="444">
                    <c:v>0.44390000000000018</c:v>
                  </c:pt>
                  <c:pt idx="445">
                    <c:v>0.44390000000000018</c:v>
                  </c:pt>
                  <c:pt idx="446">
                    <c:v>0.44390000000000018</c:v>
                  </c:pt>
                  <c:pt idx="447">
                    <c:v>0.44390000000000018</c:v>
                  </c:pt>
                  <c:pt idx="448">
                    <c:v>0.44390000000000018</c:v>
                  </c:pt>
                  <c:pt idx="449">
                    <c:v>0.44390000000000018</c:v>
                  </c:pt>
                  <c:pt idx="450">
                    <c:v>0.44390000000000018</c:v>
                  </c:pt>
                  <c:pt idx="451">
                    <c:v>0.44390000000000018</c:v>
                  </c:pt>
                  <c:pt idx="452">
                    <c:v>0.44390000000000018</c:v>
                  </c:pt>
                  <c:pt idx="453">
                    <c:v>0.44390000000000018</c:v>
                  </c:pt>
                  <c:pt idx="454">
                    <c:v>0.44390000000000018</c:v>
                  </c:pt>
                  <c:pt idx="455">
                    <c:v>0.44390000000000018</c:v>
                  </c:pt>
                  <c:pt idx="456">
                    <c:v>0.44390000000000018</c:v>
                  </c:pt>
                  <c:pt idx="457">
                    <c:v>0.44390000000000018</c:v>
                  </c:pt>
                  <c:pt idx="458">
                    <c:v>0.44390000000000018</c:v>
                  </c:pt>
                  <c:pt idx="459">
                    <c:v>0.44390000000000018</c:v>
                  </c:pt>
                  <c:pt idx="460">
                    <c:v>0.44390000000000018</c:v>
                  </c:pt>
                  <c:pt idx="461">
                    <c:v>0.44390000000000018</c:v>
                  </c:pt>
                  <c:pt idx="462">
                    <c:v>0.44390000000000018</c:v>
                  </c:pt>
                  <c:pt idx="463">
                    <c:v>0.44390000000000018</c:v>
                  </c:pt>
                  <c:pt idx="464">
                    <c:v>0.44390000000000018</c:v>
                  </c:pt>
                  <c:pt idx="465">
                    <c:v>0.44390000000000018</c:v>
                  </c:pt>
                  <c:pt idx="466">
                    <c:v>0.44390000000000018</c:v>
                  </c:pt>
                  <c:pt idx="467">
                    <c:v>0.44390000000000018</c:v>
                  </c:pt>
                  <c:pt idx="468">
                    <c:v>0.44390000000000018</c:v>
                  </c:pt>
                  <c:pt idx="469">
                    <c:v>0.44390000000000018</c:v>
                  </c:pt>
                  <c:pt idx="470">
                    <c:v>0.44390000000000018</c:v>
                  </c:pt>
                  <c:pt idx="471">
                    <c:v>0.44390000000000018</c:v>
                  </c:pt>
                  <c:pt idx="472">
                    <c:v>0.44390000000000018</c:v>
                  </c:pt>
                  <c:pt idx="473">
                    <c:v>0.44390000000000018</c:v>
                  </c:pt>
                  <c:pt idx="474">
                    <c:v>0.44390000000000018</c:v>
                  </c:pt>
                  <c:pt idx="475">
                    <c:v>0.44390000000000018</c:v>
                  </c:pt>
                  <c:pt idx="476">
                    <c:v>0.44390000000000018</c:v>
                  </c:pt>
                  <c:pt idx="477">
                    <c:v>0.44390000000000018</c:v>
                  </c:pt>
                  <c:pt idx="478">
                    <c:v>0.44390000000000018</c:v>
                  </c:pt>
                  <c:pt idx="479">
                    <c:v>0.44390000000000018</c:v>
                  </c:pt>
                  <c:pt idx="480">
                    <c:v>0.44390000000000018</c:v>
                  </c:pt>
                  <c:pt idx="481">
                    <c:v>0.44390000000000018</c:v>
                  </c:pt>
                  <c:pt idx="482">
                    <c:v>0.44390000000000018</c:v>
                  </c:pt>
                  <c:pt idx="483">
                    <c:v>0.44390000000000018</c:v>
                  </c:pt>
                  <c:pt idx="484">
                    <c:v>0.44390000000000018</c:v>
                  </c:pt>
                  <c:pt idx="485">
                    <c:v>0.44390000000000018</c:v>
                  </c:pt>
                  <c:pt idx="486">
                    <c:v>0.44390000000000018</c:v>
                  </c:pt>
                  <c:pt idx="487">
                    <c:v>0.44390000000000018</c:v>
                  </c:pt>
                  <c:pt idx="488">
                    <c:v>0.44390000000000018</c:v>
                  </c:pt>
                  <c:pt idx="489">
                    <c:v>0.44390000000000018</c:v>
                  </c:pt>
                  <c:pt idx="490">
                    <c:v>0.44390000000000018</c:v>
                  </c:pt>
                  <c:pt idx="491">
                    <c:v>0.44390000000000018</c:v>
                  </c:pt>
                  <c:pt idx="492">
                    <c:v>0.44390000000000018</c:v>
                  </c:pt>
                  <c:pt idx="493">
                    <c:v>0.44390000000000018</c:v>
                  </c:pt>
                  <c:pt idx="494">
                    <c:v>0.44390000000000018</c:v>
                  </c:pt>
                  <c:pt idx="495">
                    <c:v>0.44390000000000018</c:v>
                  </c:pt>
                  <c:pt idx="496">
                    <c:v>0.44390000000000018</c:v>
                  </c:pt>
                  <c:pt idx="497">
                    <c:v>0.44390000000000018</c:v>
                  </c:pt>
                  <c:pt idx="498">
                    <c:v>0.44390000000000018</c:v>
                  </c:pt>
                  <c:pt idx="499">
                    <c:v>0.44390000000000018</c:v>
                  </c:pt>
                  <c:pt idx="500">
                    <c:v>0.44390000000000018</c:v>
                  </c:pt>
                  <c:pt idx="501">
                    <c:v>0.44390000000000018</c:v>
                  </c:pt>
                  <c:pt idx="502">
                    <c:v>0.44390000000000018</c:v>
                  </c:pt>
                  <c:pt idx="503">
                    <c:v>0.44390000000000018</c:v>
                  </c:pt>
                  <c:pt idx="504">
                    <c:v>0.44390000000000018</c:v>
                  </c:pt>
                  <c:pt idx="505">
                    <c:v>0.44390000000000018</c:v>
                  </c:pt>
                  <c:pt idx="506">
                    <c:v>0.44390000000000018</c:v>
                  </c:pt>
                  <c:pt idx="507">
                    <c:v>0.44390000000000018</c:v>
                  </c:pt>
                  <c:pt idx="508">
                    <c:v>0.44390000000000018</c:v>
                  </c:pt>
                  <c:pt idx="509">
                    <c:v>0.44390000000000018</c:v>
                  </c:pt>
                  <c:pt idx="510">
                    <c:v>0.44390000000000018</c:v>
                  </c:pt>
                  <c:pt idx="511">
                    <c:v>0.44390000000000018</c:v>
                  </c:pt>
                  <c:pt idx="512">
                    <c:v>0.44390000000000018</c:v>
                  </c:pt>
                  <c:pt idx="513">
                    <c:v>0.44390000000000018</c:v>
                  </c:pt>
                  <c:pt idx="514">
                    <c:v>0.44390000000000018</c:v>
                  </c:pt>
                  <c:pt idx="515">
                    <c:v>0.44390000000000018</c:v>
                  </c:pt>
                  <c:pt idx="516">
                    <c:v>0.44390000000000018</c:v>
                  </c:pt>
                  <c:pt idx="517">
                    <c:v>0.44390000000000018</c:v>
                  </c:pt>
                  <c:pt idx="518">
                    <c:v>0.44390000000000018</c:v>
                  </c:pt>
                  <c:pt idx="519">
                    <c:v>0.44390000000000018</c:v>
                  </c:pt>
                  <c:pt idx="520">
                    <c:v>0.44390000000000018</c:v>
                  </c:pt>
                  <c:pt idx="521">
                    <c:v>0.44390000000000018</c:v>
                  </c:pt>
                  <c:pt idx="522">
                    <c:v>0.44390000000000018</c:v>
                  </c:pt>
                  <c:pt idx="523">
                    <c:v>0.44390000000000018</c:v>
                  </c:pt>
                  <c:pt idx="524">
                    <c:v>0.44390000000000018</c:v>
                  </c:pt>
                  <c:pt idx="525">
                    <c:v>0.44390000000000018</c:v>
                  </c:pt>
                  <c:pt idx="526">
                    <c:v>0.44390000000000018</c:v>
                  </c:pt>
                  <c:pt idx="527">
                    <c:v>0.44390000000000018</c:v>
                  </c:pt>
                  <c:pt idx="528">
                    <c:v>0.44390000000000018</c:v>
                  </c:pt>
                  <c:pt idx="529">
                    <c:v>0.44390000000000018</c:v>
                  </c:pt>
                  <c:pt idx="530">
                    <c:v>0.44390000000000018</c:v>
                  </c:pt>
                  <c:pt idx="531">
                    <c:v>0.44390000000000018</c:v>
                  </c:pt>
                  <c:pt idx="532">
                    <c:v>0.44390000000000018</c:v>
                  </c:pt>
                  <c:pt idx="533">
                    <c:v>0.44390000000000018</c:v>
                  </c:pt>
                  <c:pt idx="534">
                    <c:v>0.44390000000000018</c:v>
                  </c:pt>
                  <c:pt idx="535">
                    <c:v>0.44390000000000018</c:v>
                  </c:pt>
                  <c:pt idx="536">
                    <c:v>0.44390000000000018</c:v>
                  </c:pt>
                  <c:pt idx="537">
                    <c:v>0.44390000000000018</c:v>
                  </c:pt>
                  <c:pt idx="538">
                    <c:v>0.44390000000000018</c:v>
                  </c:pt>
                  <c:pt idx="539">
                    <c:v>0.44390000000000018</c:v>
                  </c:pt>
                  <c:pt idx="540">
                    <c:v>0.44390000000000018</c:v>
                  </c:pt>
                  <c:pt idx="541">
                    <c:v>0.44390000000000018</c:v>
                  </c:pt>
                  <c:pt idx="542">
                    <c:v>0.44390000000000018</c:v>
                  </c:pt>
                  <c:pt idx="543">
                    <c:v>0.44390000000000018</c:v>
                  </c:pt>
                  <c:pt idx="544">
                    <c:v>0.44390000000000018</c:v>
                  </c:pt>
                  <c:pt idx="545">
                    <c:v>0.44390000000000018</c:v>
                  </c:pt>
                  <c:pt idx="546">
                    <c:v>0.44390000000000018</c:v>
                  </c:pt>
                  <c:pt idx="547">
                    <c:v>0.44390000000000018</c:v>
                  </c:pt>
                  <c:pt idx="548">
                    <c:v>0.44390000000000018</c:v>
                  </c:pt>
                  <c:pt idx="549">
                    <c:v>0.44390000000000018</c:v>
                  </c:pt>
                  <c:pt idx="550">
                    <c:v>0.44390000000000018</c:v>
                  </c:pt>
                  <c:pt idx="551">
                    <c:v>0.44390000000000018</c:v>
                  </c:pt>
                  <c:pt idx="552">
                    <c:v>0.44390000000000018</c:v>
                  </c:pt>
                  <c:pt idx="553">
                    <c:v>0.44390000000000018</c:v>
                  </c:pt>
                  <c:pt idx="554">
                    <c:v>0.44390000000000018</c:v>
                  </c:pt>
                  <c:pt idx="555">
                    <c:v>0.44390000000000018</c:v>
                  </c:pt>
                  <c:pt idx="556">
                    <c:v>0.44390000000000018</c:v>
                  </c:pt>
                  <c:pt idx="557">
                    <c:v>0.44390000000000018</c:v>
                  </c:pt>
                  <c:pt idx="558">
                    <c:v>0.44390000000000018</c:v>
                  </c:pt>
                  <c:pt idx="559">
                    <c:v>0.44390000000000018</c:v>
                  </c:pt>
                  <c:pt idx="560">
                    <c:v>0.44390000000000018</c:v>
                  </c:pt>
                  <c:pt idx="561">
                    <c:v>0.44390000000000018</c:v>
                  </c:pt>
                  <c:pt idx="562">
                    <c:v>0.44390000000000018</c:v>
                  </c:pt>
                  <c:pt idx="563">
                    <c:v>0.44390000000000018</c:v>
                  </c:pt>
                  <c:pt idx="564">
                    <c:v>0.44390000000000018</c:v>
                  </c:pt>
                  <c:pt idx="565">
                    <c:v>0.44390000000000018</c:v>
                  </c:pt>
                  <c:pt idx="566">
                    <c:v>0.44390000000000018</c:v>
                  </c:pt>
                  <c:pt idx="567">
                    <c:v>0.44390000000000018</c:v>
                  </c:pt>
                  <c:pt idx="568">
                    <c:v>0.44390000000000018</c:v>
                  </c:pt>
                  <c:pt idx="569">
                    <c:v>0.44390000000000018</c:v>
                  </c:pt>
                  <c:pt idx="570">
                    <c:v>0.44390000000000018</c:v>
                  </c:pt>
                  <c:pt idx="571">
                    <c:v>0.44390000000000018</c:v>
                  </c:pt>
                  <c:pt idx="572">
                    <c:v>0.44390000000000018</c:v>
                  </c:pt>
                  <c:pt idx="573">
                    <c:v>0.44390000000000018</c:v>
                  </c:pt>
                  <c:pt idx="574">
                    <c:v>0.44390000000000018</c:v>
                  </c:pt>
                  <c:pt idx="575">
                    <c:v>0.44390000000000018</c:v>
                  </c:pt>
                  <c:pt idx="576">
                    <c:v>0.44390000000000018</c:v>
                  </c:pt>
                  <c:pt idx="577">
                    <c:v>0.44390000000000018</c:v>
                  </c:pt>
                  <c:pt idx="578">
                    <c:v>0.44390000000000018</c:v>
                  </c:pt>
                  <c:pt idx="579">
                    <c:v>0.44390000000000018</c:v>
                  </c:pt>
                  <c:pt idx="580">
                    <c:v>0.44390000000000018</c:v>
                  </c:pt>
                  <c:pt idx="581">
                    <c:v>0.44390000000000018</c:v>
                  </c:pt>
                  <c:pt idx="582">
                    <c:v>0.44390000000000018</c:v>
                  </c:pt>
                  <c:pt idx="583">
                    <c:v>0.44390000000000018</c:v>
                  </c:pt>
                  <c:pt idx="584">
                    <c:v>0.44390000000000018</c:v>
                  </c:pt>
                  <c:pt idx="585">
                    <c:v>0.44390000000000018</c:v>
                  </c:pt>
                  <c:pt idx="586">
                    <c:v>0.44390000000000018</c:v>
                  </c:pt>
                  <c:pt idx="587">
                    <c:v>0.44390000000000018</c:v>
                  </c:pt>
                  <c:pt idx="588">
                    <c:v>0.44390000000000018</c:v>
                  </c:pt>
                  <c:pt idx="589">
                    <c:v>0.44390000000000018</c:v>
                  </c:pt>
                  <c:pt idx="590">
                    <c:v>0.44390000000000018</c:v>
                  </c:pt>
                  <c:pt idx="591">
                    <c:v>0.44390000000000018</c:v>
                  </c:pt>
                  <c:pt idx="592">
                    <c:v>0.44390000000000018</c:v>
                  </c:pt>
                  <c:pt idx="593">
                    <c:v>0.44390000000000018</c:v>
                  </c:pt>
                  <c:pt idx="594">
                    <c:v>0.44390000000000018</c:v>
                  </c:pt>
                  <c:pt idx="595">
                    <c:v>0.44390000000000018</c:v>
                  </c:pt>
                  <c:pt idx="596">
                    <c:v>0.44390000000000018</c:v>
                  </c:pt>
                  <c:pt idx="597">
                    <c:v>0.44390000000000018</c:v>
                  </c:pt>
                  <c:pt idx="598">
                    <c:v>0.44390000000000018</c:v>
                  </c:pt>
                  <c:pt idx="599">
                    <c:v>0.44390000000000018</c:v>
                  </c:pt>
                  <c:pt idx="600">
                    <c:v>0.44390000000000018</c:v>
                  </c:pt>
                  <c:pt idx="601">
                    <c:v>0.44390000000000018</c:v>
                  </c:pt>
                  <c:pt idx="602">
                    <c:v>0.44390000000000018</c:v>
                  </c:pt>
                  <c:pt idx="603">
                    <c:v>0.44390000000000018</c:v>
                  </c:pt>
                  <c:pt idx="604">
                    <c:v>0.44390000000000018</c:v>
                  </c:pt>
                  <c:pt idx="605">
                    <c:v>0.44390000000000018</c:v>
                  </c:pt>
                  <c:pt idx="606">
                    <c:v>0.44390000000000018</c:v>
                  </c:pt>
                  <c:pt idx="607">
                    <c:v>0.44390000000000018</c:v>
                  </c:pt>
                  <c:pt idx="608">
                    <c:v>0.44390000000000018</c:v>
                  </c:pt>
                  <c:pt idx="609">
                    <c:v>0.44390000000000018</c:v>
                  </c:pt>
                  <c:pt idx="610">
                    <c:v>0.44390000000000018</c:v>
                  </c:pt>
                  <c:pt idx="611">
                    <c:v>0.44390000000000018</c:v>
                  </c:pt>
                  <c:pt idx="612">
                    <c:v>0.44390000000000018</c:v>
                  </c:pt>
                  <c:pt idx="613">
                    <c:v>0.44390000000000018</c:v>
                  </c:pt>
                  <c:pt idx="614">
                    <c:v>0.44390000000000018</c:v>
                  </c:pt>
                  <c:pt idx="615">
                    <c:v>0.44390000000000018</c:v>
                  </c:pt>
                  <c:pt idx="616">
                    <c:v>0.44390000000000018</c:v>
                  </c:pt>
                  <c:pt idx="617">
                    <c:v>0.44390000000000018</c:v>
                  </c:pt>
                  <c:pt idx="618">
                    <c:v>0.44390000000000018</c:v>
                  </c:pt>
                  <c:pt idx="619">
                    <c:v>0.44390000000000018</c:v>
                  </c:pt>
                  <c:pt idx="620">
                    <c:v>0.44390000000000018</c:v>
                  </c:pt>
                  <c:pt idx="621">
                    <c:v>0.44390000000000018</c:v>
                  </c:pt>
                  <c:pt idx="622">
                    <c:v>0.44390000000000018</c:v>
                  </c:pt>
                  <c:pt idx="623">
                    <c:v>0.44390000000000018</c:v>
                  </c:pt>
                  <c:pt idx="624">
                    <c:v>0.44390000000000018</c:v>
                  </c:pt>
                  <c:pt idx="625">
                    <c:v>0.44390000000000018</c:v>
                  </c:pt>
                  <c:pt idx="626">
                    <c:v>0.44390000000000018</c:v>
                  </c:pt>
                  <c:pt idx="627">
                    <c:v>0.44390000000000018</c:v>
                  </c:pt>
                  <c:pt idx="628">
                    <c:v>0.44390000000000018</c:v>
                  </c:pt>
                  <c:pt idx="629">
                    <c:v>0.44390000000000018</c:v>
                  </c:pt>
                  <c:pt idx="630">
                    <c:v>0.44390000000000018</c:v>
                  </c:pt>
                  <c:pt idx="631">
                    <c:v>0.44390000000000018</c:v>
                  </c:pt>
                  <c:pt idx="632">
                    <c:v>0.44390000000000018</c:v>
                  </c:pt>
                  <c:pt idx="633">
                    <c:v>0.44390000000000018</c:v>
                  </c:pt>
                  <c:pt idx="634">
                    <c:v>0.44390000000000018</c:v>
                  </c:pt>
                  <c:pt idx="635">
                    <c:v>0.44390000000000018</c:v>
                  </c:pt>
                  <c:pt idx="636">
                    <c:v>0.44390000000000018</c:v>
                  </c:pt>
                  <c:pt idx="637">
                    <c:v>0.44390000000000018</c:v>
                  </c:pt>
                  <c:pt idx="638">
                    <c:v>0.44390000000000018</c:v>
                  </c:pt>
                  <c:pt idx="639">
                    <c:v>0.44390000000000018</c:v>
                  </c:pt>
                  <c:pt idx="640">
                    <c:v>0.44390000000000018</c:v>
                  </c:pt>
                  <c:pt idx="641">
                    <c:v>0.44390000000000018</c:v>
                  </c:pt>
                  <c:pt idx="642">
                    <c:v>0.44390000000000018</c:v>
                  </c:pt>
                  <c:pt idx="643">
                    <c:v>0.44390000000000018</c:v>
                  </c:pt>
                  <c:pt idx="644">
                    <c:v>0.44390000000000018</c:v>
                  </c:pt>
                  <c:pt idx="645">
                    <c:v>0.44390000000000018</c:v>
                  </c:pt>
                  <c:pt idx="646">
                    <c:v>0.44390000000000018</c:v>
                  </c:pt>
                  <c:pt idx="647">
                    <c:v>0.44390000000000018</c:v>
                  </c:pt>
                  <c:pt idx="648">
                    <c:v>0.44390000000000018</c:v>
                  </c:pt>
                  <c:pt idx="649">
                    <c:v>0.44390000000000018</c:v>
                  </c:pt>
                  <c:pt idx="650">
                    <c:v>0.44390000000000018</c:v>
                  </c:pt>
                  <c:pt idx="651">
                    <c:v>0.44390000000000018</c:v>
                  </c:pt>
                  <c:pt idx="652">
                    <c:v>0.44390000000000018</c:v>
                  </c:pt>
                  <c:pt idx="653">
                    <c:v>0.44390000000000018</c:v>
                  </c:pt>
                  <c:pt idx="654">
                    <c:v>0.44390000000000018</c:v>
                  </c:pt>
                  <c:pt idx="655">
                    <c:v>0.44390000000000018</c:v>
                  </c:pt>
                  <c:pt idx="656">
                    <c:v>0.44390000000000018</c:v>
                  </c:pt>
                  <c:pt idx="657">
                    <c:v>0.44390000000000018</c:v>
                  </c:pt>
                  <c:pt idx="658">
                    <c:v>0.44390000000000018</c:v>
                  </c:pt>
                  <c:pt idx="659">
                    <c:v>0.44390000000000018</c:v>
                  </c:pt>
                  <c:pt idx="660">
                    <c:v>0.44390000000000018</c:v>
                  </c:pt>
                  <c:pt idx="661">
                    <c:v>0.44390000000000018</c:v>
                  </c:pt>
                  <c:pt idx="662">
                    <c:v>0.44390000000000018</c:v>
                  </c:pt>
                  <c:pt idx="663">
                    <c:v>0.44390000000000018</c:v>
                  </c:pt>
                  <c:pt idx="664">
                    <c:v>0.44390000000000018</c:v>
                  </c:pt>
                  <c:pt idx="665">
                    <c:v>0.44390000000000018</c:v>
                  </c:pt>
                  <c:pt idx="666">
                    <c:v>0.44390000000000018</c:v>
                  </c:pt>
                  <c:pt idx="667">
                    <c:v>0.44390000000000018</c:v>
                  </c:pt>
                  <c:pt idx="668">
                    <c:v>0.44390000000000018</c:v>
                  </c:pt>
                  <c:pt idx="669">
                    <c:v>0.44390000000000018</c:v>
                  </c:pt>
                  <c:pt idx="670">
                    <c:v>0.44390000000000018</c:v>
                  </c:pt>
                  <c:pt idx="671">
                    <c:v>0.44390000000000018</c:v>
                  </c:pt>
                  <c:pt idx="672">
                    <c:v>0.44390000000000018</c:v>
                  </c:pt>
                  <c:pt idx="673">
                    <c:v>0.44390000000000018</c:v>
                  </c:pt>
                  <c:pt idx="674">
                    <c:v>0.44390000000000018</c:v>
                  </c:pt>
                  <c:pt idx="675">
                    <c:v>0.44390000000000018</c:v>
                  </c:pt>
                  <c:pt idx="676">
                    <c:v>0.44390000000000018</c:v>
                  </c:pt>
                  <c:pt idx="677">
                    <c:v>0.44390000000000018</c:v>
                  </c:pt>
                  <c:pt idx="678">
                    <c:v>0.44390000000000018</c:v>
                  </c:pt>
                  <c:pt idx="679">
                    <c:v>0.44390000000000018</c:v>
                  </c:pt>
                  <c:pt idx="680">
                    <c:v>0.44390000000000018</c:v>
                  </c:pt>
                  <c:pt idx="681">
                    <c:v>0.44390000000000018</c:v>
                  </c:pt>
                  <c:pt idx="682">
                    <c:v>0.44390000000000018</c:v>
                  </c:pt>
                  <c:pt idx="683">
                    <c:v>0.44390000000000018</c:v>
                  </c:pt>
                  <c:pt idx="684">
                    <c:v>0.44390000000000018</c:v>
                  </c:pt>
                  <c:pt idx="685">
                    <c:v>0.44390000000000018</c:v>
                  </c:pt>
                  <c:pt idx="686">
                    <c:v>0.44390000000000018</c:v>
                  </c:pt>
                  <c:pt idx="687">
                    <c:v>0.44390000000000018</c:v>
                  </c:pt>
                  <c:pt idx="688">
                    <c:v>0.44390000000000018</c:v>
                  </c:pt>
                  <c:pt idx="689">
                    <c:v>0.44390000000000018</c:v>
                  </c:pt>
                  <c:pt idx="690">
                    <c:v>0.44390000000000018</c:v>
                  </c:pt>
                  <c:pt idx="691">
                    <c:v>0.44390000000000018</c:v>
                  </c:pt>
                  <c:pt idx="692">
                    <c:v>0.44390000000000018</c:v>
                  </c:pt>
                  <c:pt idx="693">
                    <c:v>0.44390000000000018</c:v>
                  </c:pt>
                  <c:pt idx="694">
                    <c:v>0.44390000000000018</c:v>
                  </c:pt>
                  <c:pt idx="695">
                    <c:v>0.44390000000000018</c:v>
                  </c:pt>
                  <c:pt idx="696">
                    <c:v>0.44390000000000018</c:v>
                  </c:pt>
                  <c:pt idx="697">
                    <c:v>0.44390000000000018</c:v>
                  </c:pt>
                  <c:pt idx="698">
                    <c:v>0.44390000000000018</c:v>
                  </c:pt>
                  <c:pt idx="699">
                    <c:v>0.44390000000000018</c:v>
                  </c:pt>
                  <c:pt idx="700">
                    <c:v>0.44390000000000018</c:v>
                  </c:pt>
                  <c:pt idx="701">
                    <c:v>0.44390000000000018</c:v>
                  </c:pt>
                  <c:pt idx="702">
                    <c:v>0.44390000000000018</c:v>
                  </c:pt>
                  <c:pt idx="703">
                    <c:v>0.44390000000000018</c:v>
                  </c:pt>
                  <c:pt idx="704">
                    <c:v>0.44390000000000018</c:v>
                  </c:pt>
                  <c:pt idx="705">
                    <c:v>0.44390000000000018</c:v>
                  </c:pt>
                  <c:pt idx="706">
                    <c:v>0.44390000000000018</c:v>
                  </c:pt>
                  <c:pt idx="707">
                    <c:v>0.44390000000000018</c:v>
                  </c:pt>
                  <c:pt idx="708">
                    <c:v>0.44390000000000018</c:v>
                  </c:pt>
                  <c:pt idx="709">
                    <c:v>0.44390000000000018</c:v>
                  </c:pt>
                  <c:pt idx="710">
                    <c:v>0.44390000000000018</c:v>
                  </c:pt>
                  <c:pt idx="711">
                    <c:v>0.44390000000000018</c:v>
                  </c:pt>
                  <c:pt idx="712">
                    <c:v>0.44390000000000018</c:v>
                  </c:pt>
                  <c:pt idx="713">
                    <c:v>0.44390000000000018</c:v>
                  </c:pt>
                  <c:pt idx="714">
                    <c:v>0.44390000000000018</c:v>
                  </c:pt>
                  <c:pt idx="715">
                    <c:v>0.44390000000000018</c:v>
                  </c:pt>
                  <c:pt idx="716">
                    <c:v>0.44390000000000018</c:v>
                  </c:pt>
                  <c:pt idx="717">
                    <c:v>0.44390000000000018</c:v>
                  </c:pt>
                  <c:pt idx="718">
                    <c:v>0.44390000000000018</c:v>
                  </c:pt>
                  <c:pt idx="719">
                    <c:v>0.44390000000000018</c:v>
                  </c:pt>
                  <c:pt idx="720">
                    <c:v>0.44390000000000018</c:v>
                  </c:pt>
                  <c:pt idx="721">
                    <c:v>0.44390000000000018</c:v>
                  </c:pt>
                  <c:pt idx="722">
                    <c:v>0.44390000000000018</c:v>
                  </c:pt>
                  <c:pt idx="723">
                    <c:v>0.44390000000000018</c:v>
                  </c:pt>
                  <c:pt idx="724">
                    <c:v>0.44390000000000018</c:v>
                  </c:pt>
                  <c:pt idx="725">
                    <c:v>0.44390000000000018</c:v>
                  </c:pt>
                  <c:pt idx="726">
                    <c:v>0.44390000000000018</c:v>
                  </c:pt>
                  <c:pt idx="727">
                    <c:v>0.44390000000000018</c:v>
                  </c:pt>
                  <c:pt idx="728">
                    <c:v>0.44390000000000018</c:v>
                  </c:pt>
                  <c:pt idx="729">
                    <c:v>0.44390000000000018</c:v>
                  </c:pt>
                  <c:pt idx="730">
                    <c:v>0.44390000000000018</c:v>
                  </c:pt>
                  <c:pt idx="731">
                    <c:v>0.44390000000000018</c:v>
                  </c:pt>
                  <c:pt idx="732">
                    <c:v>0.44390000000000018</c:v>
                  </c:pt>
                  <c:pt idx="733">
                    <c:v>0.44390000000000018</c:v>
                  </c:pt>
                  <c:pt idx="734">
                    <c:v>0.44390000000000018</c:v>
                  </c:pt>
                  <c:pt idx="735">
                    <c:v>0.44390000000000018</c:v>
                  </c:pt>
                  <c:pt idx="736">
                    <c:v>0.44390000000000018</c:v>
                  </c:pt>
                  <c:pt idx="737">
                    <c:v>0.44390000000000018</c:v>
                  </c:pt>
                  <c:pt idx="738">
                    <c:v>0.44390000000000018</c:v>
                  </c:pt>
                  <c:pt idx="739">
                    <c:v>0.44390000000000018</c:v>
                  </c:pt>
                  <c:pt idx="740">
                    <c:v>0.44390000000000018</c:v>
                  </c:pt>
                  <c:pt idx="741">
                    <c:v>0.44390000000000018</c:v>
                  </c:pt>
                  <c:pt idx="742">
                    <c:v>0.44390000000000018</c:v>
                  </c:pt>
                  <c:pt idx="743">
                    <c:v>0.44390000000000018</c:v>
                  </c:pt>
                  <c:pt idx="744">
                    <c:v>0.44390000000000018</c:v>
                  </c:pt>
                  <c:pt idx="745">
                    <c:v>0.44390000000000018</c:v>
                  </c:pt>
                  <c:pt idx="746">
                    <c:v>0.44390000000000018</c:v>
                  </c:pt>
                  <c:pt idx="747">
                    <c:v>0.44390000000000018</c:v>
                  </c:pt>
                  <c:pt idx="748">
                    <c:v>0.44390000000000018</c:v>
                  </c:pt>
                  <c:pt idx="749">
                    <c:v>0.44390000000000018</c:v>
                  </c:pt>
                  <c:pt idx="750">
                    <c:v>0.44390000000000018</c:v>
                  </c:pt>
                  <c:pt idx="751">
                    <c:v>0.44390000000000018</c:v>
                  </c:pt>
                  <c:pt idx="752">
                    <c:v>0.44390000000000018</c:v>
                  </c:pt>
                  <c:pt idx="753">
                    <c:v>0.44390000000000018</c:v>
                  </c:pt>
                  <c:pt idx="754">
                    <c:v>0.44390000000000018</c:v>
                  </c:pt>
                  <c:pt idx="755">
                    <c:v>0.44390000000000018</c:v>
                  </c:pt>
                  <c:pt idx="756">
                    <c:v>0.44390000000000018</c:v>
                  </c:pt>
                  <c:pt idx="757">
                    <c:v>0.44390000000000018</c:v>
                  </c:pt>
                  <c:pt idx="758">
                    <c:v>0.44390000000000018</c:v>
                  </c:pt>
                  <c:pt idx="759">
                    <c:v>0.44390000000000018</c:v>
                  </c:pt>
                  <c:pt idx="760">
                    <c:v>0.44390000000000018</c:v>
                  </c:pt>
                  <c:pt idx="761">
                    <c:v>0.44390000000000018</c:v>
                  </c:pt>
                  <c:pt idx="762">
                    <c:v>0.44390000000000018</c:v>
                  </c:pt>
                  <c:pt idx="763">
                    <c:v>0.44390000000000018</c:v>
                  </c:pt>
                  <c:pt idx="764">
                    <c:v>0.44390000000000018</c:v>
                  </c:pt>
                  <c:pt idx="765">
                    <c:v>0.44390000000000018</c:v>
                  </c:pt>
                  <c:pt idx="766">
                    <c:v>0.44390000000000018</c:v>
                  </c:pt>
                  <c:pt idx="767">
                    <c:v>0.44390000000000018</c:v>
                  </c:pt>
                  <c:pt idx="768">
                    <c:v>0.44390000000000018</c:v>
                  </c:pt>
                  <c:pt idx="769">
                    <c:v>0.44390000000000018</c:v>
                  </c:pt>
                  <c:pt idx="770">
                    <c:v>0.44390000000000018</c:v>
                  </c:pt>
                  <c:pt idx="771">
                    <c:v>0.44390000000000018</c:v>
                  </c:pt>
                  <c:pt idx="772">
                    <c:v>0.44390000000000018</c:v>
                  </c:pt>
                  <c:pt idx="773">
                    <c:v>0.44390000000000018</c:v>
                  </c:pt>
                  <c:pt idx="774">
                    <c:v>0.44390000000000018</c:v>
                  </c:pt>
                  <c:pt idx="775">
                    <c:v>0.44390000000000018</c:v>
                  </c:pt>
                  <c:pt idx="776">
                    <c:v>0.44390000000000018</c:v>
                  </c:pt>
                  <c:pt idx="777">
                    <c:v>0.44390000000000018</c:v>
                  </c:pt>
                  <c:pt idx="778">
                    <c:v>0.44390000000000018</c:v>
                  </c:pt>
                  <c:pt idx="779">
                    <c:v>0.44390000000000018</c:v>
                  </c:pt>
                  <c:pt idx="780">
                    <c:v>0.44390000000000018</c:v>
                  </c:pt>
                  <c:pt idx="781">
                    <c:v>0.44390000000000018</c:v>
                  </c:pt>
                  <c:pt idx="782">
                    <c:v>0.44390000000000018</c:v>
                  </c:pt>
                  <c:pt idx="783">
                    <c:v>0.44390000000000018</c:v>
                  </c:pt>
                  <c:pt idx="784">
                    <c:v>0.44390000000000018</c:v>
                  </c:pt>
                  <c:pt idx="785">
                    <c:v>0.44390000000000018</c:v>
                  </c:pt>
                  <c:pt idx="786">
                    <c:v>0.44390000000000018</c:v>
                  </c:pt>
                  <c:pt idx="787">
                    <c:v>0.44390000000000018</c:v>
                  </c:pt>
                  <c:pt idx="788">
                    <c:v>0.44390000000000018</c:v>
                  </c:pt>
                  <c:pt idx="789">
                    <c:v>0.44390000000000018</c:v>
                  </c:pt>
                  <c:pt idx="790">
                    <c:v>0.44390000000000018</c:v>
                  </c:pt>
                  <c:pt idx="791">
                    <c:v>0.44390000000000018</c:v>
                  </c:pt>
                  <c:pt idx="792">
                    <c:v>0.44390000000000018</c:v>
                  </c:pt>
                  <c:pt idx="793">
                    <c:v>0.44390000000000018</c:v>
                  </c:pt>
                  <c:pt idx="794">
                    <c:v>0.44390000000000018</c:v>
                  </c:pt>
                  <c:pt idx="795">
                    <c:v>0.44390000000000018</c:v>
                  </c:pt>
                  <c:pt idx="796">
                    <c:v>0.44390000000000018</c:v>
                  </c:pt>
                  <c:pt idx="797">
                    <c:v>0.44390000000000018</c:v>
                  </c:pt>
                  <c:pt idx="798">
                    <c:v>0.44390000000000018</c:v>
                  </c:pt>
                  <c:pt idx="799">
                    <c:v>0.44390000000000018</c:v>
                  </c:pt>
                  <c:pt idx="800">
                    <c:v>0.44390000000000018</c:v>
                  </c:pt>
                  <c:pt idx="801">
                    <c:v>0.44390000000000018</c:v>
                  </c:pt>
                  <c:pt idx="802">
                    <c:v>0.44390000000000018</c:v>
                  </c:pt>
                  <c:pt idx="803">
                    <c:v>0.44390000000000018</c:v>
                  </c:pt>
                  <c:pt idx="804">
                    <c:v>0.44390000000000018</c:v>
                  </c:pt>
                  <c:pt idx="805">
                    <c:v>0.44390000000000018</c:v>
                  </c:pt>
                  <c:pt idx="806">
                    <c:v>0.44390000000000018</c:v>
                  </c:pt>
                  <c:pt idx="807">
                    <c:v>0.44390000000000018</c:v>
                  </c:pt>
                  <c:pt idx="808">
                    <c:v>0.44390000000000018</c:v>
                  </c:pt>
                  <c:pt idx="809">
                    <c:v>0.44390000000000018</c:v>
                  </c:pt>
                  <c:pt idx="810">
                    <c:v>0.44390000000000018</c:v>
                  </c:pt>
                  <c:pt idx="811">
                    <c:v>0.44390000000000018</c:v>
                  </c:pt>
                  <c:pt idx="812">
                    <c:v>0.44390000000000018</c:v>
                  </c:pt>
                  <c:pt idx="813">
                    <c:v>0.44390000000000018</c:v>
                  </c:pt>
                  <c:pt idx="814">
                    <c:v>0.44390000000000018</c:v>
                  </c:pt>
                  <c:pt idx="815">
                    <c:v>0.44390000000000018</c:v>
                  </c:pt>
                  <c:pt idx="816">
                    <c:v>0.44390000000000018</c:v>
                  </c:pt>
                  <c:pt idx="817">
                    <c:v>0.44390000000000018</c:v>
                  </c:pt>
                  <c:pt idx="818">
                    <c:v>0.44390000000000018</c:v>
                  </c:pt>
                  <c:pt idx="819">
                    <c:v>0.44390000000000018</c:v>
                  </c:pt>
                  <c:pt idx="820">
                    <c:v>0.44390000000000018</c:v>
                  </c:pt>
                  <c:pt idx="821">
                    <c:v>0.44390000000000018</c:v>
                  </c:pt>
                  <c:pt idx="822">
                    <c:v>0.44390000000000018</c:v>
                  </c:pt>
                  <c:pt idx="823">
                    <c:v>0.44390000000000018</c:v>
                  </c:pt>
                  <c:pt idx="824">
                    <c:v>0.44390000000000018</c:v>
                  </c:pt>
                  <c:pt idx="825">
                    <c:v>0.44390000000000018</c:v>
                  </c:pt>
                  <c:pt idx="826">
                    <c:v>0.44390000000000018</c:v>
                  </c:pt>
                  <c:pt idx="827">
                    <c:v>0.44390000000000018</c:v>
                  </c:pt>
                  <c:pt idx="828">
                    <c:v>0.44390000000000018</c:v>
                  </c:pt>
                  <c:pt idx="829">
                    <c:v>0.44390000000000018</c:v>
                  </c:pt>
                  <c:pt idx="830">
                    <c:v>0.44390000000000018</c:v>
                  </c:pt>
                  <c:pt idx="831">
                    <c:v>0.44390000000000018</c:v>
                  </c:pt>
                  <c:pt idx="832">
                    <c:v>0.44390000000000018</c:v>
                  </c:pt>
                  <c:pt idx="833">
                    <c:v>0.44390000000000018</c:v>
                  </c:pt>
                  <c:pt idx="834">
                    <c:v>0.44390000000000018</c:v>
                  </c:pt>
                  <c:pt idx="835">
                    <c:v>0.44390000000000018</c:v>
                  </c:pt>
                  <c:pt idx="836">
                    <c:v>0.44390000000000018</c:v>
                  </c:pt>
                  <c:pt idx="837">
                    <c:v>0.44390000000000018</c:v>
                  </c:pt>
                  <c:pt idx="838">
                    <c:v>0.44390000000000018</c:v>
                  </c:pt>
                  <c:pt idx="839">
                    <c:v>0.44390000000000018</c:v>
                  </c:pt>
                  <c:pt idx="840">
                    <c:v>0.44390000000000018</c:v>
                  </c:pt>
                  <c:pt idx="841">
                    <c:v>0.44390000000000018</c:v>
                  </c:pt>
                  <c:pt idx="842">
                    <c:v>0.44390000000000018</c:v>
                  </c:pt>
                  <c:pt idx="843">
                    <c:v>0.44390000000000018</c:v>
                  </c:pt>
                  <c:pt idx="844">
                    <c:v>0.44390000000000018</c:v>
                  </c:pt>
                  <c:pt idx="845">
                    <c:v>0.44390000000000018</c:v>
                  </c:pt>
                  <c:pt idx="846">
                    <c:v>0.44390000000000018</c:v>
                  </c:pt>
                  <c:pt idx="847">
                    <c:v>0.44390000000000018</c:v>
                  </c:pt>
                  <c:pt idx="848">
                    <c:v>0.44390000000000018</c:v>
                  </c:pt>
                  <c:pt idx="849">
                    <c:v>0.44390000000000018</c:v>
                  </c:pt>
                  <c:pt idx="850">
                    <c:v>0.44390000000000018</c:v>
                  </c:pt>
                  <c:pt idx="851">
                    <c:v>0.44390000000000018</c:v>
                  </c:pt>
                  <c:pt idx="852">
                    <c:v>0.44390000000000018</c:v>
                  </c:pt>
                  <c:pt idx="853">
                    <c:v>0.44390000000000018</c:v>
                  </c:pt>
                  <c:pt idx="854">
                    <c:v>0.44390000000000018</c:v>
                  </c:pt>
                  <c:pt idx="855">
                    <c:v>0.44390000000000018</c:v>
                  </c:pt>
                  <c:pt idx="856">
                    <c:v>0.44390000000000018</c:v>
                  </c:pt>
                  <c:pt idx="857">
                    <c:v>0.44390000000000018</c:v>
                  </c:pt>
                  <c:pt idx="858">
                    <c:v>0.44390000000000018</c:v>
                  </c:pt>
                  <c:pt idx="859">
                    <c:v>0.44390000000000018</c:v>
                  </c:pt>
                  <c:pt idx="860">
                    <c:v>0.44390000000000018</c:v>
                  </c:pt>
                  <c:pt idx="861">
                    <c:v>0.44390000000000018</c:v>
                  </c:pt>
                  <c:pt idx="862">
                    <c:v>0.44390000000000018</c:v>
                  </c:pt>
                  <c:pt idx="863">
                    <c:v>0.44390000000000018</c:v>
                  </c:pt>
                  <c:pt idx="864">
                    <c:v>0.44390000000000018</c:v>
                  </c:pt>
                  <c:pt idx="865">
                    <c:v>0.44390000000000018</c:v>
                  </c:pt>
                  <c:pt idx="866">
                    <c:v>0.44390000000000018</c:v>
                  </c:pt>
                  <c:pt idx="867">
                    <c:v>0.44390000000000018</c:v>
                  </c:pt>
                  <c:pt idx="868">
                    <c:v>0.44390000000000018</c:v>
                  </c:pt>
                  <c:pt idx="869">
                    <c:v>0.44390000000000018</c:v>
                  </c:pt>
                  <c:pt idx="870">
                    <c:v>0.44390000000000018</c:v>
                  </c:pt>
                  <c:pt idx="871">
                    <c:v>0.44390000000000018</c:v>
                  </c:pt>
                  <c:pt idx="872">
                    <c:v>0.44390000000000018</c:v>
                  </c:pt>
                  <c:pt idx="873">
                    <c:v>0.44390000000000018</c:v>
                  </c:pt>
                  <c:pt idx="874">
                    <c:v>0.44390000000000018</c:v>
                  </c:pt>
                  <c:pt idx="875">
                    <c:v>0.44390000000000018</c:v>
                  </c:pt>
                  <c:pt idx="876">
                    <c:v>0.44390000000000018</c:v>
                  </c:pt>
                  <c:pt idx="877">
                    <c:v>0.44390000000000018</c:v>
                  </c:pt>
                  <c:pt idx="878">
                    <c:v>0.44390000000000018</c:v>
                  </c:pt>
                  <c:pt idx="879">
                    <c:v>0.44390000000000018</c:v>
                  </c:pt>
                  <c:pt idx="880">
                    <c:v>0.44390000000000018</c:v>
                  </c:pt>
                  <c:pt idx="881">
                    <c:v>0.44390000000000018</c:v>
                  </c:pt>
                  <c:pt idx="882">
                    <c:v>0.44390000000000018</c:v>
                  </c:pt>
                  <c:pt idx="883">
                    <c:v>0.44390000000000018</c:v>
                  </c:pt>
                  <c:pt idx="884">
                    <c:v>0.44390000000000018</c:v>
                  </c:pt>
                  <c:pt idx="885">
                    <c:v>0.44390000000000018</c:v>
                  </c:pt>
                  <c:pt idx="886">
                    <c:v>0.44390000000000018</c:v>
                  </c:pt>
                  <c:pt idx="887">
                    <c:v>0.44390000000000018</c:v>
                  </c:pt>
                  <c:pt idx="888">
                    <c:v>0.44390000000000018</c:v>
                  </c:pt>
                  <c:pt idx="889">
                    <c:v>0.44390000000000018</c:v>
                  </c:pt>
                  <c:pt idx="890">
                    <c:v>0.44390000000000018</c:v>
                  </c:pt>
                  <c:pt idx="891">
                    <c:v>0.44390000000000018</c:v>
                  </c:pt>
                  <c:pt idx="892">
                    <c:v>0.44390000000000018</c:v>
                  </c:pt>
                  <c:pt idx="893">
                    <c:v>0.44390000000000018</c:v>
                  </c:pt>
                  <c:pt idx="894">
                    <c:v>0.44390000000000018</c:v>
                  </c:pt>
                  <c:pt idx="895">
                    <c:v>0.44390000000000018</c:v>
                  </c:pt>
                  <c:pt idx="896">
                    <c:v>0.44390000000000018</c:v>
                  </c:pt>
                  <c:pt idx="897">
                    <c:v>0.44390000000000018</c:v>
                  </c:pt>
                  <c:pt idx="898">
                    <c:v>0.44390000000000018</c:v>
                  </c:pt>
                  <c:pt idx="899">
                    <c:v>0.44390000000000018</c:v>
                  </c:pt>
                  <c:pt idx="900">
                    <c:v>0.44390000000000018</c:v>
                  </c:pt>
                  <c:pt idx="901">
                    <c:v>0.44390000000000018</c:v>
                  </c:pt>
                  <c:pt idx="902">
                    <c:v>0.44390000000000018</c:v>
                  </c:pt>
                  <c:pt idx="903">
                    <c:v>0.44390000000000018</c:v>
                  </c:pt>
                  <c:pt idx="904">
                    <c:v>0.44390000000000018</c:v>
                  </c:pt>
                  <c:pt idx="905">
                    <c:v>0.44390000000000018</c:v>
                  </c:pt>
                  <c:pt idx="906">
                    <c:v>0.44390000000000018</c:v>
                  </c:pt>
                  <c:pt idx="907">
                    <c:v>0.44390000000000018</c:v>
                  </c:pt>
                  <c:pt idx="908">
                    <c:v>0.44390000000000018</c:v>
                  </c:pt>
                  <c:pt idx="909">
                    <c:v>0.44390000000000018</c:v>
                  </c:pt>
                  <c:pt idx="910">
                    <c:v>0.44390000000000018</c:v>
                  </c:pt>
                  <c:pt idx="911">
                    <c:v>0.44390000000000018</c:v>
                  </c:pt>
                  <c:pt idx="912">
                    <c:v>0.44390000000000018</c:v>
                  </c:pt>
                  <c:pt idx="913">
                    <c:v>0.44390000000000018</c:v>
                  </c:pt>
                  <c:pt idx="914">
                    <c:v>0.44390000000000018</c:v>
                  </c:pt>
                  <c:pt idx="915">
                    <c:v>0.44390000000000018</c:v>
                  </c:pt>
                  <c:pt idx="916">
                    <c:v>0.44390000000000018</c:v>
                  </c:pt>
                  <c:pt idx="917">
                    <c:v>0.44390000000000018</c:v>
                  </c:pt>
                  <c:pt idx="918">
                    <c:v>0.44390000000000018</c:v>
                  </c:pt>
                  <c:pt idx="919">
                    <c:v>0.44390000000000018</c:v>
                  </c:pt>
                  <c:pt idx="920">
                    <c:v>0.44390000000000018</c:v>
                  </c:pt>
                  <c:pt idx="921">
                    <c:v>0.44390000000000018</c:v>
                  </c:pt>
                  <c:pt idx="922">
                    <c:v>0.44390000000000018</c:v>
                  </c:pt>
                  <c:pt idx="923">
                    <c:v>0.44390000000000018</c:v>
                  </c:pt>
                  <c:pt idx="924">
                    <c:v>0.44390000000000018</c:v>
                  </c:pt>
                  <c:pt idx="925">
                    <c:v>0.44390000000000018</c:v>
                  </c:pt>
                  <c:pt idx="926">
                    <c:v>0.44390000000000018</c:v>
                  </c:pt>
                  <c:pt idx="927">
                    <c:v>0.44390000000000018</c:v>
                  </c:pt>
                  <c:pt idx="928">
                    <c:v>0.44390000000000018</c:v>
                  </c:pt>
                  <c:pt idx="929">
                    <c:v>0.44390000000000018</c:v>
                  </c:pt>
                  <c:pt idx="930">
                    <c:v>0.44390000000000018</c:v>
                  </c:pt>
                  <c:pt idx="931">
                    <c:v>0.44390000000000018</c:v>
                  </c:pt>
                  <c:pt idx="932">
                    <c:v>0.44390000000000018</c:v>
                  </c:pt>
                  <c:pt idx="933">
                    <c:v>0.44390000000000018</c:v>
                  </c:pt>
                  <c:pt idx="934">
                    <c:v>0.44390000000000018</c:v>
                  </c:pt>
                  <c:pt idx="935">
                    <c:v>0.44390000000000018</c:v>
                  </c:pt>
                  <c:pt idx="936">
                    <c:v>0.44390000000000018</c:v>
                  </c:pt>
                  <c:pt idx="937">
                    <c:v>0.44390000000000018</c:v>
                  </c:pt>
                  <c:pt idx="938">
                    <c:v>0.44390000000000018</c:v>
                  </c:pt>
                  <c:pt idx="939">
                    <c:v>0.44390000000000018</c:v>
                  </c:pt>
                  <c:pt idx="940">
                    <c:v>0.44390000000000018</c:v>
                  </c:pt>
                  <c:pt idx="941">
                    <c:v>0.44390000000000018</c:v>
                  </c:pt>
                  <c:pt idx="942">
                    <c:v>0.44390000000000018</c:v>
                  </c:pt>
                  <c:pt idx="943">
                    <c:v>0.44390000000000018</c:v>
                  </c:pt>
                  <c:pt idx="944">
                    <c:v>0.44390000000000018</c:v>
                  </c:pt>
                  <c:pt idx="945">
                    <c:v>0.44390000000000018</c:v>
                  </c:pt>
                  <c:pt idx="946">
                    <c:v>0.44390000000000018</c:v>
                  </c:pt>
                  <c:pt idx="947">
                    <c:v>0.44390000000000018</c:v>
                  </c:pt>
                  <c:pt idx="948">
                    <c:v>0.44390000000000018</c:v>
                  </c:pt>
                  <c:pt idx="949">
                    <c:v>0.44390000000000018</c:v>
                  </c:pt>
                  <c:pt idx="950">
                    <c:v>0.44390000000000018</c:v>
                  </c:pt>
                  <c:pt idx="951">
                    <c:v>0.44390000000000018</c:v>
                  </c:pt>
                  <c:pt idx="952">
                    <c:v>0.44390000000000018</c:v>
                  </c:pt>
                  <c:pt idx="953">
                    <c:v>0.44390000000000018</c:v>
                  </c:pt>
                  <c:pt idx="954">
                    <c:v>0.44390000000000018</c:v>
                  </c:pt>
                  <c:pt idx="955">
                    <c:v>0.44390000000000018</c:v>
                  </c:pt>
                  <c:pt idx="956">
                    <c:v>0.44390000000000018</c:v>
                  </c:pt>
                  <c:pt idx="957">
                    <c:v>0.44390000000000018</c:v>
                  </c:pt>
                  <c:pt idx="958">
                    <c:v>0.44390000000000018</c:v>
                  </c:pt>
                  <c:pt idx="959">
                    <c:v>0.44390000000000018</c:v>
                  </c:pt>
                  <c:pt idx="960">
                    <c:v>0.44390000000000018</c:v>
                  </c:pt>
                  <c:pt idx="961">
                    <c:v>0.44390000000000018</c:v>
                  </c:pt>
                  <c:pt idx="962">
                    <c:v>0.44390000000000018</c:v>
                  </c:pt>
                  <c:pt idx="963">
                    <c:v>0.44390000000000018</c:v>
                  </c:pt>
                  <c:pt idx="964">
                    <c:v>0.44390000000000018</c:v>
                  </c:pt>
                  <c:pt idx="965">
                    <c:v>0.44390000000000018</c:v>
                  </c:pt>
                  <c:pt idx="966">
                    <c:v>0.44390000000000018</c:v>
                  </c:pt>
                  <c:pt idx="967">
                    <c:v>0.44390000000000018</c:v>
                  </c:pt>
                  <c:pt idx="968">
                    <c:v>0.44390000000000018</c:v>
                  </c:pt>
                  <c:pt idx="969">
                    <c:v>0.44390000000000018</c:v>
                  </c:pt>
                  <c:pt idx="970">
                    <c:v>0.44390000000000018</c:v>
                  </c:pt>
                  <c:pt idx="971">
                    <c:v>0.44390000000000018</c:v>
                  </c:pt>
                  <c:pt idx="972">
                    <c:v>0.44390000000000018</c:v>
                  </c:pt>
                  <c:pt idx="973">
                    <c:v>0.44390000000000018</c:v>
                  </c:pt>
                  <c:pt idx="974">
                    <c:v>0.44390000000000018</c:v>
                  </c:pt>
                  <c:pt idx="975">
                    <c:v>0.44390000000000018</c:v>
                  </c:pt>
                  <c:pt idx="976">
                    <c:v>0.44390000000000018</c:v>
                  </c:pt>
                  <c:pt idx="977">
                    <c:v>0.44390000000000018</c:v>
                  </c:pt>
                  <c:pt idx="978">
                    <c:v>0.44390000000000018</c:v>
                  </c:pt>
                  <c:pt idx="979">
                    <c:v>0.44390000000000018</c:v>
                  </c:pt>
                  <c:pt idx="980">
                    <c:v>0.44390000000000018</c:v>
                  </c:pt>
                  <c:pt idx="981">
                    <c:v>0.44390000000000018</c:v>
                  </c:pt>
                  <c:pt idx="982">
                    <c:v>0.44390000000000018</c:v>
                  </c:pt>
                  <c:pt idx="983">
                    <c:v>0.44390000000000018</c:v>
                  </c:pt>
                  <c:pt idx="984">
                    <c:v>0.44390000000000018</c:v>
                  </c:pt>
                  <c:pt idx="985">
                    <c:v>0.44390000000000018</c:v>
                  </c:pt>
                  <c:pt idx="986">
                    <c:v>0.44390000000000018</c:v>
                  </c:pt>
                  <c:pt idx="987">
                    <c:v>0.44390000000000018</c:v>
                  </c:pt>
                  <c:pt idx="988">
                    <c:v>0.44390000000000018</c:v>
                  </c:pt>
                  <c:pt idx="989">
                    <c:v>0.44390000000000018</c:v>
                  </c:pt>
                  <c:pt idx="990">
                    <c:v>0.44390000000000018</c:v>
                  </c:pt>
                  <c:pt idx="991">
                    <c:v>0.44390000000000018</c:v>
                  </c:pt>
                  <c:pt idx="992">
                    <c:v>0.44390000000000018</c:v>
                  </c:pt>
                  <c:pt idx="993">
                    <c:v>0.44390000000000018</c:v>
                  </c:pt>
                  <c:pt idx="994">
                    <c:v>0.44390000000000018</c:v>
                  </c:pt>
                  <c:pt idx="995">
                    <c:v>0.44390000000000018</c:v>
                  </c:pt>
                  <c:pt idx="996">
                    <c:v>0.44390000000000018</c:v>
                  </c:pt>
                  <c:pt idx="997">
                    <c:v>0.44390000000000018</c:v>
                  </c:pt>
                  <c:pt idx="998">
                    <c:v>0.44390000000000018</c:v>
                  </c:pt>
                  <c:pt idx="999">
                    <c:v>0.44390000000000018</c:v>
                  </c:pt>
                  <c:pt idx="1000">
                    <c:v>0.44390000000000018</c:v>
                  </c:pt>
                  <c:pt idx="1001">
                    <c:v>0.44390000000000018</c:v>
                  </c:pt>
                  <c:pt idx="1002">
                    <c:v>0.44390000000000018</c:v>
                  </c:pt>
                  <c:pt idx="1003">
                    <c:v>0.44390000000000018</c:v>
                  </c:pt>
                  <c:pt idx="1004">
                    <c:v>0.44390000000000018</c:v>
                  </c:pt>
                  <c:pt idx="1005">
                    <c:v>0.44390000000000018</c:v>
                  </c:pt>
                  <c:pt idx="1006">
                    <c:v>0.44390000000000018</c:v>
                  </c:pt>
                  <c:pt idx="1007">
                    <c:v>0.44390000000000018</c:v>
                  </c:pt>
                  <c:pt idx="1008">
                    <c:v>0.44390000000000018</c:v>
                  </c:pt>
                  <c:pt idx="1009">
                    <c:v>0.44390000000000018</c:v>
                  </c:pt>
                  <c:pt idx="1010">
                    <c:v>0.44390000000000018</c:v>
                  </c:pt>
                  <c:pt idx="1011">
                    <c:v>0.44390000000000018</c:v>
                  </c:pt>
                  <c:pt idx="1012">
                    <c:v>0.44390000000000018</c:v>
                  </c:pt>
                  <c:pt idx="1013">
                    <c:v>0.44390000000000018</c:v>
                  </c:pt>
                  <c:pt idx="1014">
                    <c:v>0.44390000000000018</c:v>
                  </c:pt>
                  <c:pt idx="1015">
                    <c:v>0.44390000000000018</c:v>
                  </c:pt>
                  <c:pt idx="1016">
                    <c:v>0.44390000000000018</c:v>
                  </c:pt>
                  <c:pt idx="1017">
                    <c:v>0.44390000000000018</c:v>
                  </c:pt>
                  <c:pt idx="1018">
                    <c:v>0.44390000000000018</c:v>
                  </c:pt>
                  <c:pt idx="1019">
                    <c:v>0.44390000000000018</c:v>
                  </c:pt>
                  <c:pt idx="1020">
                    <c:v>0.44390000000000018</c:v>
                  </c:pt>
                  <c:pt idx="1021">
                    <c:v>0.44390000000000018</c:v>
                  </c:pt>
                  <c:pt idx="1022">
                    <c:v>0.44390000000000018</c:v>
                  </c:pt>
                  <c:pt idx="1023">
                    <c:v>0.44390000000000018</c:v>
                  </c:pt>
                  <c:pt idx="1024">
                    <c:v>0.44390000000000018</c:v>
                  </c:pt>
                  <c:pt idx="1025">
                    <c:v>0.44390000000000018</c:v>
                  </c:pt>
                  <c:pt idx="1026">
                    <c:v>0.44390000000000018</c:v>
                  </c:pt>
                  <c:pt idx="1027">
                    <c:v>0.44390000000000018</c:v>
                  </c:pt>
                  <c:pt idx="1028">
                    <c:v>0.44390000000000018</c:v>
                  </c:pt>
                  <c:pt idx="1029">
                    <c:v>0.44390000000000018</c:v>
                  </c:pt>
                  <c:pt idx="1030">
                    <c:v>0.44390000000000018</c:v>
                  </c:pt>
                  <c:pt idx="1031">
                    <c:v>0.44390000000000018</c:v>
                  </c:pt>
                  <c:pt idx="1032">
                    <c:v>0.44390000000000018</c:v>
                  </c:pt>
                  <c:pt idx="1033">
                    <c:v>0.44390000000000018</c:v>
                  </c:pt>
                  <c:pt idx="1034">
                    <c:v>0.44390000000000018</c:v>
                  </c:pt>
                  <c:pt idx="1035">
                    <c:v>0.44390000000000018</c:v>
                  </c:pt>
                  <c:pt idx="1036">
                    <c:v>0.44390000000000018</c:v>
                  </c:pt>
                  <c:pt idx="1037">
                    <c:v>0.44390000000000018</c:v>
                  </c:pt>
                  <c:pt idx="1038">
                    <c:v>0.44390000000000018</c:v>
                  </c:pt>
                  <c:pt idx="1039">
                    <c:v>0.44390000000000018</c:v>
                  </c:pt>
                  <c:pt idx="1040">
                    <c:v>0.44390000000000018</c:v>
                  </c:pt>
                  <c:pt idx="1041">
                    <c:v>0.44390000000000018</c:v>
                  </c:pt>
                  <c:pt idx="1042">
                    <c:v>0.44390000000000018</c:v>
                  </c:pt>
                  <c:pt idx="1043">
                    <c:v>0.44390000000000018</c:v>
                  </c:pt>
                  <c:pt idx="1044">
                    <c:v>0.44390000000000018</c:v>
                  </c:pt>
                  <c:pt idx="1045">
                    <c:v>0.44390000000000018</c:v>
                  </c:pt>
                  <c:pt idx="1046">
                    <c:v>0.44390000000000018</c:v>
                  </c:pt>
                  <c:pt idx="1047">
                    <c:v>0.44390000000000018</c:v>
                  </c:pt>
                  <c:pt idx="1048">
                    <c:v>0.44390000000000018</c:v>
                  </c:pt>
                  <c:pt idx="1049">
                    <c:v>0.44390000000000018</c:v>
                  </c:pt>
                  <c:pt idx="1050">
                    <c:v>0.44390000000000018</c:v>
                  </c:pt>
                  <c:pt idx="1051">
                    <c:v>0.44390000000000018</c:v>
                  </c:pt>
                  <c:pt idx="1052">
                    <c:v>0.44390000000000018</c:v>
                  </c:pt>
                  <c:pt idx="1053">
                    <c:v>0.44390000000000018</c:v>
                  </c:pt>
                  <c:pt idx="1054">
                    <c:v>0.44390000000000018</c:v>
                  </c:pt>
                  <c:pt idx="1055">
                    <c:v>0.44390000000000018</c:v>
                  </c:pt>
                  <c:pt idx="1056">
                    <c:v>0.44390000000000018</c:v>
                  </c:pt>
                  <c:pt idx="1057">
                    <c:v>0.44390000000000018</c:v>
                  </c:pt>
                  <c:pt idx="1058">
                    <c:v>0.44390000000000018</c:v>
                  </c:pt>
                  <c:pt idx="1059">
                    <c:v>0.44390000000000018</c:v>
                  </c:pt>
                  <c:pt idx="1060">
                    <c:v>0.44390000000000018</c:v>
                  </c:pt>
                  <c:pt idx="1061">
                    <c:v>0.44390000000000018</c:v>
                  </c:pt>
                  <c:pt idx="1062">
                    <c:v>0.44390000000000018</c:v>
                  </c:pt>
                  <c:pt idx="1063">
                    <c:v>0.44390000000000018</c:v>
                  </c:pt>
                  <c:pt idx="1064">
                    <c:v>0.44390000000000018</c:v>
                  </c:pt>
                  <c:pt idx="1065">
                    <c:v>0.44390000000000018</c:v>
                  </c:pt>
                  <c:pt idx="1066">
                    <c:v>0.44390000000000018</c:v>
                  </c:pt>
                  <c:pt idx="1067">
                    <c:v>0.44390000000000018</c:v>
                  </c:pt>
                  <c:pt idx="1068">
                    <c:v>0.44390000000000018</c:v>
                  </c:pt>
                  <c:pt idx="1069">
                    <c:v>0.44390000000000018</c:v>
                  </c:pt>
                  <c:pt idx="1070">
                    <c:v>0.44390000000000018</c:v>
                  </c:pt>
                  <c:pt idx="1071">
                    <c:v>0.44390000000000018</c:v>
                  </c:pt>
                  <c:pt idx="1072">
                    <c:v>0.44390000000000018</c:v>
                  </c:pt>
                  <c:pt idx="1073">
                    <c:v>0.44390000000000018</c:v>
                  </c:pt>
                  <c:pt idx="1074">
                    <c:v>0.44390000000000018</c:v>
                  </c:pt>
                  <c:pt idx="1075">
                    <c:v>0.44390000000000018</c:v>
                  </c:pt>
                  <c:pt idx="1076">
                    <c:v>0.44390000000000018</c:v>
                  </c:pt>
                  <c:pt idx="1077">
                    <c:v>0.44390000000000018</c:v>
                  </c:pt>
                  <c:pt idx="1078">
                    <c:v>0.44390000000000018</c:v>
                  </c:pt>
                  <c:pt idx="1079">
                    <c:v>0.44390000000000018</c:v>
                  </c:pt>
                  <c:pt idx="1080">
                    <c:v>0.44390000000000018</c:v>
                  </c:pt>
                  <c:pt idx="1081">
                    <c:v>0.44390000000000018</c:v>
                  </c:pt>
                  <c:pt idx="1082">
                    <c:v>0.44390000000000018</c:v>
                  </c:pt>
                  <c:pt idx="1083">
                    <c:v>0.44390000000000018</c:v>
                  </c:pt>
                  <c:pt idx="1084">
                    <c:v>0.44390000000000018</c:v>
                  </c:pt>
                  <c:pt idx="1085">
                    <c:v>0.44390000000000018</c:v>
                  </c:pt>
                  <c:pt idx="1086">
                    <c:v>0.44390000000000018</c:v>
                  </c:pt>
                  <c:pt idx="1087">
                    <c:v>0.44390000000000018</c:v>
                  </c:pt>
                  <c:pt idx="1088">
                    <c:v>0.44390000000000018</c:v>
                  </c:pt>
                </c:numCache>
              </c:numRef>
            </c:plus>
            <c:minus>
              <c:numRef>
                <c:f>'temp test'!$O$2:$O$1090</c:f>
                <c:numCache>
                  <c:formatCode>General</c:formatCode>
                  <c:ptCount val="1089"/>
                  <c:pt idx="0">
                    <c:v>0.44390000000000018</c:v>
                  </c:pt>
                  <c:pt idx="1">
                    <c:v>0.44390000000000018</c:v>
                  </c:pt>
                  <c:pt idx="2">
                    <c:v>0.44390000000000018</c:v>
                  </c:pt>
                  <c:pt idx="3">
                    <c:v>0.44390000000000018</c:v>
                  </c:pt>
                  <c:pt idx="4">
                    <c:v>0.44390000000000018</c:v>
                  </c:pt>
                  <c:pt idx="5">
                    <c:v>0.44390000000000018</c:v>
                  </c:pt>
                  <c:pt idx="6">
                    <c:v>0.44390000000000018</c:v>
                  </c:pt>
                  <c:pt idx="7">
                    <c:v>0.44390000000000018</c:v>
                  </c:pt>
                  <c:pt idx="8">
                    <c:v>0.44390000000000018</c:v>
                  </c:pt>
                  <c:pt idx="9">
                    <c:v>0.44390000000000018</c:v>
                  </c:pt>
                  <c:pt idx="10">
                    <c:v>0.44390000000000018</c:v>
                  </c:pt>
                  <c:pt idx="11">
                    <c:v>0.44390000000000018</c:v>
                  </c:pt>
                  <c:pt idx="12">
                    <c:v>0.44390000000000018</c:v>
                  </c:pt>
                  <c:pt idx="13">
                    <c:v>0.44390000000000018</c:v>
                  </c:pt>
                  <c:pt idx="14">
                    <c:v>0.44390000000000018</c:v>
                  </c:pt>
                  <c:pt idx="15">
                    <c:v>0.44390000000000018</c:v>
                  </c:pt>
                  <c:pt idx="16">
                    <c:v>0.44390000000000018</c:v>
                  </c:pt>
                  <c:pt idx="17">
                    <c:v>0.44390000000000018</c:v>
                  </c:pt>
                  <c:pt idx="18">
                    <c:v>0.44390000000000018</c:v>
                  </c:pt>
                  <c:pt idx="19">
                    <c:v>0.44390000000000018</c:v>
                  </c:pt>
                  <c:pt idx="20">
                    <c:v>0.44390000000000018</c:v>
                  </c:pt>
                  <c:pt idx="21">
                    <c:v>0.44390000000000018</c:v>
                  </c:pt>
                  <c:pt idx="22">
                    <c:v>0.44390000000000018</c:v>
                  </c:pt>
                  <c:pt idx="23">
                    <c:v>0.44390000000000018</c:v>
                  </c:pt>
                  <c:pt idx="24">
                    <c:v>0.44390000000000018</c:v>
                  </c:pt>
                  <c:pt idx="25">
                    <c:v>0.44390000000000018</c:v>
                  </c:pt>
                  <c:pt idx="26">
                    <c:v>0.44390000000000018</c:v>
                  </c:pt>
                  <c:pt idx="27">
                    <c:v>0.44390000000000018</c:v>
                  </c:pt>
                  <c:pt idx="28">
                    <c:v>0.44390000000000018</c:v>
                  </c:pt>
                  <c:pt idx="29">
                    <c:v>0.44390000000000018</c:v>
                  </c:pt>
                  <c:pt idx="30">
                    <c:v>0.44390000000000018</c:v>
                  </c:pt>
                  <c:pt idx="31">
                    <c:v>0.44390000000000018</c:v>
                  </c:pt>
                  <c:pt idx="32">
                    <c:v>0.44390000000000018</c:v>
                  </c:pt>
                  <c:pt idx="33">
                    <c:v>0.44390000000000018</c:v>
                  </c:pt>
                  <c:pt idx="34">
                    <c:v>0.44390000000000018</c:v>
                  </c:pt>
                  <c:pt idx="35">
                    <c:v>0.44390000000000018</c:v>
                  </c:pt>
                  <c:pt idx="36">
                    <c:v>0.44390000000000018</c:v>
                  </c:pt>
                  <c:pt idx="37">
                    <c:v>0.44390000000000018</c:v>
                  </c:pt>
                  <c:pt idx="38">
                    <c:v>0.44390000000000018</c:v>
                  </c:pt>
                  <c:pt idx="39">
                    <c:v>0.44390000000000018</c:v>
                  </c:pt>
                  <c:pt idx="40">
                    <c:v>0.44390000000000018</c:v>
                  </c:pt>
                  <c:pt idx="41">
                    <c:v>0.44390000000000018</c:v>
                  </c:pt>
                  <c:pt idx="42">
                    <c:v>0.44390000000000018</c:v>
                  </c:pt>
                  <c:pt idx="43">
                    <c:v>0.44390000000000018</c:v>
                  </c:pt>
                  <c:pt idx="44">
                    <c:v>0.44390000000000018</c:v>
                  </c:pt>
                  <c:pt idx="45">
                    <c:v>0.44390000000000018</c:v>
                  </c:pt>
                  <c:pt idx="46">
                    <c:v>0.44390000000000018</c:v>
                  </c:pt>
                  <c:pt idx="47">
                    <c:v>0.44390000000000018</c:v>
                  </c:pt>
                  <c:pt idx="48">
                    <c:v>0.44390000000000018</c:v>
                  </c:pt>
                  <c:pt idx="49">
                    <c:v>0.44390000000000018</c:v>
                  </c:pt>
                  <c:pt idx="50">
                    <c:v>0.44390000000000018</c:v>
                  </c:pt>
                  <c:pt idx="51">
                    <c:v>0.44390000000000018</c:v>
                  </c:pt>
                  <c:pt idx="52">
                    <c:v>0.44390000000000018</c:v>
                  </c:pt>
                  <c:pt idx="53">
                    <c:v>0.44390000000000018</c:v>
                  </c:pt>
                  <c:pt idx="54">
                    <c:v>0.44390000000000018</c:v>
                  </c:pt>
                  <c:pt idx="55">
                    <c:v>0.44390000000000018</c:v>
                  </c:pt>
                  <c:pt idx="56">
                    <c:v>0.44390000000000018</c:v>
                  </c:pt>
                  <c:pt idx="57">
                    <c:v>0.44390000000000018</c:v>
                  </c:pt>
                  <c:pt idx="58">
                    <c:v>0.44390000000000018</c:v>
                  </c:pt>
                  <c:pt idx="59">
                    <c:v>0.44390000000000018</c:v>
                  </c:pt>
                  <c:pt idx="60">
                    <c:v>0.44390000000000018</c:v>
                  </c:pt>
                  <c:pt idx="61">
                    <c:v>0.44390000000000018</c:v>
                  </c:pt>
                  <c:pt idx="62">
                    <c:v>0.44390000000000018</c:v>
                  </c:pt>
                  <c:pt idx="63">
                    <c:v>0.44390000000000018</c:v>
                  </c:pt>
                  <c:pt idx="64">
                    <c:v>0.44390000000000018</c:v>
                  </c:pt>
                  <c:pt idx="65">
                    <c:v>0.44390000000000018</c:v>
                  </c:pt>
                  <c:pt idx="66">
                    <c:v>0.44390000000000018</c:v>
                  </c:pt>
                  <c:pt idx="67">
                    <c:v>0.44390000000000018</c:v>
                  </c:pt>
                  <c:pt idx="68">
                    <c:v>0.44390000000000018</c:v>
                  </c:pt>
                  <c:pt idx="69">
                    <c:v>0.44390000000000018</c:v>
                  </c:pt>
                  <c:pt idx="70">
                    <c:v>0.44390000000000018</c:v>
                  </c:pt>
                  <c:pt idx="71">
                    <c:v>0.44390000000000018</c:v>
                  </c:pt>
                  <c:pt idx="72">
                    <c:v>0.44390000000000018</c:v>
                  </c:pt>
                  <c:pt idx="73">
                    <c:v>0.44390000000000018</c:v>
                  </c:pt>
                  <c:pt idx="74">
                    <c:v>0.44390000000000018</c:v>
                  </c:pt>
                  <c:pt idx="75">
                    <c:v>0.44390000000000018</c:v>
                  </c:pt>
                  <c:pt idx="76">
                    <c:v>0.44390000000000018</c:v>
                  </c:pt>
                  <c:pt idx="77">
                    <c:v>0.44390000000000018</c:v>
                  </c:pt>
                  <c:pt idx="78">
                    <c:v>0.44390000000000018</c:v>
                  </c:pt>
                  <c:pt idx="79">
                    <c:v>0.44390000000000018</c:v>
                  </c:pt>
                  <c:pt idx="80">
                    <c:v>0.44390000000000018</c:v>
                  </c:pt>
                  <c:pt idx="81">
                    <c:v>0.44390000000000018</c:v>
                  </c:pt>
                  <c:pt idx="82">
                    <c:v>0.44390000000000018</c:v>
                  </c:pt>
                  <c:pt idx="83">
                    <c:v>0.44390000000000018</c:v>
                  </c:pt>
                  <c:pt idx="84">
                    <c:v>0.44390000000000018</c:v>
                  </c:pt>
                  <c:pt idx="85">
                    <c:v>0.44390000000000018</c:v>
                  </c:pt>
                  <c:pt idx="86">
                    <c:v>0.44390000000000018</c:v>
                  </c:pt>
                  <c:pt idx="87">
                    <c:v>0.44390000000000018</c:v>
                  </c:pt>
                  <c:pt idx="88">
                    <c:v>0.44390000000000018</c:v>
                  </c:pt>
                  <c:pt idx="89">
                    <c:v>0.44390000000000018</c:v>
                  </c:pt>
                  <c:pt idx="90">
                    <c:v>0.44390000000000018</c:v>
                  </c:pt>
                  <c:pt idx="91">
                    <c:v>0.44390000000000018</c:v>
                  </c:pt>
                  <c:pt idx="92">
                    <c:v>0.44390000000000018</c:v>
                  </c:pt>
                  <c:pt idx="93">
                    <c:v>0.44390000000000018</c:v>
                  </c:pt>
                  <c:pt idx="94">
                    <c:v>0.44390000000000018</c:v>
                  </c:pt>
                  <c:pt idx="95">
                    <c:v>0.44390000000000018</c:v>
                  </c:pt>
                  <c:pt idx="96">
                    <c:v>0.44390000000000018</c:v>
                  </c:pt>
                  <c:pt idx="97">
                    <c:v>0.44390000000000018</c:v>
                  </c:pt>
                  <c:pt idx="98">
                    <c:v>0.44390000000000018</c:v>
                  </c:pt>
                  <c:pt idx="99">
                    <c:v>0.44390000000000018</c:v>
                  </c:pt>
                  <c:pt idx="100">
                    <c:v>0.44390000000000018</c:v>
                  </c:pt>
                  <c:pt idx="101">
                    <c:v>0.44390000000000018</c:v>
                  </c:pt>
                  <c:pt idx="102">
                    <c:v>0.44390000000000018</c:v>
                  </c:pt>
                  <c:pt idx="103">
                    <c:v>0.44390000000000018</c:v>
                  </c:pt>
                  <c:pt idx="104">
                    <c:v>0.44390000000000018</c:v>
                  </c:pt>
                  <c:pt idx="105">
                    <c:v>0.44390000000000018</c:v>
                  </c:pt>
                  <c:pt idx="106">
                    <c:v>0.44390000000000018</c:v>
                  </c:pt>
                  <c:pt idx="107">
                    <c:v>0.44390000000000018</c:v>
                  </c:pt>
                  <c:pt idx="108">
                    <c:v>0.44390000000000018</c:v>
                  </c:pt>
                  <c:pt idx="109">
                    <c:v>0.44390000000000018</c:v>
                  </c:pt>
                  <c:pt idx="110">
                    <c:v>0.44390000000000018</c:v>
                  </c:pt>
                  <c:pt idx="111">
                    <c:v>0.44390000000000018</c:v>
                  </c:pt>
                  <c:pt idx="112">
                    <c:v>0.44390000000000018</c:v>
                  </c:pt>
                  <c:pt idx="113">
                    <c:v>0.44390000000000018</c:v>
                  </c:pt>
                  <c:pt idx="114">
                    <c:v>0.44390000000000018</c:v>
                  </c:pt>
                  <c:pt idx="115">
                    <c:v>0.44390000000000018</c:v>
                  </c:pt>
                  <c:pt idx="116">
                    <c:v>0.44390000000000018</c:v>
                  </c:pt>
                  <c:pt idx="117">
                    <c:v>0.44390000000000018</c:v>
                  </c:pt>
                  <c:pt idx="118">
                    <c:v>0.44390000000000018</c:v>
                  </c:pt>
                  <c:pt idx="119">
                    <c:v>0.44390000000000018</c:v>
                  </c:pt>
                  <c:pt idx="120">
                    <c:v>0.44390000000000018</c:v>
                  </c:pt>
                  <c:pt idx="121">
                    <c:v>0.44390000000000018</c:v>
                  </c:pt>
                  <c:pt idx="122">
                    <c:v>0.44390000000000018</c:v>
                  </c:pt>
                  <c:pt idx="123">
                    <c:v>0.44390000000000018</c:v>
                  </c:pt>
                  <c:pt idx="124">
                    <c:v>0.44390000000000018</c:v>
                  </c:pt>
                  <c:pt idx="125">
                    <c:v>0.44390000000000018</c:v>
                  </c:pt>
                  <c:pt idx="126">
                    <c:v>0.44390000000000018</c:v>
                  </c:pt>
                  <c:pt idx="127">
                    <c:v>0.44390000000000018</c:v>
                  </c:pt>
                  <c:pt idx="128">
                    <c:v>0.44390000000000018</c:v>
                  </c:pt>
                  <c:pt idx="129">
                    <c:v>0.44390000000000018</c:v>
                  </c:pt>
                  <c:pt idx="130">
                    <c:v>0.44390000000000018</c:v>
                  </c:pt>
                  <c:pt idx="131">
                    <c:v>0.44390000000000018</c:v>
                  </c:pt>
                  <c:pt idx="132">
                    <c:v>0.44390000000000018</c:v>
                  </c:pt>
                  <c:pt idx="133">
                    <c:v>0.44390000000000018</c:v>
                  </c:pt>
                  <c:pt idx="134">
                    <c:v>0.44390000000000018</c:v>
                  </c:pt>
                  <c:pt idx="135">
                    <c:v>0.44390000000000018</c:v>
                  </c:pt>
                  <c:pt idx="136">
                    <c:v>0.44390000000000018</c:v>
                  </c:pt>
                  <c:pt idx="137">
                    <c:v>0.44390000000000018</c:v>
                  </c:pt>
                  <c:pt idx="138">
                    <c:v>0.44390000000000018</c:v>
                  </c:pt>
                  <c:pt idx="139">
                    <c:v>0.44390000000000018</c:v>
                  </c:pt>
                  <c:pt idx="140">
                    <c:v>0.44390000000000018</c:v>
                  </c:pt>
                  <c:pt idx="141">
                    <c:v>0.44390000000000018</c:v>
                  </c:pt>
                  <c:pt idx="142">
                    <c:v>0.44390000000000018</c:v>
                  </c:pt>
                  <c:pt idx="143">
                    <c:v>0.44390000000000018</c:v>
                  </c:pt>
                  <c:pt idx="144">
                    <c:v>0.44390000000000018</c:v>
                  </c:pt>
                  <c:pt idx="145">
                    <c:v>0.44390000000000018</c:v>
                  </c:pt>
                  <c:pt idx="146">
                    <c:v>0.44390000000000018</c:v>
                  </c:pt>
                  <c:pt idx="147">
                    <c:v>0.44390000000000018</c:v>
                  </c:pt>
                  <c:pt idx="148">
                    <c:v>0.44390000000000018</c:v>
                  </c:pt>
                  <c:pt idx="149">
                    <c:v>0.44390000000000018</c:v>
                  </c:pt>
                  <c:pt idx="150">
                    <c:v>0.44390000000000018</c:v>
                  </c:pt>
                  <c:pt idx="151">
                    <c:v>0.44390000000000018</c:v>
                  </c:pt>
                  <c:pt idx="152">
                    <c:v>0.44390000000000018</c:v>
                  </c:pt>
                  <c:pt idx="153">
                    <c:v>0.44390000000000018</c:v>
                  </c:pt>
                  <c:pt idx="154">
                    <c:v>0.44390000000000018</c:v>
                  </c:pt>
                  <c:pt idx="155">
                    <c:v>0.44390000000000018</c:v>
                  </c:pt>
                  <c:pt idx="156">
                    <c:v>0.44390000000000018</c:v>
                  </c:pt>
                  <c:pt idx="157">
                    <c:v>0.44390000000000018</c:v>
                  </c:pt>
                  <c:pt idx="158">
                    <c:v>0.44390000000000018</c:v>
                  </c:pt>
                  <c:pt idx="159">
                    <c:v>0.44390000000000018</c:v>
                  </c:pt>
                  <c:pt idx="160">
                    <c:v>0.44390000000000018</c:v>
                  </c:pt>
                  <c:pt idx="161">
                    <c:v>0.44390000000000018</c:v>
                  </c:pt>
                  <c:pt idx="162">
                    <c:v>0.44390000000000018</c:v>
                  </c:pt>
                  <c:pt idx="163">
                    <c:v>0.44390000000000018</c:v>
                  </c:pt>
                  <c:pt idx="164">
                    <c:v>0.44390000000000018</c:v>
                  </c:pt>
                  <c:pt idx="165">
                    <c:v>0.44390000000000018</c:v>
                  </c:pt>
                  <c:pt idx="166">
                    <c:v>0.44390000000000018</c:v>
                  </c:pt>
                  <c:pt idx="167">
                    <c:v>0.44390000000000018</c:v>
                  </c:pt>
                  <c:pt idx="168">
                    <c:v>0.44390000000000018</c:v>
                  </c:pt>
                  <c:pt idx="169">
                    <c:v>0.44390000000000018</c:v>
                  </c:pt>
                  <c:pt idx="170">
                    <c:v>0.44390000000000018</c:v>
                  </c:pt>
                  <c:pt idx="171">
                    <c:v>0.44390000000000018</c:v>
                  </c:pt>
                  <c:pt idx="172">
                    <c:v>0.44390000000000018</c:v>
                  </c:pt>
                  <c:pt idx="173">
                    <c:v>0.44390000000000018</c:v>
                  </c:pt>
                  <c:pt idx="174">
                    <c:v>0.44390000000000018</c:v>
                  </c:pt>
                  <c:pt idx="175">
                    <c:v>0.44390000000000018</c:v>
                  </c:pt>
                  <c:pt idx="176">
                    <c:v>0.44390000000000018</c:v>
                  </c:pt>
                  <c:pt idx="177">
                    <c:v>0.44390000000000018</c:v>
                  </c:pt>
                  <c:pt idx="178">
                    <c:v>0.44390000000000018</c:v>
                  </c:pt>
                  <c:pt idx="179">
                    <c:v>0.44390000000000018</c:v>
                  </c:pt>
                  <c:pt idx="180">
                    <c:v>0.44390000000000018</c:v>
                  </c:pt>
                  <c:pt idx="181">
                    <c:v>0.44390000000000018</c:v>
                  </c:pt>
                  <c:pt idx="182">
                    <c:v>0.44390000000000018</c:v>
                  </c:pt>
                  <c:pt idx="183">
                    <c:v>0.44390000000000018</c:v>
                  </c:pt>
                  <c:pt idx="184">
                    <c:v>0.44390000000000018</c:v>
                  </c:pt>
                  <c:pt idx="185">
                    <c:v>0.44390000000000018</c:v>
                  </c:pt>
                  <c:pt idx="186">
                    <c:v>0.44390000000000018</c:v>
                  </c:pt>
                  <c:pt idx="187">
                    <c:v>0.44390000000000018</c:v>
                  </c:pt>
                  <c:pt idx="188">
                    <c:v>0.44390000000000018</c:v>
                  </c:pt>
                  <c:pt idx="189">
                    <c:v>0.44390000000000018</c:v>
                  </c:pt>
                  <c:pt idx="190">
                    <c:v>0.44390000000000018</c:v>
                  </c:pt>
                  <c:pt idx="191">
                    <c:v>0.44390000000000018</c:v>
                  </c:pt>
                  <c:pt idx="192">
                    <c:v>0.44390000000000018</c:v>
                  </c:pt>
                  <c:pt idx="193">
                    <c:v>0.44390000000000018</c:v>
                  </c:pt>
                  <c:pt idx="194">
                    <c:v>0.44390000000000018</c:v>
                  </c:pt>
                  <c:pt idx="195">
                    <c:v>0.44390000000000018</c:v>
                  </c:pt>
                  <c:pt idx="196">
                    <c:v>0.44390000000000018</c:v>
                  </c:pt>
                  <c:pt idx="197">
                    <c:v>0.44390000000000018</c:v>
                  </c:pt>
                  <c:pt idx="198">
                    <c:v>0.44390000000000018</c:v>
                  </c:pt>
                  <c:pt idx="199">
                    <c:v>0.44390000000000018</c:v>
                  </c:pt>
                  <c:pt idx="200">
                    <c:v>0.44390000000000018</c:v>
                  </c:pt>
                  <c:pt idx="201">
                    <c:v>0.44390000000000018</c:v>
                  </c:pt>
                  <c:pt idx="202">
                    <c:v>0.44390000000000018</c:v>
                  </c:pt>
                  <c:pt idx="203">
                    <c:v>0.44390000000000018</c:v>
                  </c:pt>
                  <c:pt idx="204">
                    <c:v>0.44390000000000018</c:v>
                  </c:pt>
                  <c:pt idx="205">
                    <c:v>0.44390000000000018</c:v>
                  </c:pt>
                  <c:pt idx="206">
                    <c:v>0.44390000000000018</c:v>
                  </c:pt>
                  <c:pt idx="207">
                    <c:v>0.44390000000000018</c:v>
                  </c:pt>
                  <c:pt idx="208">
                    <c:v>0.44390000000000018</c:v>
                  </c:pt>
                  <c:pt idx="209">
                    <c:v>0.44390000000000018</c:v>
                  </c:pt>
                  <c:pt idx="210">
                    <c:v>0.44390000000000018</c:v>
                  </c:pt>
                  <c:pt idx="211">
                    <c:v>0.44390000000000018</c:v>
                  </c:pt>
                  <c:pt idx="212">
                    <c:v>0.44390000000000018</c:v>
                  </c:pt>
                  <c:pt idx="213">
                    <c:v>0.44390000000000018</c:v>
                  </c:pt>
                  <c:pt idx="214">
                    <c:v>0.44390000000000018</c:v>
                  </c:pt>
                  <c:pt idx="215">
                    <c:v>0.44390000000000018</c:v>
                  </c:pt>
                  <c:pt idx="216">
                    <c:v>0.44390000000000018</c:v>
                  </c:pt>
                  <c:pt idx="217">
                    <c:v>0.44390000000000018</c:v>
                  </c:pt>
                  <c:pt idx="218">
                    <c:v>0.44390000000000018</c:v>
                  </c:pt>
                  <c:pt idx="219">
                    <c:v>0.44390000000000018</c:v>
                  </c:pt>
                  <c:pt idx="220">
                    <c:v>0.44390000000000018</c:v>
                  </c:pt>
                  <c:pt idx="221">
                    <c:v>0.44390000000000018</c:v>
                  </c:pt>
                  <c:pt idx="222">
                    <c:v>0.44390000000000018</c:v>
                  </c:pt>
                  <c:pt idx="223">
                    <c:v>0.44390000000000018</c:v>
                  </c:pt>
                  <c:pt idx="224">
                    <c:v>0.44390000000000018</c:v>
                  </c:pt>
                  <c:pt idx="225">
                    <c:v>0.44390000000000018</c:v>
                  </c:pt>
                  <c:pt idx="226">
                    <c:v>0.44390000000000018</c:v>
                  </c:pt>
                  <c:pt idx="227">
                    <c:v>0.44390000000000018</c:v>
                  </c:pt>
                  <c:pt idx="228">
                    <c:v>0.44390000000000018</c:v>
                  </c:pt>
                  <c:pt idx="229">
                    <c:v>0.44390000000000018</c:v>
                  </c:pt>
                  <c:pt idx="230">
                    <c:v>0.44390000000000018</c:v>
                  </c:pt>
                  <c:pt idx="231">
                    <c:v>0.44390000000000018</c:v>
                  </c:pt>
                  <c:pt idx="232">
                    <c:v>0.44390000000000018</c:v>
                  </c:pt>
                  <c:pt idx="233">
                    <c:v>0.44390000000000018</c:v>
                  </c:pt>
                  <c:pt idx="234">
                    <c:v>0.44390000000000018</c:v>
                  </c:pt>
                  <c:pt idx="235">
                    <c:v>0.44390000000000018</c:v>
                  </c:pt>
                  <c:pt idx="236">
                    <c:v>0.44390000000000018</c:v>
                  </c:pt>
                  <c:pt idx="237">
                    <c:v>0.44390000000000018</c:v>
                  </c:pt>
                  <c:pt idx="238">
                    <c:v>0.44390000000000018</c:v>
                  </c:pt>
                  <c:pt idx="239">
                    <c:v>0.44390000000000018</c:v>
                  </c:pt>
                  <c:pt idx="240">
                    <c:v>0.44390000000000018</c:v>
                  </c:pt>
                  <c:pt idx="241">
                    <c:v>0.44390000000000018</c:v>
                  </c:pt>
                  <c:pt idx="242">
                    <c:v>0.44390000000000018</c:v>
                  </c:pt>
                  <c:pt idx="243">
                    <c:v>0.44390000000000018</c:v>
                  </c:pt>
                  <c:pt idx="244">
                    <c:v>0.44390000000000018</c:v>
                  </c:pt>
                  <c:pt idx="245">
                    <c:v>0.44390000000000018</c:v>
                  </c:pt>
                  <c:pt idx="246">
                    <c:v>0.44390000000000018</c:v>
                  </c:pt>
                  <c:pt idx="247">
                    <c:v>0.44390000000000018</c:v>
                  </c:pt>
                  <c:pt idx="248">
                    <c:v>0.44390000000000018</c:v>
                  </c:pt>
                  <c:pt idx="249">
                    <c:v>0.44390000000000018</c:v>
                  </c:pt>
                  <c:pt idx="250">
                    <c:v>0.44390000000000018</c:v>
                  </c:pt>
                  <c:pt idx="251">
                    <c:v>0.44390000000000018</c:v>
                  </c:pt>
                  <c:pt idx="252">
                    <c:v>0.44390000000000018</c:v>
                  </c:pt>
                  <c:pt idx="253">
                    <c:v>0.44390000000000018</c:v>
                  </c:pt>
                  <c:pt idx="254">
                    <c:v>0.44390000000000018</c:v>
                  </c:pt>
                  <c:pt idx="255">
                    <c:v>0.44390000000000018</c:v>
                  </c:pt>
                  <c:pt idx="256">
                    <c:v>0.44390000000000018</c:v>
                  </c:pt>
                  <c:pt idx="257">
                    <c:v>0.44390000000000018</c:v>
                  </c:pt>
                  <c:pt idx="258">
                    <c:v>0.44390000000000018</c:v>
                  </c:pt>
                  <c:pt idx="259">
                    <c:v>0.44390000000000018</c:v>
                  </c:pt>
                  <c:pt idx="260">
                    <c:v>0.44390000000000018</c:v>
                  </c:pt>
                  <c:pt idx="261">
                    <c:v>0.44390000000000018</c:v>
                  </c:pt>
                  <c:pt idx="262">
                    <c:v>0.44390000000000018</c:v>
                  </c:pt>
                  <c:pt idx="263">
                    <c:v>0.44390000000000018</c:v>
                  </c:pt>
                  <c:pt idx="264">
                    <c:v>0.44390000000000018</c:v>
                  </c:pt>
                  <c:pt idx="265">
                    <c:v>0.44390000000000018</c:v>
                  </c:pt>
                  <c:pt idx="266">
                    <c:v>0.44390000000000018</c:v>
                  </c:pt>
                  <c:pt idx="267">
                    <c:v>0.44390000000000018</c:v>
                  </c:pt>
                  <c:pt idx="268">
                    <c:v>0.44390000000000018</c:v>
                  </c:pt>
                  <c:pt idx="269">
                    <c:v>0.44390000000000018</c:v>
                  </c:pt>
                  <c:pt idx="270">
                    <c:v>0.44390000000000018</c:v>
                  </c:pt>
                  <c:pt idx="271">
                    <c:v>0.44390000000000018</c:v>
                  </c:pt>
                  <c:pt idx="272">
                    <c:v>0.44390000000000018</c:v>
                  </c:pt>
                  <c:pt idx="273">
                    <c:v>0.44390000000000018</c:v>
                  </c:pt>
                  <c:pt idx="274">
                    <c:v>0.44390000000000018</c:v>
                  </c:pt>
                  <c:pt idx="275">
                    <c:v>0.44390000000000018</c:v>
                  </c:pt>
                  <c:pt idx="276">
                    <c:v>0.44390000000000018</c:v>
                  </c:pt>
                  <c:pt idx="277">
                    <c:v>0.44390000000000018</c:v>
                  </c:pt>
                  <c:pt idx="278">
                    <c:v>0.44390000000000018</c:v>
                  </c:pt>
                  <c:pt idx="279">
                    <c:v>0.44390000000000018</c:v>
                  </c:pt>
                  <c:pt idx="280">
                    <c:v>0.44390000000000018</c:v>
                  </c:pt>
                  <c:pt idx="281">
                    <c:v>0.44390000000000018</c:v>
                  </c:pt>
                  <c:pt idx="282">
                    <c:v>0.44390000000000018</c:v>
                  </c:pt>
                  <c:pt idx="283">
                    <c:v>0.44390000000000018</c:v>
                  </c:pt>
                  <c:pt idx="284">
                    <c:v>0.44390000000000018</c:v>
                  </c:pt>
                  <c:pt idx="285">
                    <c:v>0.44390000000000018</c:v>
                  </c:pt>
                  <c:pt idx="286">
                    <c:v>0.44390000000000018</c:v>
                  </c:pt>
                  <c:pt idx="287">
                    <c:v>0.44390000000000018</c:v>
                  </c:pt>
                  <c:pt idx="288">
                    <c:v>0.44390000000000018</c:v>
                  </c:pt>
                  <c:pt idx="289">
                    <c:v>0.44390000000000018</c:v>
                  </c:pt>
                  <c:pt idx="290">
                    <c:v>0.44390000000000018</c:v>
                  </c:pt>
                  <c:pt idx="291">
                    <c:v>0.44390000000000018</c:v>
                  </c:pt>
                  <c:pt idx="292">
                    <c:v>0.44390000000000018</c:v>
                  </c:pt>
                  <c:pt idx="293">
                    <c:v>0.44390000000000018</c:v>
                  </c:pt>
                  <c:pt idx="294">
                    <c:v>0.44390000000000018</c:v>
                  </c:pt>
                  <c:pt idx="295">
                    <c:v>0.44390000000000018</c:v>
                  </c:pt>
                  <c:pt idx="296">
                    <c:v>0.44390000000000018</c:v>
                  </c:pt>
                  <c:pt idx="297">
                    <c:v>0.44390000000000018</c:v>
                  </c:pt>
                  <c:pt idx="298">
                    <c:v>0.44390000000000018</c:v>
                  </c:pt>
                  <c:pt idx="299">
                    <c:v>0.44390000000000018</c:v>
                  </c:pt>
                  <c:pt idx="300">
                    <c:v>0.44390000000000018</c:v>
                  </c:pt>
                  <c:pt idx="301">
                    <c:v>0.44390000000000018</c:v>
                  </c:pt>
                  <c:pt idx="302">
                    <c:v>0.44390000000000018</c:v>
                  </c:pt>
                  <c:pt idx="303">
                    <c:v>0.44390000000000018</c:v>
                  </c:pt>
                  <c:pt idx="304">
                    <c:v>0.44390000000000018</c:v>
                  </c:pt>
                  <c:pt idx="305">
                    <c:v>0.44390000000000018</c:v>
                  </c:pt>
                  <c:pt idx="306">
                    <c:v>0.44390000000000018</c:v>
                  </c:pt>
                  <c:pt idx="307">
                    <c:v>0.44390000000000018</c:v>
                  </c:pt>
                  <c:pt idx="308">
                    <c:v>0.44390000000000018</c:v>
                  </c:pt>
                  <c:pt idx="309">
                    <c:v>0.44390000000000018</c:v>
                  </c:pt>
                  <c:pt idx="310">
                    <c:v>0.44390000000000018</c:v>
                  </c:pt>
                  <c:pt idx="311">
                    <c:v>0.44390000000000018</c:v>
                  </c:pt>
                  <c:pt idx="312">
                    <c:v>0.44390000000000018</c:v>
                  </c:pt>
                  <c:pt idx="313">
                    <c:v>0.44390000000000018</c:v>
                  </c:pt>
                  <c:pt idx="314">
                    <c:v>0.44390000000000018</c:v>
                  </c:pt>
                  <c:pt idx="315">
                    <c:v>0.44390000000000018</c:v>
                  </c:pt>
                  <c:pt idx="316">
                    <c:v>0.44390000000000018</c:v>
                  </c:pt>
                  <c:pt idx="317">
                    <c:v>0.44390000000000018</c:v>
                  </c:pt>
                  <c:pt idx="318">
                    <c:v>0.44390000000000018</c:v>
                  </c:pt>
                  <c:pt idx="319">
                    <c:v>0.44390000000000018</c:v>
                  </c:pt>
                  <c:pt idx="320">
                    <c:v>0.44390000000000018</c:v>
                  </c:pt>
                  <c:pt idx="321">
                    <c:v>0.44390000000000018</c:v>
                  </c:pt>
                  <c:pt idx="322">
                    <c:v>0.44390000000000018</c:v>
                  </c:pt>
                  <c:pt idx="323">
                    <c:v>0.44390000000000018</c:v>
                  </c:pt>
                  <c:pt idx="324">
                    <c:v>0.44390000000000018</c:v>
                  </c:pt>
                  <c:pt idx="325">
                    <c:v>0.44390000000000018</c:v>
                  </c:pt>
                  <c:pt idx="326">
                    <c:v>0.44390000000000018</c:v>
                  </c:pt>
                  <c:pt idx="327">
                    <c:v>0.44390000000000018</c:v>
                  </c:pt>
                  <c:pt idx="328">
                    <c:v>0.44390000000000018</c:v>
                  </c:pt>
                  <c:pt idx="329">
                    <c:v>0.44390000000000018</c:v>
                  </c:pt>
                  <c:pt idx="330">
                    <c:v>0.44390000000000018</c:v>
                  </c:pt>
                  <c:pt idx="331">
                    <c:v>0.44390000000000018</c:v>
                  </c:pt>
                  <c:pt idx="332">
                    <c:v>0.44390000000000018</c:v>
                  </c:pt>
                  <c:pt idx="333">
                    <c:v>0.44390000000000018</c:v>
                  </c:pt>
                  <c:pt idx="334">
                    <c:v>0.44390000000000018</c:v>
                  </c:pt>
                  <c:pt idx="335">
                    <c:v>0.44390000000000018</c:v>
                  </c:pt>
                  <c:pt idx="336">
                    <c:v>0.44390000000000018</c:v>
                  </c:pt>
                  <c:pt idx="337">
                    <c:v>0.44390000000000018</c:v>
                  </c:pt>
                  <c:pt idx="338">
                    <c:v>0.44390000000000018</c:v>
                  </c:pt>
                  <c:pt idx="339">
                    <c:v>0.44390000000000018</c:v>
                  </c:pt>
                  <c:pt idx="340">
                    <c:v>0.44390000000000018</c:v>
                  </c:pt>
                  <c:pt idx="341">
                    <c:v>0.44390000000000018</c:v>
                  </c:pt>
                  <c:pt idx="342">
                    <c:v>0.44390000000000018</c:v>
                  </c:pt>
                  <c:pt idx="343">
                    <c:v>0.44390000000000018</c:v>
                  </c:pt>
                  <c:pt idx="344">
                    <c:v>0.44390000000000018</c:v>
                  </c:pt>
                  <c:pt idx="345">
                    <c:v>0.44390000000000018</c:v>
                  </c:pt>
                  <c:pt idx="346">
                    <c:v>0.44390000000000018</c:v>
                  </c:pt>
                  <c:pt idx="347">
                    <c:v>0.44390000000000018</c:v>
                  </c:pt>
                  <c:pt idx="348">
                    <c:v>0.44390000000000018</c:v>
                  </c:pt>
                  <c:pt idx="349">
                    <c:v>0.44390000000000018</c:v>
                  </c:pt>
                  <c:pt idx="350">
                    <c:v>0.44390000000000018</c:v>
                  </c:pt>
                  <c:pt idx="351">
                    <c:v>0.44390000000000018</c:v>
                  </c:pt>
                  <c:pt idx="352">
                    <c:v>0.44390000000000018</c:v>
                  </c:pt>
                  <c:pt idx="353">
                    <c:v>0.44390000000000018</c:v>
                  </c:pt>
                  <c:pt idx="354">
                    <c:v>0.44390000000000018</c:v>
                  </c:pt>
                  <c:pt idx="355">
                    <c:v>0.44390000000000018</c:v>
                  </c:pt>
                  <c:pt idx="356">
                    <c:v>0.44390000000000018</c:v>
                  </c:pt>
                  <c:pt idx="357">
                    <c:v>0.44390000000000018</c:v>
                  </c:pt>
                  <c:pt idx="358">
                    <c:v>0.44390000000000018</c:v>
                  </c:pt>
                  <c:pt idx="359">
                    <c:v>0.44390000000000018</c:v>
                  </c:pt>
                  <c:pt idx="360">
                    <c:v>0.44390000000000018</c:v>
                  </c:pt>
                  <c:pt idx="361">
                    <c:v>0.44390000000000018</c:v>
                  </c:pt>
                  <c:pt idx="362">
                    <c:v>0.44390000000000018</c:v>
                  </c:pt>
                  <c:pt idx="363">
                    <c:v>0.44390000000000018</c:v>
                  </c:pt>
                  <c:pt idx="364">
                    <c:v>0.44390000000000018</c:v>
                  </c:pt>
                  <c:pt idx="365">
                    <c:v>0.44390000000000018</c:v>
                  </c:pt>
                  <c:pt idx="366">
                    <c:v>0.44390000000000018</c:v>
                  </c:pt>
                  <c:pt idx="367">
                    <c:v>0.44390000000000018</c:v>
                  </c:pt>
                  <c:pt idx="368">
                    <c:v>0.44390000000000018</c:v>
                  </c:pt>
                  <c:pt idx="369">
                    <c:v>0.44390000000000018</c:v>
                  </c:pt>
                  <c:pt idx="370">
                    <c:v>0.44390000000000018</c:v>
                  </c:pt>
                  <c:pt idx="371">
                    <c:v>0.44390000000000018</c:v>
                  </c:pt>
                  <c:pt idx="372">
                    <c:v>0.44390000000000018</c:v>
                  </c:pt>
                  <c:pt idx="373">
                    <c:v>0.44390000000000018</c:v>
                  </c:pt>
                  <c:pt idx="374">
                    <c:v>0.44390000000000018</c:v>
                  </c:pt>
                  <c:pt idx="375">
                    <c:v>0.44390000000000018</c:v>
                  </c:pt>
                  <c:pt idx="376">
                    <c:v>0.44390000000000018</c:v>
                  </c:pt>
                  <c:pt idx="377">
                    <c:v>0.44390000000000018</c:v>
                  </c:pt>
                  <c:pt idx="378">
                    <c:v>0.44390000000000018</c:v>
                  </c:pt>
                  <c:pt idx="379">
                    <c:v>0.44390000000000018</c:v>
                  </c:pt>
                  <c:pt idx="380">
                    <c:v>0.44390000000000018</c:v>
                  </c:pt>
                  <c:pt idx="381">
                    <c:v>0.44390000000000018</c:v>
                  </c:pt>
                  <c:pt idx="382">
                    <c:v>0.44390000000000018</c:v>
                  </c:pt>
                  <c:pt idx="383">
                    <c:v>0.44390000000000018</c:v>
                  </c:pt>
                  <c:pt idx="384">
                    <c:v>0.44390000000000018</c:v>
                  </c:pt>
                  <c:pt idx="385">
                    <c:v>0.44390000000000018</c:v>
                  </c:pt>
                  <c:pt idx="386">
                    <c:v>0.44390000000000018</c:v>
                  </c:pt>
                  <c:pt idx="387">
                    <c:v>0.44390000000000018</c:v>
                  </c:pt>
                  <c:pt idx="388">
                    <c:v>0.44390000000000018</c:v>
                  </c:pt>
                  <c:pt idx="389">
                    <c:v>0.44390000000000018</c:v>
                  </c:pt>
                  <c:pt idx="390">
                    <c:v>0.44390000000000018</c:v>
                  </c:pt>
                  <c:pt idx="391">
                    <c:v>0.44390000000000018</c:v>
                  </c:pt>
                  <c:pt idx="392">
                    <c:v>0.44390000000000018</c:v>
                  </c:pt>
                  <c:pt idx="393">
                    <c:v>0.44390000000000018</c:v>
                  </c:pt>
                  <c:pt idx="394">
                    <c:v>0.44390000000000018</c:v>
                  </c:pt>
                  <c:pt idx="395">
                    <c:v>0.44390000000000018</c:v>
                  </c:pt>
                  <c:pt idx="396">
                    <c:v>0.44390000000000018</c:v>
                  </c:pt>
                  <c:pt idx="397">
                    <c:v>0.44390000000000018</c:v>
                  </c:pt>
                  <c:pt idx="398">
                    <c:v>0.44390000000000018</c:v>
                  </c:pt>
                  <c:pt idx="399">
                    <c:v>0.44390000000000018</c:v>
                  </c:pt>
                  <c:pt idx="400">
                    <c:v>0.44390000000000018</c:v>
                  </c:pt>
                  <c:pt idx="401">
                    <c:v>0.44390000000000018</c:v>
                  </c:pt>
                  <c:pt idx="402">
                    <c:v>0.44390000000000018</c:v>
                  </c:pt>
                  <c:pt idx="403">
                    <c:v>0.44390000000000018</c:v>
                  </c:pt>
                  <c:pt idx="404">
                    <c:v>0.44390000000000018</c:v>
                  </c:pt>
                  <c:pt idx="405">
                    <c:v>0.44390000000000018</c:v>
                  </c:pt>
                  <c:pt idx="406">
                    <c:v>0.44390000000000018</c:v>
                  </c:pt>
                  <c:pt idx="407">
                    <c:v>0.44390000000000018</c:v>
                  </c:pt>
                  <c:pt idx="408">
                    <c:v>0.44390000000000018</c:v>
                  </c:pt>
                  <c:pt idx="409">
                    <c:v>0.44390000000000018</c:v>
                  </c:pt>
                  <c:pt idx="410">
                    <c:v>0.44390000000000018</c:v>
                  </c:pt>
                  <c:pt idx="411">
                    <c:v>0.44390000000000018</c:v>
                  </c:pt>
                  <c:pt idx="412">
                    <c:v>0.44390000000000018</c:v>
                  </c:pt>
                  <c:pt idx="413">
                    <c:v>0.44390000000000018</c:v>
                  </c:pt>
                  <c:pt idx="414">
                    <c:v>0.44390000000000018</c:v>
                  </c:pt>
                  <c:pt idx="415">
                    <c:v>0.44390000000000018</c:v>
                  </c:pt>
                  <c:pt idx="416">
                    <c:v>0.44390000000000018</c:v>
                  </c:pt>
                  <c:pt idx="417">
                    <c:v>0.44390000000000018</c:v>
                  </c:pt>
                  <c:pt idx="418">
                    <c:v>0.44390000000000018</c:v>
                  </c:pt>
                  <c:pt idx="419">
                    <c:v>0.44390000000000018</c:v>
                  </c:pt>
                  <c:pt idx="420">
                    <c:v>0.44390000000000018</c:v>
                  </c:pt>
                  <c:pt idx="421">
                    <c:v>0.44390000000000018</c:v>
                  </c:pt>
                  <c:pt idx="422">
                    <c:v>0.44390000000000018</c:v>
                  </c:pt>
                  <c:pt idx="423">
                    <c:v>0.44390000000000018</c:v>
                  </c:pt>
                  <c:pt idx="424">
                    <c:v>0.44390000000000018</c:v>
                  </c:pt>
                  <c:pt idx="425">
                    <c:v>0.44390000000000018</c:v>
                  </c:pt>
                  <c:pt idx="426">
                    <c:v>0.44390000000000018</c:v>
                  </c:pt>
                  <c:pt idx="427">
                    <c:v>0.44390000000000018</c:v>
                  </c:pt>
                  <c:pt idx="428">
                    <c:v>0.44390000000000018</c:v>
                  </c:pt>
                  <c:pt idx="429">
                    <c:v>0.44390000000000018</c:v>
                  </c:pt>
                  <c:pt idx="430">
                    <c:v>0.44390000000000018</c:v>
                  </c:pt>
                  <c:pt idx="431">
                    <c:v>0.44390000000000018</c:v>
                  </c:pt>
                  <c:pt idx="432">
                    <c:v>0.44390000000000018</c:v>
                  </c:pt>
                  <c:pt idx="433">
                    <c:v>0.44390000000000018</c:v>
                  </c:pt>
                  <c:pt idx="434">
                    <c:v>0.44390000000000018</c:v>
                  </c:pt>
                  <c:pt idx="435">
                    <c:v>0.44390000000000018</c:v>
                  </c:pt>
                  <c:pt idx="436">
                    <c:v>0.44390000000000018</c:v>
                  </c:pt>
                  <c:pt idx="437">
                    <c:v>0.44390000000000018</c:v>
                  </c:pt>
                  <c:pt idx="438">
                    <c:v>0.44390000000000018</c:v>
                  </c:pt>
                  <c:pt idx="439">
                    <c:v>0.44390000000000018</c:v>
                  </c:pt>
                  <c:pt idx="440">
                    <c:v>0.44390000000000018</c:v>
                  </c:pt>
                  <c:pt idx="441">
                    <c:v>0.44390000000000018</c:v>
                  </c:pt>
                  <c:pt idx="442">
                    <c:v>0.44390000000000018</c:v>
                  </c:pt>
                  <c:pt idx="443">
                    <c:v>0.44390000000000018</c:v>
                  </c:pt>
                  <c:pt idx="444">
                    <c:v>0.44390000000000018</c:v>
                  </c:pt>
                  <c:pt idx="445">
                    <c:v>0.44390000000000018</c:v>
                  </c:pt>
                  <c:pt idx="446">
                    <c:v>0.44390000000000018</c:v>
                  </c:pt>
                  <c:pt idx="447">
                    <c:v>0.44390000000000018</c:v>
                  </c:pt>
                  <c:pt idx="448">
                    <c:v>0.44390000000000018</c:v>
                  </c:pt>
                  <c:pt idx="449">
                    <c:v>0.44390000000000018</c:v>
                  </c:pt>
                  <c:pt idx="450">
                    <c:v>0.44390000000000018</c:v>
                  </c:pt>
                  <c:pt idx="451">
                    <c:v>0.44390000000000018</c:v>
                  </c:pt>
                  <c:pt idx="452">
                    <c:v>0.44390000000000018</c:v>
                  </c:pt>
                  <c:pt idx="453">
                    <c:v>0.44390000000000018</c:v>
                  </c:pt>
                  <c:pt idx="454">
                    <c:v>0.44390000000000018</c:v>
                  </c:pt>
                  <c:pt idx="455">
                    <c:v>0.44390000000000018</c:v>
                  </c:pt>
                  <c:pt idx="456">
                    <c:v>0.44390000000000018</c:v>
                  </c:pt>
                  <c:pt idx="457">
                    <c:v>0.44390000000000018</c:v>
                  </c:pt>
                  <c:pt idx="458">
                    <c:v>0.44390000000000018</c:v>
                  </c:pt>
                  <c:pt idx="459">
                    <c:v>0.44390000000000018</c:v>
                  </c:pt>
                  <c:pt idx="460">
                    <c:v>0.44390000000000018</c:v>
                  </c:pt>
                  <c:pt idx="461">
                    <c:v>0.44390000000000018</c:v>
                  </c:pt>
                  <c:pt idx="462">
                    <c:v>0.44390000000000018</c:v>
                  </c:pt>
                  <c:pt idx="463">
                    <c:v>0.44390000000000018</c:v>
                  </c:pt>
                  <c:pt idx="464">
                    <c:v>0.44390000000000018</c:v>
                  </c:pt>
                  <c:pt idx="465">
                    <c:v>0.44390000000000018</c:v>
                  </c:pt>
                  <c:pt idx="466">
                    <c:v>0.44390000000000018</c:v>
                  </c:pt>
                  <c:pt idx="467">
                    <c:v>0.44390000000000018</c:v>
                  </c:pt>
                  <c:pt idx="468">
                    <c:v>0.44390000000000018</c:v>
                  </c:pt>
                  <c:pt idx="469">
                    <c:v>0.44390000000000018</c:v>
                  </c:pt>
                  <c:pt idx="470">
                    <c:v>0.44390000000000018</c:v>
                  </c:pt>
                  <c:pt idx="471">
                    <c:v>0.44390000000000018</c:v>
                  </c:pt>
                  <c:pt idx="472">
                    <c:v>0.44390000000000018</c:v>
                  </c:pt>
                  <c:pt idx="473">
                    <c:v>0.44390000000000018</c:v>
                  </c:pt>
                  <c:pt idx="474">
                    <c:v>0.44390000000000018</c:v>
                  </c:pt>
                  <c:pt idx="475">
                    <c:v>0.44390000000000018</c:v>
                  </c:pt>
                  <c:pt idx="476">
                    <c:v>0.44390000000000018</c:v>
                  </c:pt>
                  <c:pt idx="477">
                    <c:v>0.44390000000000018</c:v>
                  </c:pt>
                  <c:pt idx="478">
                    <c:v>0.44390000000000018</c:v>
                  </c:pt>
                  <c:pt idx="479">
                    <c:v>0.44390000000000018</c:v>
                  </c:pt>
                  <c:pt idx="480">
                    <c:v>0.44390000000000018</c:v>
                  </c:pt>
                  <c:pt idx="481">
                    <c:v>0.44390000000000018</c:v>
                  </c:pt>
                  <c:pt idx="482">
                    <c:v>0.44390000000000018</c:v>
                  </c:pt>
                  <c:pt idx="483">
                    <c:v>0.44390000000000018</c:v>
                  </c:pt>
                  <c:pt idx="484">
                    <c:v>0.44390000000000018</c:v>
                  </c:pt>
                  <c:pt idx="485">
                    <c:v>0.44390000000000018</c:v>
                  </c:pt>
                  <c:pt idx="486">
                    <c:v>0.44390000000000018</c:v>
                  </c:pt>
                  <c:pt idx="487">
                    <c:v>0.44390000000000018</c:v>
                  </c:pt>
                  <c:pt idx="488">
                    <c:v>0.44390000000000018</c:v>
                  </c:pt>
                  <c:pt idx="489">
                    <c:v>0.44390000000000018</c:v>
                  </c:pt>
                  <c:pt idx="490">
                    <c:v>0.44390000000000018</c:v>
                  </c:pt>
                  <c:pt idx="491">
                    <c:v>0.44390000000000018</c:v>
                  </c:pt>
                  <c:pt idx="492">
                    <c:v>0.44390000000000018</c:v>
                  </c:pt>
                  <c:pt idx="493">
                    <c:v>0.44390000000000018</c:v>
                  </c:pt>
                  <c:pt idx="494">
                    <c:v>0.44390000000000018</c:v>
                  </c:pt>
                  <c:pt idx="495">
                    <c:v>0.44390000000000018</c:v>
                  </c:pt>
                  <c:pt idx="496">
                    <c:v>0.44390000000000018</c:v>
                  </c:pt>
                  <c:pt idx="497">
                    <c:v>0.44390000000000018</c:v>
                  </c:pt>
                  <c:pt idx="498">
                    <c:v>0.44390000000000018</c:v>
                  </c:pt>
                  <c:pt idx="499">
                    <c:v>0.44390000000000018</c:v>
                  </c:pt>
                  <c:pt idx="500">
                    <c:v>0.44390000000000018</c:v>
                  </c:pt>
                  <c:pt idx="501">
                    <c:v>0.44390000000000018</c:v>
                  </c:pt>
                  <c:pt idx="502">
                    <c:v>0.44390000000000018</c:v>
                  </c:pt>
                  <c:pt idx="503">
                    <c:v>0.44390000000000018</c:v>
                  </c:pt>
                  <c:pt idx="504">
                    <c:v>0.44390000000000018</c:v>
                  </c:pt>
                  <c:pt idx="505">
                    <c:v>0.44390000000000018</c:v>
                  </c:pt>
                  <c:pt idx="506">
                    <c:v>0.44390000000000018</c:v>
                  </c:pt>
                  <c:pt idx="507">
                    <c:v>0.44390000000000018</c:v>
                  </c:pt>
                  <c:pt idx="508">
                    <c:v>0.44390000000000018</c:v>
                  </c:pt>
                  <c:pt idx="509">
                    <c:v>0.44390000000000018</c:v>
                  </c:pt>
                  <c:pt idx="510">
                    <c:v>0.44390000000000018</c:v>
                  </c:pt>
                  <c:pt idx="511">
                    <c:v>0.44390000000000018</c:v>
                  </c:pt>
                  <c:pt idx="512">
                    <c:v>0.44390000000000018</c:v>
                  </c:pt>
                  <c:pt idx="513">
                    <c:v>0.44390000000000018</c:v>
                  </c:pt>
                  <c:pt idx="514">
                    <c:v>0.44390000000000018</c:v>
                  </c:pt>
                  <c:pt idx="515">
                    <c:v>0.44390000000000018</c:v>
                  </c:pt>
                  <c:pt idx="516">
                    <c:v>0.44390000000000018</c:v>
                  </c:pt>
                  <c:pt idx="517">
                    <c:v>0.44390000000000018</c:v>
                  </c:pt>
                  <c:pt idx="518">
                    <c:v>0.44390000000000018</c:v>
                  </c:pt>
                  <c:pt idx="519">
                    <c:v>0.44390000000000018</c:v>
                  </c:pt>
                  <c:pt idx="520">
                    <c:v>0.44390000000000018</c:v>
                  </c:pt>
                  <c:pt idx="521">
                    <c:v>0.44390000000000018</c:v>
                  </c:pt>
                  <c:pt idx="522">
                    <c:v>0.44390000000000018</c:v>
                  </c:pt>
                  <c:pt idx="523">
                    <c:v>0.44390000000000018</c:v>
                  </c:pt>
                  <c:pt idx="524">
                    <c:v>0.44390000000000018</c:v>
                  </c:pt>
                  <c:pt idx="525">
                    <c:v>0.44390000000000018</c:v>
                  </c:pt>
                  <c:pt idx="526">
                    <c:v>0.44390000000000018</c:v>
                  </c:pt>
                  <c:pt idx="527">
                    <c:v>0.44390000000000018</c:v>
                  </c:pt>
                  <c:pt idx="528">
                    <c:v>0.44390000000000018</c:v>
                  </c:pt>
                  <c:pt idx="529">
                    <c:v>0.44390000000000018</c:v>
                  </c:pt>
                  <c:pt idx="530">
                    <c:v>0.44390000000000018</c:v>
                  </c:pt>
                  <c:pt idx="531">
                    <c:v>0.44390000000000018</c:v>
                  </c:pt>
                  <c:pt idx="532">
                    <c:v>0.44390000000000018</c:v>
                  </c:pt>
                  <c:pt idx="533">
                    <c:v>0.44390000000000018</c:v>
                  </c:pt>
                  <c:pt idx="534">
                    <c:v>0.44390000000000018</c:v>
                  </c:pt>
                  <c:pt idx="535">
                    <c:v>0.44390000000000018</c:v>
                  </c:pt>
                  <c:pt idx="536">
                    <c:v>0.44390000000000018</c:v>
                  </c:pt>
                  <c:pt idx="537">
                    <c:v>0.44390000000000018</c:v>
                  </c:pt>
                  <c:pt idx="538">
                    <c:v>0.44390000000000018</c:v>
                  </c:pt>
                  <c:pt idx="539">
                    <c:v>0.44390000000000018</c:v>
                  </c:pt>
                  <c:pt idx="540">
                    <c:v>0.44390000000000018</c:v>
                  </c:pt>
                  <c:pt idx="541">
                    <c:v>0.44390000000000018</c:v>
                  </c:pt>
                  <c:pt idx="542">
                    <c:v>0.44390000000000018</c:v>
                  </c:pt>
                  <c:pt idx="543">
                    <c:v>0.44390000000000018</c:v>
                  </c:pt>
                  <c:pt idx="544">
                    <c:v>0.44390000000000018</c:v>
                  </c:pt>
                  <c:pt idx="545">
                    <c:v>0.44390000000000018</c:v>
                  </c:pt>
                  <c:pt idx="546">
                    <c:v>0.44390000000000018</c:v>
                  </c:pt>
                  <c:pt idx="547">
                    <c:v>0.44390000000000018</c:v>
                  </c:pt>
                  <c:pt idx="548">
                    <c:v>0.44390000000000018</c:v>
                  </c:pt>
                  <c:pt idx="549">
                    <c:v>0.44390000000000018</c:v>
                  </c:pt>
                  <c:pt idx="550">
                    <c:v>0.44390000000000018</c:v>
                  </c:pt>
                  <c:pt idx="551">
                    <c:v>0.44390000000000018</c:v>
                  </c:pt>
                  <c:pt idx="552">
                    <c:v>0.44390000000000018</c:v>
                  </c:pt>
                  <c:pt idx="553">
                    <c:v>0.44390000000000018</c:v>
                  </c:pt>
                  <c:pt idx="554">
                    <c:v>0.44390000000000018</c:v>
                  </c:pt>
                  <c:pt idx="555">
                    <c:v>0.44390000000000018</c:v>
                  </c:pt>
                  <c:pt idx="556">
                    <c:v>0.44390000000000018</c:v>
                  </c:pt>
                  <c:pt idx="557">
                    <c:v>0.44390000000000018</c:v>
                  </c:pt>
                  <c:pt idx="558">
                    <c:v>0.44390000000000018</c:v>
                  </c:pt>
                  <c:pt idx="559">
                    <c:v>0.44390000000000018</c:v>
                  </c:pt>
                  <c:pt idx="560">
                    <c:v>0.44390000000000018</c:v>
                  </c:pt>
                  <c:pt idx="561">
                    <c:v>0.44390000000000018</c:v>
                  </c:pt>
                  <c:pt idx="562">
                    <c:v>0.44390000000000018</c:v>
                  </c:pt>
                  <c:pt idx="563">
                    <c:v>0.44390000000000018</c:v>
                  </c:pt>
                  <c:pt idx="564">
                    <c:v>0.44390000000000018</c:v>
                  </c:pt>
                  <c:pt idx="565">
                    <c:v>0.44390000000000018</c:v>
                  </c:pt>
                  <c:pt idx="566">
                    <c:v>0.44390000000000018</c:v>
                  </c:pt>
                  <c:pt idx="567">
                    <c:v>0.44390000000000018</c:v>
                  </c:pt>
                  <c:pt idx="568">
                    <c:v>0.44390000000000018</c:v>
                  </c:pt>
                  <c:pt idx="569">
                    <c:v>0.44390000000000018</c:v>
                  </c:pt>
                  <c:pt idx="570">
                    <c:v>0.44390000000000018</c:v>
                  </c:pt>
                  <c:pt idx="571">
                    <c:v>0.44390000000000018</c:v>
                  </c:pt>
                  <c:pt idx="572">
                    <c:v>0.44390000000000018</c:v>
                  </c:pt>
                  <c:pt idx="573">
                    <c:v>0.44390000000000018</c:v>
                  </c:pt>
                  <c:pt idx="574">
                    <c:v>0.44390000000000018</c:v>
                  </c:pt>
                  <c:pt idx="575">
                    <c:v>0.44390000000000018</c:v>
                  </c:pt>
                  <c:pt idx="576">
                    <c:v>0.44390000000000018</c:v>
                  </c:pt>
                  <c:pt idx="577">
                    <c:v>0.44390000000000018</c:v>
                  </c:pt>
                  <c:pt idx="578">
                    <c:v>0.44390000000000018</c:v>
                  </c:pt>
                  <c:pt idx="579">
                    <c:v>0.44390000000000018</c:v>
                  </c:pt>
                  <c:pt idx="580">
                    <c:v>0.44390000000000018</c:v>
                  </c:pt>
                  <c:pt idx="581">
                    <c:v>0.44390000000000018</c:v>
                  </c:pt>
                  <c:pt idx="582">
                    <c:v>0.44390000000000018</c:v>
                  </c:pt>
                  <c:pt idx="583">
                    <c:v>0.44390000000000018</c:v>
                  </c:pt>
                  <c:pt idx="584">
                    <c:v>0.44390000000000018</c:v>
                  </c:pt>
                  <c:pt idx="585">
                    <c:v>0.44390000000000018</c:v>
                  </c:pt>
                  <c:pt idx="586">
                    <c:v>0.44390000000000018</c:v>
                  </c:pt>
                  <c:pt idx="587">
                    <c:v>0.44390000000000018</c:v>
                  </c:pt>
                  <c:pt idx="588">
                    <c:v>0.44390000000000018</c:v>
                  </c:pt>
                  <c:pt idx="589">
                    <c:v>0.44390000000000018</c:v>
                  </c:pt>
                  <c:pt idx="590">
                    <c:v>0.44390000000000018</c:v>
                  </c:pt>
                  <c:pt idx="591">
                    <c:v>0.44390000000000018</c:v>
                  </c:pt>
                  <c:pt idx="592">
                    <c:v>0.44390000000000018</c:v>
                  </c:pt>
                  <c:pt idx="593">
                    <c:v>0.44390000000000018</c:v>
                  </c:pt>
                  <c:pt idx="594">
                    <c:v>0.44390000000000018</c:v>
                  </c:pt>
                  <c:pt idx="595">
                    <c:v>0.44390000000000018</c:v>
                  </c:pt>
                  <c:pt idx="596">
                    <c:v>0.44390000000000018</c:v>
                  </c:pt>
                  <c:pt idx="597">
                    <c:v>0.44390000000000018</c:v>
                  </c:pt>
                  <c:pt idx="598">
                    <c:v>0.44390000000000018</c:v>
                  </c:pt>
                  <c:pt idx="599">
                    <c:v>0.44390000000000018</c:v>
                  </c:pt>
                  <c:pt idx="600">
                    <c:v>0.44390000000000018</c:v>
                  </c:pt>
                  <c:pt idx="601">
                    <c:v>0.44390000000000018</c:v>
                  </c:pt>
                  <c:pt idx="602">
                    <c:v>0.44390000000000018</c:v>
                  </c:pt>
                  <c:pt idx="603">
                    <c:v>0.44390000000000018</c:v>
                  </c:pt>
                  <c:pt idx="604">
                    <c:v>0.44390000000000018</c:v>
                  </c:pt>
                  <c:pt idx="605">
                    <c:v>0.44390000000000018</c:v>
                  </c:pt>
                  <c:pt idx="606">
                    <c:v>0.44390000000000018</c:v>
                  </c:pt>
                  <c:pt idx="607">
                    <c:v>0.44390000000000018</c:v>
                  </c:pt>
                  <c:pt idx="608">
                    <c:v>0.44390000000000018</c:v>
                  </c:pt>
                  <c:pt idx="609">
                    <c:v>0.44390000000000018</c:v>
                  </c:pt>
                  <c:pt idx="610">
                    <c:v>0.44390000000000018</c:v>
                  </c:pt>
                  <c:pt idx="611">
                    <c:v>0.44390000000000018</c:v>
                  </c:pt>
                  <c:pt idx="612">
                    <c:v>0.44390000000000018</c:v>
                  </c:pt>
                  <c:pt idx="613">
                    <c:v>0.44390000000000018</c:v>
                  </c:pt>
                  <c:pt idx="614">
                    <c:v>0.44390000000000018</c:v>
                  </c:pt>
                  <c:pt idx="615">
                    <c:v>0.44390000000000018</c:v>
                  </c:pt>
                  <c:pt idx="616">
                    <c:v>0.44390000000000018</c:v>
                  </c:pt>
                  <c:pt idx="617">
                    <c:v>0.44390000000000018</c:v>
                  </c:pt>
                  <c:pt idx="618">
                    <c:v>0.44390000000000018</c:v>
                  </c:pt>
                  <c:pt idx="619">
                    <c:v>0.44390000000000018</c:v>
                  </c:pt>
                  <c:pt idx="620">
                    <c:v>0.44390000000000018</c:v>
                  </c:pt>
                  <c:pt idx="621">
                    <c:v>0.44390000000000018</c:v>
                  </c:pt>
                  <c:pt idx="622">
                    <c:v>0.44390000000000018</c:v>
                  </c:pt>
                  <c:pt idx="623">
                    <c:v>0.44390000000000018</c:v>
                  </c:pt>
                  <c:pt idx="624">
                    <c:v>0.44390000000000018</c:v>
                  </c:pt>
                  <c:pt idx="625">
                    <c:v>0.44390000000000018</c:v>
                  </c:pt>
                  <c:pt idx="626">
                    <c:v>0.44390000000000018</c:v>
                  </c:pt>
                  <c:pt idx="627">
                    <c:v>0.44390000000000018</c:v>
                  </c:pt>
                  <c:pt idx="628">
                    <c:v>0.44390000000000018</c:v>
                  </c:pt>
                  <c:pt idx="629">
                    <c:v>0.44390000000000018</c:v>
                  </c:pt>
                  <c:pt idx="630">
                    <c:v>0.44390000000000018</c:v>
                  </c:pt>
                  <c:pt idx="631">
                    <c:v>0.44390000000000018</c:v>
                  </c:pt>
                  <c:pt idx="632">
                    <c:v>0.44390000000000018</c:v>
                  </c:pt>
                  <c:pt idx="633">
                    <c:v>0.44390000000000018</c:v>
                  </c:pt>
                  <c:pt idx="634">
                    <c:v>0.44390000000000018</c:v>
                  </c:pt>
                  <c:pt idx="635">
                    <c:v>0.44390000000000018</c:v>
                  </c:pt>
                  <c:pt idx="636">
                    <c:v>0.44390000000000018</c:v>
                  </c:pt>
                  <c:pt idx="637">
                    <c:v>0.44390000000000018</c:v>
                  </c:pt>
                  <c:pt idx="638">
                    <c:v>0.44390000000000018</c:v>
                  </c:pt>
                  <c:pt idx="639">
                    <c:v>0.44390000000000018</c:v>
                  </c:pt>
                  <c:pt idx="640">
                    <c:v>0.44390000000000018</c:v>
                  </c:pt>
                  <c:pt idx="641">
                    <c:v>0.44390000000000018</c:v>
                  </c:pt>
                  <c:pt idx="642">
                    <c:v>0.44390000000000018</c:v>
                  </c:pt>
                  <c:pt idx="643">
                    <c:v>0.44390000000000018</c:v>
                  </c:pt>
                  <c:pt idx="644">
                    <c:v>0.44390000000000018</c:v>
                  </c:pt>
                  <c:pt idx="645">
                    <c:v>0.44390000000000018</c:v>
                  </c:pt>
                  <c:pt idx="646">
                    <c:v>0.44390000000000018</c:v>
                  </c:pt>
                  <c:pt idx="647">
                    <c:v>0.44390000000000018</c:v>
                  </c:pt>
                  <c:pt idx="648">
                    <c:v>0.44390000000000018</c:v>
                  </c:pt>
                  <c:pt idx="649">
                    <c:v>0.44390000000000018</c:v>
                  </c:pt>
                  <c:pt idx="650">
                    <c:v>0.44390000000000018</c:v>
                  </c:pt>
                  <c:pt idx="651">
                    <c:v>0.44390000000000018</c:v>
                  </c:pt>
                  <c:pt idx="652">
                    <c:v>0.44390000000000018</c:v>
                  </c:pt>
                  <c:pt idx="653">
                    <c:v>0.44390000000000018</c:v>
                  </c:pt>
                  <c:pt idx="654">
                    <c:v>0.44390000000000018</c:v>
                  </c:pt>
                  <c:pt idx="655">
                    <c:v>0.44390000000000018</c:v>
                  </c:pt>
                  <c:pt idx="656">
                    <c:v>0.44390000000000018</c:v>
                  </c:pt>
                  <c:pt idx="657">
                    <c:v>0.44390000000000018</c:v>
                  </c:pt>
                  <c:pt idx="658">
                    <c:v>0.44390000000000018</c:v>
                  </c:pt>
                  <c:pt idx="659">
                    <c:v>0.44390000000000018</c:v>
                  </c:pt>
                  <c:pt idx="660">
                    <c:v>0.44390000000000018</c:v>
                  </c:pt>
                  <c:pt idx="661">
                    <c:v>0.44390000000000018</c:v>
                  </c:pt>
                  <c:pt idx="662">
                    <c:v>0.44390000000000018</c:v>
                  </c:pt>
                  <c:pt idx="663">
                    <c:v>0.44390000000000018</c:v>
                  </c:pt>
                  <c:pt idx="664">
                    <c:v>0.44390000000000018</c:v>
                  </c:pt>
                  <c:pt idx="665">
                    <c:v>0.44390000000000018</c:v>
                  </c:pt>
                  <c:pt idx="666">
                    <c:v>0.44390000000000018</c:v>
                  </c:pt>
                  <c:pt idx="667">
                    <c:v>0.44390000000000018</c:v>
                  </c:pt>
                  <c:pt idx="668">
                    <c:v>0.44390000000000018</c:v>
                  </c:pt>
                  <c:pt idx="669">
                    <c:v>0.44390000000000018</c:v>
                  </c:pt>
                  <c:pt idx="670">
                    <c:v>0.44390000000000018</c:v>
                  </c:pt>
                  <c:pt idx="671">
                    <c:v>0.44390000000000018</c:v>
                  </c:pt>
                  <c:pt idx="672">
                    <c:v>0.44390000000000018</c:v>
                  </c:pt>
                  <c:pt idx="673">
                    <c:v>0.44390000000000018</c:v>
                  </c:pt>
                  <c:pt idx="674">
                    <c:v>0.44390000000000018</c:v>
                  </c:pt>
                  <c:pt idx="675">
                    <c:v>0.44390000000000018</c:v>
                  </c:pt>
                  <c:pt idx="676">
                    <c:v>0.44390000000000018</c:v>
                  </c:pt>
                  <c:pt idx="677">
                    <c:v>0.44390000000000018</c:v>
                  </c:pt>
                  <c:pt idx="678">
                    <c:v>0.44390000000000018</c:v>
                  </c:pt>
                  <c:pt idx="679">
                    <c:v>0.44390000000000018</c:v>
                  </c:pt>
                  <c:pt idx="680">
                    <c:v>0.44390000000000018</c:v>
                  </c:pt>
                  <c:pt idx="681">
                    <c:v>0.44390000000000018</c:v>
                  </c:pt>
                  <c:pt idx="682">
                    <c:v>0.44390000000000018</c:v>
                  </c:pt>
                  <c:pt idx="683">
                    <c:v>0.44390000000000018</c:v>
                  </c:pt>
                  <c:pt idx="684">
                    <c:v>0.44390000000000018</c:v>
                  </c:pt>
                  <c:pt idx="685">
                    <c:v>0.44390000000000018</c:v>
                  </c:pt>
                  <c:pt idx="686">
                    <c:v>0.44390000000000018</c:v>
                  </c:pt>
                  <c:pt idx="687">
                    <c:v>0.44390000000000018</c:v>
                  </c:pt>
                  <c:pt idx="688">
                    <c:v>0.44390000000000018</c:v>
                  </c:pt>
                  <c:pt idx="689">
                    <c:v>0.44390000000000018</c:v>
                  </c:pt>
                  <c:pt idx="690">
                    <c:v>0.44390000000000018</c:v>
                  </c:pt>
                  <c:pt idx="691">
                    <c:v>0.44390000000000018</c:v>
                  </c:pt>
                  <c:pt idx="692">
                    <c:v>0.44390000000000018</c:v>
                  </c:pt>
                  <c:pt idx="693">
                    <c:v>0.44390000000000018</c:v>
                  </c:pt>
                  <c:pt idx="694">
                    <c:v>0.44390000000000018</c:v>
                  </c:pt>
                  <c:pt idx="695">
                    <c:v>0.44390000000000018</c:v>
                  </c:pt>
                  <c:pt idx="696">
                    <c:v>0.44390000000000018</c:v>
                  </c:pt>
                  <c:pt idx="697">
                    <c:v>0.44390000000000018</c:v>
                  </c:pt>
                  <c:pt idx="698">
                    <c:v>0.44390000000000018</c:v>
                  </c:pt>
                  <c:pt idx="699">
                    <c:v>0.44390000000000018</c:v>
                  </c:pt>
                  <c:pt idx="700">
                    <c:v>0.44390000000000018</c:v>
                  </c:pt>
                  <c:pt idx="701">
                    <c:v>0.44390000000000018</c:v>
                  </c:pt>
                  <c:pt idx="702">
                    <c:v>0.44390000000000018</c:v>
                  </c:pt>
                  <c:pt idx="703">
                    <c:v>0.44390000000000018</c:v>
                  </c:pt>
                  <c:pt idx="704">
                    <c:v>0.44390000000000018</c:v>
                  </c:pt>
                  <c:pt idx="705">
                    <c:v>0.44390000000000018</c:v>
                  </c:pt>
                  <c:pt idx="706">
                    <c:v>0.44390000000000018</c:v>
                  </c:pt>
                  <c:pt idx="707">
                    <c:v>0.44390000000000018</c:v>
                  </c:pt>
                  <c:pt idx="708">
                    <c:v>0.44390000000000018</c:v>
                  </c:pt>
                  <c:pt idx="709">
                    <c:v>0.44390000000000018</c:v>
                  </c:pt>
                  <c:pt idx="710">
                    <c:v>0.44390000000000018</c:v>
                  </c:pt>
                  <c:pt idx="711">
                    <c:v>0.44390000000000018</c:v>
                  </c:pt>
                  <c:pt idx="712">
                    <c:v>0.44390000000000018</c:v>
                  </c:pt>
                  <c:pt idx="713">
                    <c:v>0.44390000000000018</c:v>
                  </c:pt>
                  <c:pt idx="714">
                    <c:v>0.44390000000000018</c:v>
                  </c:pt>
                  <c:pt idx="715">
                    <c:v>0.44390000000000018</c:v>
                  </c:pt>
                  <c:pt idx="716">
                    <c:v>0.44390000000000018</c:v>
                  </c:pt>
                  <c:pt idx="717">
                    <c:v>0.44390000000000018</c:v>
                  </c:pt>
                  <c:pt idx="718">
                    <c:v>0.44390000000000018</c:v>
                  </c:pt>
                  <c:pt idx="719">
                    <c:v>0.44390000000000018</c:v>
                  </c:pt>
                  <c:pt idx="720">
                    <c:v>0.44390000000000018</c:v>
                  </c:pt>
                  <c:pt idx="721">
                    <c:v>0.44390000000000018</c:v>
                  </c:pt>
                  <c:pt idx="722">
                    <c:v>0.44390000000000018</c:v>
                  </c:pt>
                  <c:pt idx="723">
                    <c:v>0.44390000000000018</c:v>
                  </c:pt>
                  <c:pt idx="724">
                    <c:v>0.44390000000000018</c:v>
                  </c:pt>
                  <c:pt idx="725">
                    <c:v>0.44390000000000018</c:v>
                  </c:pt>
                  <c:pt idx="726">
                    <c:v>0.44390000000000018</c:v>
                  </c:pt>
                  <c:pt idx="727">
                    <c:v>0.44390000000000018</c:v>
                  </c:pt>
                  <c:pt idx="728">
                    <c:v>0.44390000000000018</c:v>
                  </c:pt>
                  <c:pt idx="729">
                    <c:v>0.44390000000000018</c:v>
                  </c:pt>
                  <c:pt idx="730">
                    <c:v>0.44390000000000018</c:v>
                  </c:pt>
                  <c:pt idx="731">
                    <c:v>0.44390000000000018</c:v>
                  </c:pt>
                  <c:pt idx="732">
                    <c:v>0.44390000000000018</c:v>
                  </c:pt>
                  <c:pt idx="733">
                    <c:v>0.44390000000000018</c:v>
                  </c:pt>
                  <c:pt idx="734">
                    <c:v>0.44390000000000018</c:v>
                  </c:pt>
                  <c:pt idx="735">
                    <c:v>0.44390000000000018</c:v>
                  </c:pt>
                  <c:pt idx="736">
                    <c:v>0.44390000000000018</c:v>
                  </c:pt>
                  <c:pt idx="737">
                    <c:v>0.44390000000000018</c:v>
                  </c:pt>
                  <c:pt idx="738">
                    <c:v>0.44390000000000018</c:v>
                  </c:pt>
                  <c:pt idx="739">
                    <c:v>0.44390000000000018</c:v>
                  </c:pt>
                  <c:pt idx="740">
                    <c:v>0.44390000000000018</c:v>
                  </c:pt>
                  <c:pt idx="741">
                    <c:v>0.44390000000000018</c:v>
                  </c:pt>
                  <c:pt idx="742">
                    <c:v>0.44390000000000018</c:v>
                  </c:pt>
                  <c:pt idx="743">
                    <c:v>0.44390000000000018</c:v>
                  </c:pt>
                  <c:pt idx="744">
                    <c:v>0.44390000000000018</c:v>
                  </c:pt>
                  <c:pt idx="745">
                    <c:v>0.44390000000000018</c:v>
                  </c:pt>
                  <c:pt idx="746">
                    <c:v>0.44390000000000018</c:v>
                  </c:pt>
                  <c:pt idx="747">
                    <c:v>0.44390000000000018</c:v>
                  </c:pt>
                  <c:pt idx="748">
                    <c:v>0.44390000000000018</c:v>
                  </c:pt>
                  <c:pt idx="749">
                    <c:v>0.44390000000000018</c:v>
                  </c:pt>
                  <c:pt idx="750">
                    <c:v>0.44390000000000018</c:v>
                  </c:pt>
                  <c:pt idx="751">
                    <c:v>0.44390000000000018</c:v>
                  </c:pt>
                  <c:pt idx="752">
                    <c:v>0.44390000000000018</c:v>
                  </c:pt>
                  <c:pt idx="753">
                    <c:v>0.44390000000000018</c:v>
                  </c:pt>
                  <c:pt idx="754">
                    <c:v>0.44390000000000018</c:v>
                  </c:pt>
                  <c:pt idx="755">
                    <c:v>0.44390000000000018</c:v>
                  </c:pt>
                  <c:pt idx="756">
                    <c:v>0.44390000000000018</c:v>
                  </c:pt>
                  <c:pt idx="757">
                    <c:v>0.44390000000000018</c:v>
                  </c:pt>
                  <c:pt idx="758">
                    <c:v>0.44390000000000018</c:v>
                  </c:pt>
                  <c:pt idx="759">
                    <c:v>0.44390000000000018</c:v>
                  </c:pt>
                  <c:pt idx="760">
                    <c:v>0.44390000000000018</c:v>
                  </c:pt>
                  <c:pt idx="761">
                    <c:v>0.44390000000000018</c:v>
                  </c:pt>
                  <c:pt idx="762">
                    <c:v>0.44390000000000018</c:v>
                  </c:pt>
                  <c:pt idx="763">
                    <c:v>0.44390000000000018</c:v>
                  </c:pt>
                  <c:pt idx="764">
                    <c:v>0.44390000000000018</c:v>
                  </c:pt>
                  <c:pt idx="765">
                    <c:v>0.44390000000000018</c:v>
                  </c:pt>
                  <c:pt idx="766">
                    <c:v>0.44390000000000018</c:v>
                  </c:pt>
                  <c:pt idx="767">
                    <c:v>0.44390000000000018</c:v>
                  </c:pt>
                  <c:pt idx="768">
                    <c:v>0.44390000000000018</c:v>
                  </c:pt>
                  <c:pt idx="769">
                    <c:v>0.44390000000000018</c:v>
                  </c:pt>
                  <c:pt idx="770">
                    <c:v>0.44390000000000018</c:v>
                  </c:pt>
                  <c:pt idx="771">
                    <c:v>0.44390000000000018</c:v>
                  </c:pt>
                  <c:pt idx="772">
                    <c:v>0.44390000000000018</c:v>
                  </c:pt>
                  <c:pt idx="773">
                    <c:v>0.44390000000000018</c:v>
                  </c:pt>
                  <c:pt idx="774">
                    <c:v>0.44390000000000018</c:v>
                  </c:pt>
                  <c:pt idx="775">
                    <c:v>0.44390000000000018</c:v>
                  </c:pt>
                  <c:pt idx="776">
                    <c:v>0.44390000000000018</c:v>
                  </c:pt>
                  <c:pt idx="777">
                    <c:v>0.44390000000000018</c:v>
                  </c:pt>
                  <c:pt idx="778">
                    <c:v>0.44390000000000018</c:v>
                  </c:pt>
                  <c:pt idx="779">
                    <c:v>0.44390000000000018</c:v>
                  </c:pt>
                  <c:pt idx="780">
                    <c:v>0.44390000000000018</c:v>
                  </c:pt>
                  <c:pt idx="781">
                    <c:v>0.44390000000000018</c:v>
                  </c:pt>
                  <c:pt idx="782">
                    <c:v>0.44390000000000018</c:v>
                  </c:pt>
                  <c:pt idx="783">
                    <c:v>0.44390000000000018</c:v>
                  </c:pt>
                  <c:pt idx="784">
                    <c:v>0.44390000000000018</c:v>
                  </c:pt>
                  <c:pt idx="785">
                    <c:v>0.44390000000000018</c:v>
                  </c:pt>
                  <c:pt idx="786">
                    <c:v>0.44390000000000018</c:v>
                  </c:pt>
                  <c:pt idx="787">
                    <c:v>0.44390000000000018</c:v>
                  </c:pt>
                  <c:pt idx="788">
                    <c:v>0.44390000000000018</c:v>
                  </c:pt>
                  <c:pt idx="789">
                    <c:v>0.44390000000000018</c:v>
                  </c:pt>
                  <c:pt idx="790">
                    <c:v>0.44390000000000018</c:v>
                  </c:pt>
                  <c:pt idx="791">
                    <c:v>0.44390000000000018</c:v>
                  </c:pt>
                  <c:pt idx="792">
                    <c:v>0.44390000000000018</c:v>
                  </c:pt>
                  <c:pt idx="793">
                    <c:v>0.44390000000000018</c:v>
                  </c:pt>
                  <c:pt idx="794">
                    <c:v>0.44390000000000018</c:v>
                  </c:pt>
                  <c:pt idx="795">
                    <c:v>0.44390000000000018</c:v>
                  </c:pt>
                  <c:pt idx="796">
                    <c:v>0.44390000000000018</c:v>
                  </c:pt>
                  <c:pt idx="797">
                    <c:v>0.44390000000000018</c:v>
                  </c:pt>
                  <c:pt idx="798">
                    <c:v>0.44390000000000018</c:v>
                  </c:pt>
                  <c:pt idx="799">
                    <c:v>0.44390000000000018</c:v>
                  </c:pt>
                  <c:pt idx="800">
                    <c:v>0.44390000000000018</c:v>
                  </c:pt>
                  <c:pt idx="801">
                    <c:v>0.44390000000000018</c:v>
                  </c:pt>
                  <c:pt idx="802">
                    <c:v>0.44390000000000018</c:v>
                  </c:pt>
                  <c:pt idx="803">
                    <c:v>0.44390000000000018</c:v>
                  </c:pt>
                  <c:pt idx="804">
                    <c:v>0.44390000000000018</c:v>
                  </c:pt>
                  <c:pt idx="805">
                    <c:v>0.44390000000000018</c:v>
                  </c:pt>
                  <c:pt idx="806">
                    <c:v>0.44390000000000018</c:v>
                  </c:pt>
                  <c:pt idx="807">
                    <c:v>0.44390000000000018</c:v>
                  </c:pt>
                  <c:pt idx="808">
                    <c:v>0.44390000000000018</c:v>
                  </c:pt>
                  <c:pt idx="809">
                    <c:v>0.44390000000000018</c:v>
                  </c:pt>
                  <c:pt idx="810">
                    <c:v>0.44390000000000018</c:v>
                  </c:pt>
                  <c:pt idx="811">
                    <c:v>0.44390000000000018</c:v>
                  </c:pt>
                  <c:pt idx="812">
                    <c:v>0.44390000000000018</c:v>
                  </c:pt>
                  <c:pt idx="813">
                    <c:v>0.44390000000000018</c:v>
                  </c:pt>
                  <c:pt idx="814">
                    <c:v>0.44390000000000018</c:v>
                  </c:pt>
                  <c:pt idx="815">
                    <c:v>0.44390000000000018</c:v>
                  </c:pt>
                  <c:pt idx="816">
                    <c:v>0.44390000000000018</c:v>
                  </c:pt>
                  <c:pt idx="817">
                    <c:v>0.44390000000000018</c:v>
                  </c:pt>
                  <c:pt idx="818">
                    <c:v>0.44390000000000018</c:v>
                  </c:pt>
                  <c:pt idx="819">
                    <c:v>0.44390000000000018</c:v>
                  </c:pt>
                  <c:pt idx="820">
                    <c:v>0.44390000000000018</c:v>
                  </c:pt>
                  <c:pt idx="821">
                    <c:v>0.44390000000000018</c:v>
                  </c:pt>
                  <c:pt idx="822">
                    <c:v>0.44390000000000018</c:v>
                  </c:pt>
                  <c:pt idx="823">
                    <c:v>0.44390000000000018</c:v>
                  </c:pt>
                  <c:pt idx="824">
                    <c:v>0.44390000000000018</c:v>
                  </c:pt>
                  <c:pt idx="825">
                    <c:v>0.44390000000000018</c:v>
                  </c:pt>
                  <c:pt idx="826">
                    <c:v>0.44390000000000018</c:v>
                  </c:pt>
                  <c:pt idx="827">
                    <c:v>0.44390000000000018</c:v>
                  </c:pt>
                  <c:pt idx="828">
                    <c:v>0.44390000000000018</c:v>
                  </c:pt>
                  <c:pt idx="829">
                    <c:v>0.44390000000000018</c:v>
                  </c:pt>
                  <c:pt idx="830">
                    <c:v>0.44390000000000018</c:v>
                  </c:pt>
                  <c:pt idx="831">
                    <c:v>0.44390000000000018</c:v>
                  </c:pt>
                  <c:pt idx="832">
                    <c:v>0.44390000000000018</c:v>
                  </c:pt>
                  <c:pt idx="833">
                    <c:v>0.44390000000000018</c:v>
                  </c:pt>
                  <c:pt idx="834">
                    <c:v>0.44390000000000018</c:v>
                  </c:pt>
                  <c:pt idx="835">
                    <c:v>0.44390000000000018</c:v>
                  </c:pt>
                  <c:pt idx="836">
                    <c:v>0.44390000000000018</c:v>
                  </c:pt>
                  <c:pt idx="837">
                    <c:v>0.44390000000000018</c:v>
                  </c:pt>
                  <c:pt idx="838">
                    <c:v>0.44390000000000018</c:v>
                  </c:pt>
                  <c:pt idx="839">
                    <c:v>0.44390000000000018</c:v>
                  </c:pt>
                  <c:pt idx="840">
                    <c:v>0.44390000000000018</c:v>
                  </c:pt>
                  <c:pt idx="841">
                    <c:v>0.44390000000000018</c:v>
                  </c:pt>
                  <c:pt idx="842">
                    <c:v>0.44390000000000018</c:v>
                  </c:pt>
                  <c:pt idx="843">
                    <c:v>0.44390000000000018</c:v>
                  </c:pt>
                  <c:pt idx="844">
                    <c:v>0.44390000000000018</c:v>
                  </c:pt>
                  <c:pt idx="845">
                    <c:v>0.44390000000000018</c:v>
                  </c:pt>
                  <c:pt idx="846">
                    <c:v>0.44390000000000018</c:v>
                  </c:pt>
                  <c:pt idx="847">
                    <c:v>0.44390000000000018</c:v>
                  </c:pt>
                  <c:pt idx="848">
                    <c:v>0.44390000000000018</c:v>
                  </c:pt>
                  <c:pt idx="849">
                    <c:v>0.44390000000000018</c:v>
                  </c:pt>
                  <c:pt idx="850">
                    <c:v>0.44390000000000018</c:v>
                  </c:pt>
                  <c:pt idx="851">
                    <c:v>0.44390000000000018</c:v>
                  </c:pt>
                  <c:pt idx="852">
                    <c:v>0.44390000000000018</c:v>
                  </c:pt>
                  <c:pt idx="853">
                    <c:v>0.44390000000000018</c:v>
                  </c:pt>
                  <c:pt idx="854">
                    <c:v>0.44390000000000018</c:v>
                  </c:pt>
                  <c:pt idx="855">
                    <c:v>0.44390000000000018</c:v>
                  </c:pt>
                  <c:pt idx="856">
                    <c:v>0.44390000000000018</c:v>
                  </c:pt>
                  <c:pt idx="857">
                    <c:v>0.44390000000000018</c:v>
                  </c:pt>
                  <c:pt idx="858">
                    <c:v>0.44390000000000018</c:v>
                  </c:pt>
                  <c:pt idx="859">
                    <c:v>0.44390000000000018</c:v>
                  </c:pt>
                  <c:pt idx="860">
                    <c:v>0.44390000000000018</c:v>
                  </c:pt>
                  <c:pt idx="861">
                    <c:v>0.44390000000000018</c:v>
                  </c:pt>
                  <c:pt idx="862">
                    <c:v>0.44390000000000018</c:v>
                  </c:pt>
                  <c:pt idx="863">
                    <c:v>0.44390000000000018</c:v>
                  </c:pt>
                  <c:pt idx="864">
                    <c:v>0.44390000000000018</c:v>
                  </c:pt>
                  <c:pt idx="865">
                    <c:v>0.44390000000000018</c:v>
                  </c:pt>
                  <c:pt idx="866">
                    <c:v>0.44390000000000018</c:v>
                  </c:pt>
                  <c:pt idx="867">
                    <c:v>0.44390000000000018</c:v>
                  </c:pt>
                  <c:pt idx="868">
                    <c:v>0.44390000000000018</c:v>
                  </c:pt>
                  <c:pt idx="869">
                    <c:v>0.44390000000000018</c:v>
                  </c:pt>
                  <c:pt idx="870">
                    <c:v>0.44390000000000018</c:v>
                  </c:pt>
                  <c:pt idx="871">
                    <c:v>0.44390000000000018</c:v>
                  </c:pt>
                  <c:pt idx="872">
                    <c:v>0.44390000000000018</c:v>
                  </c:pt>
                  <c:pt idx="873">
                    <c:v>0.44390000000000018</c:v>
                  </c:pt>
                  <c:pt idx="874">
                    <c:v>0.44390000000000018</c:v>
                  </c:pt>
                  <c:pt idx="875">
                    <c:v>0.44390000000000018</c:v>
                  </c:pt>
                  <c:pt idx="876">
                    <c:v>0.44390000000000018</c:v>
                  </c:pt>
                  <c:pt idx="877">
                    <c:v>0.44390000000000018</c:v>
                  </c:pt>
                  <c:pt idx="878">
                    <c:v>0.44390000000000018</c:v>
                  </c:pt>
                  <c:pt idx="879">
                    <c:v>0.44390000000000018</c:v>
                  </c:pt>
                  <c:pt idx="880">
                    <c:v>0.44390000000000018</c:v>
                  </c:pt>
                  <c:pt idx="881">
                    <c:v>0.44390000000000018</c:v>
                  </c:pt>
                  <c:pt idx="882">
                    <c:v>0.44390000000000018</c:v>
                  </c:pt>
                  <c:pt idx="883">
                    <c:v>0.44390000000000018</c:v>
                  </c:pt>
                  <c:pt idx="884">
                    <c:v>0.44390000000000018</c:v>
                  </c:pt>
                  <c:pt idx="885">
                    <c:v>0.44390000000000018</c:v>
                  </c:pt>
                  <c:pt idx="886">
                    <c:v>0.44390000000000018</c:v>
                  </c:pt>
                  <c:pt idx="887">
                    <c:v>0.44390000000000018</c:v>
                  </c:pt>
                  <c:pt idx="888">
                    <c:v>0.44390000000000018</c:v>
                  </c:pt>
                  <c:pt idx="889">
                    <c:v>0.44390000000000018</c:v>
                  </c:pt>
                  <c:pt idx="890">
                    <c:v>0.44390000000000018</c:v>
                  </c:pt>
                  <c:pt idx="891">
                    <c:v>0.44390000000000018</c:v>
                  </c:pt>
                  <c:pt idx="892">
                    <c:v>0.44390000000000018</c:v>
                  </c:pt>
                  <c:pt idx="893">
                    <c:v>0.44390000000000018</c:v>
                  </c:pt>
                  <c:pt idx="894">
                    <c:v>0.44390000000000018</c:v>
                  </c:pt>
                  <c:pt idx="895">
                    <c:v>0.44390000000000018</c:v>
                  </c:pt>
                  <c:pt idx="896">
                    <c:v>0.44390000000000018</c:v>
                  </c:pt>
                  <c:pt idx="897">
                    <c:v>0.44390000000000018</c:v>
                  </c:pt>
                  <c:pt idx="898">
                    <c:v>0.44390000000000018</c:v>
                  </c:pt>
                  <c:pt idx="899">
                    <c:v>0.44390000000000018</c:v>
                  </c:pt>
                  <c:pt idx="900">
                    <c:v>0.44390000000000018</c:v>
                  </c:pt>
                  <c:pt idx="901">
                    <c:v>0.44390000000000018</c:v>
                  </c:pt>
                  <c:pt idx="902">
                    <c:v>0.44390000000000018</c:v>
                  </c:pt>
                  <c:pt idx="903">
                    <c:v>0.44390000000000018</c:v>
                  </c:pt>
                  <c:pt idx="904">
                    <c:v>0.44390000000000018</c:v>
                  </c:pt>
                  <c:pt idx="905">
                    <c:v>0.44390000000000018</c:v>
                  </c:pt>
                  <c:pt idx="906">
                    <c:v>0.44390000000000018</c:v>
                  </c:pt>
                  <c:pt idx="907">
                    <c:v>0.44390000000000018</c:v>
                  </c:pt>
                  <c:pt idx="908">
                    <c:v>0.44390000000000018</c:v>
                  </c:pt>
                  <c:pt idx="909">
                    <c:v>0.44390000000000018</c:v>
                  </c:pt>
                  <c:pt idx="910">
                    <c:v>0.44390000000000018</c:v>
                  </c:pt>
                  <c:pt idx="911">
                    <c:v>0.44390000000000018</c:v>
                  </c:pt>
                  <c:pt idx="912">
                    <c:v>0.44390000000000018</c:v>
                  </c:pt>
                  <c:pt idx="913">
                    <c:v>0.44390000000000018</c:v>
                  </c:pt>
                  <c:pt idx="914">
                    <c:v>0.44390000000000018</c:v>
                  </c:pt>
                  <c:pt idx="915">
                    <c:v>0.44390000000000018</c:v>
                  </c:pt>
                  <c:pt idx="916">
                    <c:v>0.44390000000000018</c:v>
                  </c:pt>
                  <c:pt idx="917">
                    <c:v>0.44390000000000018</c:v>
                  </c:pt>
                  <c:pt idx="918">
                    <c:v>0.44390000000000018</c:v>
                  </c:pt>
                  <c:pt idx="919">
                    <c:v>0.44390000000000018</c:v>
                  </c:pt>
                  <c:pt idx="920">
                    <c:v>0.44390000000000018</c:v>
                  </c:pt>
                  <c:pt idx="921">
                    <c:v>0.44390000000000018</c:v>
                  </c:pt>
                  <c:pt idx="922">
                    <c:v>0.44390000000000018</c:v>
                  </c:pt>
                  <c:pt idx="923">
                    <c:v>0.44390000000000018</c:v>
                  </c:pt>
                  <c:pt idx="924">
                    <c:v>0.44390000000000018</c:v>
                  </c:pt>
                  <c:pt idx="925">
                    <c:v>0.44390000000000018</c:v>
                  </c:pt>
                  <c:pt idx="926">
                    <c:v>0.44390000000000018</c:v>
                  </c:pt>
                  <c:pt idx="927">
                    <c:v>0.44390000000000018</c:v>
                  </c:pt>
                  <c:pt idx="928">
                    <c:v>0.44390000000000018</c:v>
                  </c:pt>
                  <c:pt idx="929">
                    <c:v>0.44390000000000018</c:v>
                  </c:pt>
                  <c:pt idx="930">
                    <c:v>0.44390000000000018</c:v>
                  </c:pt>
                  <c:pt idx="931">
                    <c:v>0.44390000000000018</c:v>
                  </c:pt>
                  <c:pt idx="932">
                    <c:v>0.44390000000000018</c:v>
                  </c:pt>
                  <c:pt idx="933">
                    <c:v>0.44390000000000018</c:v>
                  </c:pt>
                  <c:pt idx="934">
                    <c:v>0.44390000000000018</c:v>
                  </c:pt>
                  <c:pt idx="935">
                    <c:v>0.44390000000000018</c:v>
                  </c:pt>
                  <c:pt idx="936">
                    <c:v>0.44390000000000018</c:v>
                  </c:pt>
                  <c:pt idx="937">
                    <c:v>0.44390000000000018</c:v>
                  </c:pt>
                  <c:pt idx="938">
                    <c:v>0.44390000000000018</c:v>
                  </c:pt>
                  <c:pt idx="939">
                    <c:v>0.44390000000000018</c:v>
                  </c:pt>
                  <c:pt idx="940">
                    <c:v>0.44390000000000018</c:v>
                  </c:pt>
                  <c:pt idx="941">
                    <c:v>0.44390000000000018</c:v>
                  </c:pt>
                  <c:pt idx="942">
                    <c:v>0.44390000000000018</c:v>
                  </c:pt>
                  <c:pt idx="943">
                    <c:v>0.44390000000000018</c:v>
                  </c:pt>
                  <c:pt idx="944">
                    <c:v>0.44390000000000018</c:v>
                  </c:pt>
                  <c:pt idx="945">
                    <c:v>0.44390000000000018</c:v>
                  </c:pt>
                  <c:pt idx="946">
                    <c:v>0.44390000000000018</c:v>
                  </c:pt>
                  <c:pt idx="947">
                    <c:v>0.44390000000000018</c:v>
                  </c:pt>
                  <c:pt idx="948">
                    <c:v>0.44390000000000018</c:v>
                  </c:pt>
                  <c:pt idx="949">
                    <c:v>0.44390000000000018</c:v>
                  </c:pt>
                  <c:pt idx="950">
                    <c:v>0.44390000000000018</c:v>
                  </c:pt>
                  <c:pt idx="951">
                    <c:v>0.44390000000000018</c:v>
                  </c:pt>
                  <c:pt idx="952">
                    <c:v>0.44390000000000018</c:v>
                  </c:pt>
                  <c:pt idx="953">
                    <c:v>0.44390000000000018</c:v>
                  </c:pt>
                  <c:pt idx="954">
                    <c:v>0.44390000000000018</c:v>
                  </c:pt>
                  <c:pt idx="955">
                    <c:v>0.44390000000000018</c:v>
                  </c:pt>
                  <c:pt idx="956">
                    <c:v>0.44390000000000018</c:v>
                  </c:pt>
                  <c:pt idx="957">
                    <c:v>0.44390000000000018</c:v>
                  </c:pt>
                  <c:pt idx="958">
                    <c:v>0.44390000000000018</c:v>
                  </c:pt>
                  <c:pt idx="959">
                    <c:v>0.44390000000000018</c:v>
                  </c:pt>
                  <c:pt idx="960">
                    <c:v>0.44390000000000018</c:v>
                  </c:pt>
                  <c:pt idx="961">
                    <c:v>0.44390000000000018</c:v>
                  </c:pt>
                  <c:pt idx="962">
                    <c:v>0.44390000000000018</c:v>
                  </c:pt>
                  <c:pt idx="963">
                    <c:v>0.44390000000000018</c:v>
                  </c:pt>
                  <c:pt idx="964">
                    <c:v>0.44390000000000018</c:v>
                  </c:pt>
                  <c:pt idx="965">
                    <c:v>0.44390000000000018</c:v>
                  </c:pt>
                  <c:pt idx="966">
                    <c:v>0.44390000000000018</c:v>
                  </c:pt>
                  <c:pt idx="967">
                    <c:v>0.44390000000000018</c:v>
                  </c:pt>
                  <c:pt idx="968">
                    <c:v>0.44390000000000018</c:v>
                  </c:pt>
                  <c:pt idx="969">
                    <c:v>0.44390000000000018</c:v>
                  </c:pt>
                  <c:pt idx="970">
                    <c:v>0.44390000000000018</c:v>
                  </c:pt>
                  <c:pt idx="971">
                    <c:v>0.44390000000000018</c:v>
                  </c:pt>
                  <c:pt idx="972">
                    <c:v>0.44390000000000018</c:v>
                  </c:pt>
                  <c:pt idx="973">
                    <c:v>0.44390000000000018</c:v>
                  </c:pt>
                  <c:pt idx="974">
                    <c:v>0.44390000000000018</c:v>
                  </c:pt>
                  <c:pt idx="975">
                    <c:v>0.44390000000000018</c:v>
                  </c:pt>
                  <c:pt idx="976">
                    <c:v>0.44390000000000018</c:v>
                  </c:pt>
                  <c:pt idx="977">
                    <c:v>0.44390000000000018</c:v>
                  </c:pt>
                  <c:pt idx="978">
                    <c:v>0.44390000000000018</c:v>
                  </c:pt>
                  <c:pt idx="979">
                    <c:v>0.44390000000000018</c:v>
                  </c:pt>
                  <c:pt idx="980">
                    <c:v>0.44390000000000018</c:v>
                  </c:pt>
                  <c:pt idx="981">
                    <c:v>0.44390000000000018</c:v>
                  </c:pt>
                  <c:pt idx="982">
                    <c:v>0.44390000000000018</c:v>
                  </c:pt>
                  <c:pt idx="983">
                    <c:v>0.44390000000000018</c:v>
                  </c:pt>
                  <c:pt idx="984">
                    <c:v>0.44390000000000018</c:v>
                  </c:pt>
                  <c:pt idx="985">
                    <c:v>0.44390000000000018</c:v>
                  </c:pt>
                  <c:pt idx="986">
                    <c:v>0.44390000000000018</c:v>
                  </c:pt>
                  <c:pt idx="987">
                    <c:v>0.44390000000000018</c:v>
                  </c:pt>
                  <c:pt idx="988">
                    <c:v>0.44390000000000018</c:v>
                  </c:pt>
                  <c:pt idx="989">
                    <c:v>0.44390000000000018</c:v>
                  </c:pt>
                  <c:pt idx="990">
                    <c:v>0.44390000000000018</c:v>
                  </c:pt>
                  <c:pt idx="991">
                    <c:v>0.44390000000000018</c:v>
                  </c:pt>
                  <c:pt idx="992">
                    <c:v>0.44390000000000018</c:v>
                  </c:pt>
                  <c:pt idx="993">
                    <c:v>0.44390000000000018</c:v>
                  </c:pt>
                  <c:pt idx="994">
                    <c:v>0.44390000000000018</c:v>
                  </c:pt>
                  <c:pt idx="995">
                    <c:v>0.44390000000000018</c:v>
                  </c:pt>
                  <c:pt idx="996">
                    <c:v>0.44390000000000018</c:v>
                  </c:pt>
                  <c:pt idx="997">
                    <c:v>0.44390000000000018</c:v>
                  </c:pt>
                  <c:pt idx="998">
                    <c:v>0.44390000000000018</c:v>
                  </c:pt>
                  <c:pt idx="999">
                    <c:v>0.44390000000000018</c:v>
                  </c:pt>
                  <c:pt idx="1000">
                    <c:v>0.44390000000000018</c:v>
                  </c:pt>
                  <c:pt idx="1001">
                    <c:v>0.44390000000000018</c:v>
                  </c:pt>
                  <c:pt idx="1002">
                    <c:v>0.44390000000000018</c:v>
                  </c:pt>
                  <c:pt idx="1003">
                    <c:v>0.44390000000000018</c:v>
                  </c:pt>
                  <c:pt idx="1004">
                    <c:v>0.44390000000000018</c:v>
                  </c:pt>
                  <c:pt idx="1005">
                    <c:v>0.44390000000000018</c:v>
                  </c:pt>
                  <c:pt idx="1006">
                    <c:v>0.44390000000000018</c:v>
                  </c:pt>
                  <c:pt idx="1007">
                    <c:v>0.44390000000000018</c:v>
                  </c:pt>
                  <c:pt idx="1008">
                    <c:v>0.44390000000000018</c:v>
                  </c:pt>
                  <c:pt idx="1009">
                    <c:v>0.44390000000000018</c:v>
                  </c:pt>
                  <c:pt idx="1010">
                    <c:v>0.44390000000000018</c:v>
                  </c:pt>
                  <c:pt idx="1011">
                    <c:v>0.44390000000000018</c:v>
                  </c:pt>
                  <c:pt idx="1012">
                    <c:v>0.44390000000000018</c:v>
                  </c:pt>
                  <c:pt idx="1013">
                    <c:v>0.44390000000000018</c:v>
                  </c:pt>
                  <c:pt idx="1014">
                    <c:v>0.44390000000000018</c:v>
                  </c:pt>
                  <c:pt idx="1015">
                    <c:v>0.44390000000000018</c:v>
                  </c:pt>
                  <c:pt idx="1016">
                    <c:v>0.44390000000000018</c:v>
                  </c:pt>
                  <c:pt idx="1017">
                    <c:v>0.44390000000000018</c:v>
                  </c:pt>
                  <c:pt idx="1018">
                    <c:v>0.44390000000000018</c:v>
                  </c:pt>
                  <c:pt idx="1019">
                    <c:v>0.44390000000000018</c:v>
                  </c:pt>
                  <c:pt idx="1020">
                    <c:v>0.44390000000000018</c:v>
                  </c:pt>
                  <c:pt idx="1021">
                    <c:v>0.44390000000000018</c:v>
                  </c:pt>
                  <c:pt idx="1022">
                    <c:v>0.44390000000000018</c:v>
                  </c:pt>
                  <c:pt idx="1023">
                    <c:v>0.44390000000000018</c:v>
                  </c:pt>
                  <c:pt idx="1024">
                    <c:v>0.44390000000000018</c:v>
                  </c:pt>
                  <c:pt idx="1025">
                    <c:v>0.44390000000000018</c:v>
                  </c:pt>
                  <c:pt idx="1026">
                    <c:v>0.44390000000000018</c:v>
                  </c:pt>
                  <c:pt idx="1027">
                    <c:v>0.44390000000000018</c:v>
                  </c:pt>
                  <c:pt idx="1028">
                    <c:v>0.44390000000000018</c:v>
                  </c:pt>
                  <c:pt idx="1029">
                    <c:v>0.44390000000000018</c:v>
                  </c:pt>
                  <c:pt idx="1030">
                    <c:v>0.44390000000000018</c:v>
                  </c:pt>
                  <c:pt idx="1031">
                    <c:v>0.44390000000000018</c:v>
                  </c:pt>
                  <c:pt idx="1032">
                    <c:v>0.44390000000000018</c:v>
                  </c:pt>
                  <c:pt idx="1033">
                    <c:v>0.44390000000000018</c:v>
                  </c:pt>
                  <c:pt idx="1034">
                    <c:v>0.44390000000000018</c:v>
                  </c:pt>
                  <c:pt idx="1035">
                    <c:v>0.44390000000000018</c:v>
                  </c:pt>
                  <c:pt idx="1036">
                    <c:v>0.44390000000000018</c:v>
                  </c:pt>
                  <c:pt idx="1037">
                    <c:v>0.44390000000000018</c:v>
                  </c:pt>
                  <c:pt idx="1038">
                    <c:v>0.44390000000000018</c:v>
                  </c:pt>
                  <c:pt idx="1039">
                    <c:v>0.44390000000000018</c:v>
                  </c:pt>
                  <c:pt idx="1040">
                    <c:v>0.44390000000000018</c:v>
                  </c:pt>
                  <c:pt idx="1041">
                    <c:v>0.44390000000000018</c:v>
                  </c:pt>
                  <c:pt idx="1042">
                    <c:v>0.44390000000000018</c:v>
                  </c:pt>
                  <c:pt idx="1043">
                    <c:v>0.44390000000000018</c:v>
                  </c:pt>
                  <c:pt idx="1044">
                    <c:v>0.44390000000000018</c:v>
                  </c:pt>
                  <c:pt idx="1045">
                    <c:v>0.44390000000000018</c:v>
                  </c:pt>
                  <c:pt idx="1046">
                    <c:v>0.44390000000000018</c:v>
                  </c:pt>
                  <c:pt idx="1047">
                    <c:v>0.44390000000000018</c:v>
                  </c:pt>
                  <c:pt idx="1048">
                    <c:v>0.44390000000000018</c:v>
                  </c:pt>
                  <c:pt idx="1049">
                    <c:v>0.44390000000000018</c:v>
                  </c:pt>
                  <c:pt idx="1050">
                    <c:v>0.44390000000000018</c:v>
                  </c:pt>
                  <c:pt idx="1051">
                    <c:v>0.44390000000000018</c:v>
                  </c:pt>
                  <c:pt idx="1052">
                    <c:v>0.44390000000000018</c:v>
                  </c:pt>
                  <c:pt idx="1053">
                    <c:v>0.44390000000000018</c:v>
                  </c:pt>
                  <c:pt idx="1054">
                    <c:v>0.44390000000000018</c:v>
                  </c:pt>
                  <c:pt idx="1055">
                    <c:v>0.44390000000000018</c:v>
                  </c:pt>
                  <c:pt idx="1056">
                    <c:v>0.44390000000000018</c:v>
                  </c:pt>
                  <c:pt idx="1057">
                    <c:v>0.44390000000000018</c:v>
                  </c:pt>
                  <c:pt idx="1058">
                    <c:v>0.44390000000000018</c:v>
                  </c:pt>
                  <c:pt idx="1059">
                    <c:v>0.44390000000000018</c:v>
                  </c:pt>
                  <c:pt idx="1060">
                    <c:v>0.44390000000000018</c:v>
                  </c:pt>
                  <c:pt idx="1061">
                    <c:v>0.44390000000000018</c:v>
                  </c:pt>
                  <c:pt idx="1062">
                    <c:v>0.44390000000000018</c:v>
                  </c:pt>
                  <c:pt idx="1063">
                    <c:v>0.44390000000000018</c:v>
                  </c:pt>
                  <c:pt idx="1064">
                    <c:v>0.44390000000000018</c:v>
                  </c:pt>
                  <c:pt idx="1065">
                    <c:v>0.44390000000000018</c:v>
                  </c:pt>
                  <c:pt idx="1066">
                    <c:v>0.44390000000000018</c:v>
                  </c:pt>
                  <c:pt idx="1067">
                    <c:v>0.44390000000000018</c:v>
                  </c:pt>
                  <c:pt idx="1068">
                    <c:v>0.44390000000000018</c:v>
                  </c:pt>
                  <c:pt idx="1069">
                    <c:v>0.44390000000000018</c:v>
                  </c:pt>
                  <c:pt idx="1070">
                    <c:v>0.44390000000000018</c:v>
                  </c:pt>
                  <c:pt idx="1071">
                    <c:v>0.44390000000000018</c:v>
                  </c:pt>
                  <c:pt idx="1072">
                    <c:v>0.44390000000000018</c:v>
                  </c:pt>
                  <c:pt idx="1073">
                    <c:v>0.44390000000000018</c:v>
                  </c:pt>
                  <c:pt idx="1074">
                    <c:v>0.44390000000000018</c:v>
                  </c:pt>
                  <c:pt idx="1075">
                    <c:v>0.44390000000000018</c:v>
                  </c:pt>
                  <c:pt idx="1076">
                    <c:v>0.44390000000000018</c:v>
                  </c:pt>
                  <c:pt idx="1077">
                    <c:v>0.44390000000000018</c:v>
                  </c:pt>
                  <c:pt idx="1078">
                    <c:v>0.44390000000000018</c:v>
                  </c:pt>
                  <c:pt idx="1079">
                    <c:v>0.44390000000000018</c:v>
                  </c:pt>
                  <c:pt idx="1080">
                    <c:v>0.44390000000000018</c:v>
                  </c:pt>
                  <c:pt idx="1081">
                    <c:v>0.44390000000000018</c:v>
                  </c:pt>
                  <c:pt idx="1082">
                    <c:v>0.44390000000000018</c:v>
                  </c:pt>
                  <c:pt idx="1083">
                    <c:v>0.44390000000000018</c:v>
                  </c:pt>
                  <c:pt idx="1084">
                    <c:v>0.44390000000000018</c:v>
                  </c:pt>
                  <c:pt idx="1085">
                    <c:v>0.44390000000000018</c:v>
                  </c:pt>
                  <c:pt idx="1086">
                    <c:v>0.44390000000000018</c:v>
                  </c:pt>
                  <c:pt idx="1087">
                    <c:v>0.44390000000000018</c:v>
                  </c:pt>
                  <c:pt idx="1088">
                    <c:v>0.44390000000000018</c:v>
                  </c:pt>
                </c:numCache>
              </c:numRef>
            </c:minus>
          </c:errBars>
          <c:xVal>
            <c:numRef>
              <c:f>'temp test'!$L$2:$L$1091</c:f>
              <c:numCache>
                <c:formatCode>General</c:formatCode>
                <c:ptCount val="1090"/>
                <c:pt idx="0">
                  <c:v>0</c:v>
                </c:pt>
                <c:pt idx="1">
                  <c:v>0.10000000000013599</c:v>
                </c:pt>
                <c:pt idx="2">
                  <c:v>0.200000000000045</c:v>
                </c:pt>
                <c:pt idx="3">
                  <c:v>0.30000000000018201</c:v>
                </c:pt>
                <c:pt idx="4">
                  <c:v>0.400000000000091</c:v>
                </c:pt>
                <c:pt idx="5">
                  <c:v>0.5</c:v>
                </c:pt>
                <c:pt idx="6">
                  <c:v>0.60000000000013665</c:v>
                </c:pt>
                <c:pt idx="7">
                  <c:v>0.70000000000004603</c:v>
                </c:pt>
                <c:pt idx="8">
                  <c:v>0.8000000000001829</c:v>
                </c:pt>
                <c:pt idx="9">
                  <c:v>0.90000000000009095</c:v>
                </c:pt>
                <c:pt idx="10">
                  <c:v>1</c:v>
                </c:pt>
                <c:pt idx="11">
                  <c:v>1.100000000000136</c:v>
                </c:pt>
                <c:pt idx="12">
                  <c:v>1.200000000000045</c:v>
                </c:pt>
                <c:pt idx="13">
                  <c:v>1.3000000000001819</c:v>
                </c:pt>
                <c:pt idx="14">
                  <c:v>1.4000000000000898</c:v>
                </c:pt>
                <c:pt idx="15">
                  <c:v>1.5</c:v>
                </c:pt>
                <c:pt idx="16">
                  <c:v>1.600000000000136</c:v>
                </c:pt>
                <c:pt idx="17">
                  <c:v>1.7000000000000459</c:v>
                </c:pt>
                <c:pt idx="18">
                  <c:v>1.8000000000001819</c:v>
                </c:pt>
                <c:pt idx="19">
                  <c:v>1.9000000000000905</c:v>
                </c:pt>
                <c:pt idx="20">
                  <c:v>2.016666666666648</c:v>
                </c:pt>
                <c:pt idx="21">
                  <c:v>2.1000000000001382</c:v>
                </c:pt>
                <c:pt idx="22">
                  <c:v>2.200000000000045</c:v>
                </c:pt>
                <c:pt idx="23">
                  <c:v>2.3000000000001797</c:v>
                </c:pt>
                <c:pt idx="24">
                  <c:v>2.4000000000000909</c:v>
                </c:pt>
                <c:pt idx="25">
                  <c:v>2.5</c:v>
                </c:pt>
                <c:pt idx="26">
                  <c:v>2.6000000000001382</c:v>
                </c:pt>
                <c:pt idx="27">
                  <c:v>2.700000000000045</c:v>
                </c:pt>
                <c:pt idx="28">
                  <c:v>2.8000000000001797</c:v>
                </c:pt>
                <c:pt idx="29">
                  <c:v>2.9000000000000909</c:v>
                </c:pt>
                <c:pt idx="30">
                  <c:v>3</c:v>
                </c:pt>
                <c:pt idx="31">
                  <c:v>3.1000000000001382</c:v>
                </c:pt>
                <c:pt idx="32">
                  <c:v>3.200000000000045</c:v>
                </c:pt>
                <c:pt idx="33">
                  <c:v>3.3000000000001797</c:v>
                </c:pt>
                <c:pt idx="34">
                  <c:v>3.4000000000000909</c:v>
                </c:pt>
                <c:pt idx="35">
                  <c:v>3.5</c:v>
                </c:pt>
                <c:pt idx="36">
                  <c:v>3.6000000000001382</c:v>
                </c:pt>
                <c:pt idx="37">
                  <c:v>3.700000000000045</c:v>
                </c:pt>
                <c:pt idx="38">
                  <c:v>3.8000000000001797</c:v>
                </c:pt>
                <c:pt idx="39">
                  <c:v>3.9000000000000909</c:v>
                </c:pt>
                <c:pt idx="40">
                  <c:v>4</c:v>
                </c:pt>
                <c:pt idx="41">
                  <c:v>4.1000000000001364</c:v>
                </c:pt>
                <c:pt idx="42">
                  <c:v>4.2000000000000464</c:v>
                </c:pt>
                <c:pt idx="43">
                  <c:v>4.3000000000001819</c:v>
                </c:pt>
                <c:pt idx="44">
                  <c:v>4.4000000000000909</c:v>
                </c:pt>
                <c:pt idx="45">
                  <c:v>4.5</c:v>
                </c:pt>
                <c:pt idx="46">
                  <c:v>4.6000000000001364</c:v>
                </c:pt>
                <c:pt idx="47">
                  <c:v>4.7000000000000464</c:v>
                </c:pt>
                <c:pt idx="48">
                  <c:v>4.8000000000001819</c:v>
                </c:pt>
                <c:pt idx="49">
                  <c:v>4.9000000000000909</c:v>
                </c:pt>
                <c:pt idx="50">
                  <c:v>5</c:v>
                </c:pt>
                <c:pt idx="51">
                  <c:v>5.1000000000001364</c:v>
                </c:pt>
                <c:pt idx="52">
                  <c:v>5.2000000000000464</c:v>
                </c:pt>
                <c:pt idx="53">
                  <c:v>5.3000000000001819</c:v>
                </c:pt>
                <c:pt idx="54">
                  <c:v>5.4000000000000909</c:v>
                </c:pt>
                <c:pt idx="55">
                  <c:v>5.5</c:v>
                </c:pt>
                <c:pt idx="56">
                  <c:v>5.6000000000001364</c:v>
                </c:pt>
                <c:pt idx="57">
                  <c:v>5.7000000000000464</c:v>
                </c:pt>
                <c:pt idx="58">
                  <c:v>5.8000000000001819</c:v>
                </c:pt>
                <c:pt idx="59">
                  <c:v>5.9000000000000909</c:v>
                </c:pt>
                <c:pt idx="60">
                  <c:v>6</c:v>
                </c:pt>
                <c:pt idx="61">
                  <c:v>6.1000000000001364</c:v>
                </c:pt>
                <c:pt idx="62">
                  <c:v>6.2000000000000464</c:v>
                </c:pt>
                <c:pt idx="63">
                  <c:v>6.3000000000001819</c:v>
                </c:pt>
                <c:pt idx="64">
                  <c:v>6.4000000000000909</c:v>
                </c:pt>
                <c:pt idx="65">
                  <c:v>6.5</c:v>
                </c:pt>
                <c:pt idx="66">
                  <c:v>6.6000000000001364</c:v>
                </c:pt>
                <c:pt idx="67">
                  <c:v>6.7000000000000464</c:v>
                </c:pt>
                <c:pt idx="68">
                  <c:v>6.8000000000001819</c:v>
                </c:pt>
                <c:pt idx="69">
                  <c:v>6.9000000000000909</c:v>
                </c:pt>
                <c:pt idx="70">
                  <c:v>7</c:v>
                </c:pt>
                <c:pt idx="71">
                  <c:v>7.1000000000001364</c:v>
                </c:pt>
                <c:pt idx="72">
                  <c:v>7.2000000000000464</c:v>
                </c:pt>
                <c:pt idx="73">
                  <c:v>7.3000000000001819</c:v>
                </c:pt>
                <c:pt idx="74">
                  <c:v>7.4000000000000909</c:v>
                </c:pt>
                <c:pt idx="75">
                  <c:v>7.5</c:v>
                </c:pt>
                <c:pt idx="76">
                  <c:v>7.6000000000001364</c:v>
                </c:pt>
                <c:pt idx="77">
                  <c:v>7.7000000000000464</c:v>
                </c:pt>
                <c:pt idx="78">
                  <c:v>7.8000000000001819</c:v>
                </c:pt>
                <c:pt idx="79">
                  <c:v>7.9000000000000909</c:v>
                </c:pt>
                <c:pt idx="80">
                  <c:v>8</c:v>
                </c:pt>
                <c:pt idx="81">
                  <c:v>8.1000000000001329</c:v>
                </c:pt>
                <c:pt idx="82">
                  <c:v>8.2000000000000455</c:v>
                </c:pt>
                <c:pt idx="83">
                  <c:v>8.3000000000001837</c:v>
                </c:pt>
                <c:pt idx="84">
                  <c:v>8.4000000000000927</c:v>
                </c:pt>
                <c:pt idx="85">
                  <c:v>8.5</c:v>
                </c:pt>
                <c:pt idx="86">
                  <c:v>8.6000000000001329</c:v>
                </c:pt>
                <c:pt idx="87">
                  <c:v>8.7000000000000455</c:v>
                </c:pt>
                <c:pt idx="88">
                  <c:v>8.8000000000001837</c:v>
                </c:pt>
                <c:pt idx="89">
                  <c:v>8.9000000000000927</c:v>
                </c:pt>
                <c:pt idx="90">
                  <c:v>9</c:v>
                </c:pt>
                <c:pt idx="91">
                  <c:v>9.1000000000001329</c:v>
                </c:pt>
                <c:pt idx="92">
                  <c:v>9.2000000000000455</c:v>
                </c:pt>
                <c:pt idx="93">
                  <c:v>9.3000000000001837</c:v>
                </c:pt>
                <c:pt idx="94">
                  <c:v>9.4000000000000927</c:v>
                </c:pt>
                <c:pt idx="95">
                  <c:v>9.5</c:v>
                </c:pt>
                <c:pt idx="96">
                  <c:v>9.6000000000001329</c:v>
                </c:pt>
                <c:pt idx="97">
                  <c:v>9.7000000000000455</c:v>
                </c:pt>
                <c:pt idx="98">
                  <c:v>9.8000000000001837</c:v>
                </c:pt>
                <c:pt idx="99">
                  <c:v>9.9000000000000927</c:v>
                </c:pt>
                <c:pt idx="100">
                  <c:v>10</c:v>
                </c:pt>
                <c:pt idx="101">
                  <c:v>10.100000000000128</c:v>
                </c:pt>
                <c:pt idx="102">
                  <c:v>10.200000000000051</c:v>
                </c:pt>
                <c:pt idx="103">
                  <c:v>10.30000000000018</c:v>
                </c:pt>
                <c:pt idx="104">
                  <c:v>10.4000000000001</c:v>
                </c:pt>
                <c:pt idx="105">
                  <c:v>10.5</c:v>
                </c:pt>
                <c:pt idx="106">
                  <c:v>10.600000000000128</c:v>
                </c:pt>
                <c:pt idx="107">
                  <c:v>10.700000000000051</c:v>
                </c:pt>
                <c:pt idx="108">
                  <c:v>10.80000000000018</c:v>
                </c:pt>
                <c:pt idx="109">
                  <c:v>10.9000000000001</c:v>
                </c:pt>
                <c:pt idx="110">
                  <c:v>11</c:v>
                </c:pt>
                <c:pt idx="111">
                  <c:v>11.100000000000128</c:v>
                </c:pt>
                <c:pt idx="112">
                  <c:v>11.200000000000051</c:v>
                </c:pt>
                <c:pt idx="113">
                  <c:v>11.30000000000018</c:v>
                </c:pt>
                <c:pt idx="114">
                  <c:v>11.4000000000001</c:v>
                </c:pt>
                <c:pt idx="115">
                  <c:v>11.5</c:v>
                </c:pt>
                <c:pt idx="116">
                  <c:v>11.600000000000128</c:v>
                </c:pt>
                <c:pt idx="117">
                  <c:v>11.700000000000051</c:v>
                </c:pt>
                <c:pt idx="118">
                  <c:v>11.80000000000018</c:v>
                </c:pt>
                <c:pt idx="119">
                  <c:v>11.9000000000001</c:v>
                </c:pt>
                <c:pt idx="120">
                  <c:v>12</c:v>
                </c:pt>
                <c:pt idx="121">
                  <c:v>12.100000000000128</c:v>
                </c:pt>
                <c:pt idx="122">
                  <c:v>12.200000000000051</c:v>
                </c:pt>
                <c:pt idx="123">
                  <c:v>12.30000000000018</c:v>
                </c:pt>
                <c:pt idx="124">
                  <c:v>12.4000000000001</c:v>
                </c:pt>
                <c:pt idx="125">
                  <c:v>12.5</c:v>
                </c:pt>
                <c:pt idx="126">
                  <c:v>12.600000000000128</c:v>
                </c:pt>
                <c:pt idx="127">
                  <c:v>12.700000000000051</c:v>
                </c:pt>
                <c:pt idx="128">
                  <c:v>12.80000000000018</c:v>
                </c:pt>
                <c:pt idx="129">
                  <c:v>12.9000000000001</c:v>
                </c:pt>
                <c:pt idx="130">
                  <c:v>13</c:v>
                </c:pt>
                <c:pt idx="131">
                  <c:v>13.100000000000128</c:v>
                </c:pt>
                <c:pt idx="132">
                  <c:v>13.200000000000051</c:v>
                </c:pt>
                <c:pt idx="133">
                  <c:v>13.30000000000018</c:v>
                </c:pt>
                <c:pt idx="134">
                  <c:v>13.4000000000001</c:v>
                </c:pt>
                <c:pt idx="135">
                  <c:v>13.5</c:v>
                </c:pt>
                <c:pt idx="136">
                  <c:v>13.600000000000128</c:v>
                </c:pt>
                <c:pt idx="137">
                  <c:v>13.700000000000051</c:v>
                </c:pt>
                <c:pt idx="138">
                  <c:v>13.80000000000018</c:v>
                </c:pt>
                <c:pt idx="139">
                  <c:v>13.9000000000001</c:v>
                </c:pt>
                <c:pt idx="140">
                  <c:v>14</c:v>
                </c:pt>
                <c:pt idx="141">
                  <c:v>14.100000000000128</c:v>
                </c:pt>
                <c:pt idx="142">
                  <c:v>14.200000000000051</c:v>
                </c:pt>
                <c:pt idx="143">
                  <c:v>14.30000000000018</c:v>
                </c:pt>
                <c:pt idx="144">
                  <c:v>14.4000000000001</c:v>
                </c:pt>
                <c:pt idx="145">
                  <c:v>14.5</c:v>
                </c:pt>
                <c:pt idx="146">
                  <c:v>14.600000000000128</c:v>
                </c:pt>
                <c:pt idx="147">
                  <c:v>14.700000000000051</c:v>
                </c:pt>
                <c:pt idx="148">
                  <c:v>14.80000000000018</c:v>
                </c:pt>
                <c:pt idx="149">
                  <c:v>14.9000000000001</c:v>
                </c:pt>
                <c:pt idx="150">
                  <c:v>15</c:v>
                </c:pt>
                <c:pt idx="151">
                  <c:v>15.100000000000128</c:v>
                </c:pt>
                <c:pt idx="152">
                  <c:v>15.200000000000051</c:v>
                </c:pt>
                <c:pt idx="153">
                  <c:v>15.30000000000018</c:v>
                </c:pt>
                <c:pt idx="154">
                  <c:v>15.4000000000001</c:v>
                </c:pt>
                <c:pt idx="155">
                  <c:v>15.5</c:v>
                </c:pt>
                <c:pt idx="156">
                  <c:v>15.600000000000128</c:v>
                </c:pt>
                <c:pt idx="157">
                  <c:v>15.700000000000051</c:v>
                </c:pt>
                <c:pt idx="158">
                  <c:v>15.80000000000018</c:v>
                </c:pt>
                <c:pt idx="159">
                  <c:v>15.9000000000001</c:v>
                </c:pt>
                <c:pt idx="160">
                  <c:v>16</c:v>
                </c:pt>
                <c:pt idx="161">
                  <c:v>16.10000000000014</c:v>
                </c:pt>
                <c:pt idx="162">
                  <c:v>16.200000000000028</c:v>
                </c:pt>
                <c:pt idx="163">
                  <c:v>16.300000000000193</c:v>
                </c:pt>
                <c:pt idx="164">
                  <c:v>16.400000000000087</c:v>
                </c:pt>
                <c:pt idx="165">
                  <c:v>16.5</c:v>
                </c:pt>
                <c:pt idx="166">
                  <c:v>16.60000000000014</c:v>
                </c:pt>
                <c:pt idx="167">
                  <c:v>16.700000000000028</c:v>
                </c:pt>
                <c:pt idx="168">
                  <c:v>16.800000000000193</c:v>
                </c:pt>
                <c:pt idx="169">
                  <c:v>16.900000000000087</c:v>
                </c:pt>
                <c:pt idx="170">
                  <c:v>17</c:v>
                </c:pt>
                <c:pt idx="171">
                  <c:v>17.10000000000014</c:v>
                </c:pt>
                <c:pt idx="172">
                  <c:v>17.200000000000028</c:v>
                </c:pt>
                <c:pt idx="173">
                  <c:v>17.300000000000193</c:v>
                </c:pt>
                <c:pt idx="174">
                  <c:v>17.400000000000087</c:v>
                </c:pt>
                <c:pt idx="175">
                  <c:v>17.5</c:v>
                </c:pt>
                <c:pt idx="176">
                  <c:v>17.60000000000014</c:v>
                </c:pt>
                <c:pt idx="177">
                  <c:v>17.700000000000028</c:v>
                </c:pt>
                <c:pt idx="178">
                  <c:v>17.800000000000193</c:v>
                </c:pt>
                <c:pt idx="179">
                  <c:v>17.900000000000087</c:v>
                </c:pt>
                <c:pt idx="180">
                  <c:v>18</c:v>
                </c:pt>
                <c:pt idx="181">
                  <c:v>18.10000000000014</c:v>
                </c:pt>
                <c:pt idx="182">
                  <c:v>18.200000000000028</c:v>
                </c:pt>
                <c:pt idx="183">
                  <c:v>18.300000000000193</c:v>
                </c:pt>
                <c:pt idx="184">
                  <c:v>18.400000000000087</c:v>
                </c:pt>
                <c:pt idx="185">
                  <c:v>18.5</c:v>
                </c:pt>
                <c:pt idx="186">
                  <c:v>18.60000000000014</c:v>
                </c:pt>
                <c:pt idx="187">
                  <c:v>18.700000000000028</c:v>
                </c:pt>
                <c:pt idx="188">
                  <c:v>18.800000000000193</c:v>
                </c:pt>
                <c:pt idx="189">
                  <c:v>18.900000000000087</c:v>
                </c:pt>
                <c:pt idx="190">
                  <c:v>19</c:v>
                </c:pt>
                <c:pt idx="191">
                  <c:v>19.10000000000014</c:v>
                </c:pt>
                <c:pt idx="192">
                  <c:v>19.200000000000028</c:v>
                </c:pt>
                <c:pt idx="193">
                  <c:v>19.300000000000193</c:v>
                </c:pt>
                <c:pt idx="194">
                  <c:v>19.400000000000087</c:v>
                </c:pt>
                <c:pt idx="195">
                  <c:v>19.5</c:v>
                </c:pt>
                <c:pt idx="196">
                  <c:v>19.60000000000014</c:v>
                </c:pt>
                <c:pt idx="197">
                  <c:v>19.700000000000028</c:v>
                </c:pt>
                <c:pt idx="198">
                  <c:v>19.800000000000193</c:v>
                </c:pt>
                <c:pt idx="199">
                  <c:v>19.900000000000087</c:v>
                </c:pt>
                <c:pt idx="200">
                  <c:v>20</c:v>
                </c:pt>
                <c:pt idx="201">
                  <c:v>20.10000000000014</c:v>
                </c:pt>
                <c:pt idx="202">
                  <c:v>20.200000000000028</c:v>
                </c:pt>
                <c:pt idx="203">
                  <c:v>20.300000000000193</c:v>
                </c:pt>
                <c:pt idx="204">
                  <c:v>20.400000000000087</c:v>
                </c:pt>
                <c:pt idx="205">
                  <c:v>20.5</c:v>
                </c:pt>
                <c:pt idx="206">
                  <c:v>20.60000000000014</c:v>
                </c:pt>
                <c:pt idx="207">
                  <c:v>20.700000000000028</c:v>
                </c:pt>
                <c:pt idx="208">
                  <c:v>20.800000000000193</c:v>
                </c:pt>
                <c:pt idx="209">
                  <c:v>20.900000000000087</c:v>
                </c:pt>
                <c:pt idx="210">
                  <c:v>21</c:v>
                </c:pt>
                <c:pt idx="211">
                  <c:v>21.10000000000014</c:v>
                </c:pt>
                <c:pt idx="212">
                  <c:v>21.200000000000028</c:v>
                </c:pt>
                <c:pt idx="213">
                  <c:v>21.300000000000193</c:v>
                </c:pt>
                <c:pt idx="214">
                  <c:v>21.400000000000087</c:v>
                </c:pt>
                <c:pt idx="215">
                  <c:v>21.5</c:v>
                </c:pt>
                <c:pt idx="216">
                  <c:v>21.60000000000014</c:v>
                </c:pt>
                <c:pt idx="217">
                  <c:v>21.700000000000028</c:v>
                </c:pt>
                <c:pt idx="218">
                  <c:v>21.800000000000193</c:v>
                </c:pt>
                <c:pt idx="219">
                  <c:v>21.900000000000087</c:v>
                </c:pt>
                <c:pt idx="220">
                  <c:v>22</c:v>
                </c:pt>
                <c:pt idx="221">
                  <c:v>22.10000000000014</c:v>
                </c:pt>
                <c:pt idx="222">
                  <c:v>22.200000000000028</c:v>
                </c:pt>
                <c:pt idx="223">
                  <c:v>22.300000000000193</c:v>
                </c:pt>
                <c:pt idx="224">
                  <c:v>22.400000000000087</c:v>
                </c:pt>
                <c:pt idx="225">
                  <c:v>22.5</c:v>
                </c:pt>
                <c:pt idx="226">
                  <c:v>22.60000000000014</c:v>
                </c:pt>
                <c:pt idx="227">
                  <c:v>22.700000000000028</c:v>
                </c:pt>
                <c:pt idx="228">
                  <c:v>22.800000000000193</c:v>
                </c:pt>
                <c:pt idx="229">
                  <c:v>22.900000000000087</c:v>
                </c:pt>
                <c:pt idx="230">
                  <c:v>23</c:v>
                </c:pt>
                <c:pt idx="231">
                  <c:v>23.10000000000014</c:v>
                </c:pt>
                <c:pt idx="232">
                  <c:v>23.200000000000028</c:v>
                </c:pt>
                <c:pt idx="233">
                  <c:v>23.300000000000193</c:v>
                </c:pt>
                <c:pt idx="234">
                  <c:v>23.400000000000087</c:v>
                </c:pt>
                <c:pt idx="235">
                  <c:v>23.5</c:v>
                </c:pt>
                <c:pt idx="236">
                  <c:v>23.60000000000014</c:v>
                </c:pt>
                <c:pt idx="237">
                  <c:v>23.700000000000028</c:v>
                </c:pt>
                <c:pt idx="238">
                  <c:v>23.800000000000193</c:v>
                </c:pt>
                <c:pt idx="239">
                  <c:v>23.900000000000087</c:v>
                </c:pt>
                <c:pt idx="240">
                  <c:v>24</c:v>
                </c:pt>
                <c:pt idx="241">
                  <c:v>24.10000000000014</c:v>
                </c:pt>
                <c:pt idx="242">
                  <c:v>24.200000000000028</c:v>
                </c:pt>
                <c:pt idx="243">
                  <c:v>24.300000000000193</c:v>
                </c:pt>
                <c:pt idx="244">
                  <c:v>24.400000000000087</c:v>
                </c:pt>
                <c:pt idx="245">
                  <c:v>24.5</c:v>
                </c:pt>
                <c:pt idx="246">
                  <c:v>24.60000000000014</c:v>
                </c:pt>
                <c:pt idx="247">
                  <c:v>24.700000000000028</c:v>
                </c:pt>
                <c:pt idx="248">
                  <c:v>24.800000000000193</c:v>
                </c:pt>
                <c:pt idx="249">
                  <c:v>24.900000000000087</c:v>
                </c:pt>
                <c:pt idx="250">
                  <c:v>25</c:v>
                </c:pt>
                <c:pt idx="251">
                  <c:v>25.10000000000014</c:v>
                </c:pt>
                <c:pt idx="252">
                  <c:v>25.200000000000028</c:v>
                </c:pt>
                <c:pt idx="253">
                  <c:v>25.300000000000193</c:v>
                </c:pt>
                <c:pt idx="254">
                  <c:v>25.400000000000087</c:v>
                </c:pt>
                <c:pt idx="255">
                  <c:v>25.5</c:v>
                </c:pt>
                <c:pt idx="256">
                  <c:v>25.60000000000014</c:v>
                </c:pt>
                <c:pt idx="257">
                  <c:v>25.700000000000028</c:v>
                </c:pt>
                <c:pt idx="258">
                  <c:v>25.800000000000193</c:v>
                </c:pt>
                <c:pt idx="259">
                  <c:v>25.900000000000087</c:v>
                </c:pt>
                <c:pt idx="260">
                  <c:v>26</c:v>
                </c:pt>
                <c:pt idx="261">
                  <c:v>26.10000000000014</c:v>
                </c:pt>
                <c:pt idx="262">
                  <c:v>26.200000000000028</c:v>
                </c:pt>
                <c:pt idx="263">
                  <c:v>26.300000000000193</c:v>
                </c:pt>
                <c:pt idx="264">
                  <c:v>26.400000000000087</c:v>
                </c:pt>
                <c:pt idx="265">
                  <c:v>26.5</c:v>
                </c:pt>
                <c:pt idx="266">
                  <c:v>26.60000000000014</c:v>
                </c:pt>
                <c:pt idx="267">
                  <c:v>26.700000000000028</c:v>
                </c:pt>
                <c:pt idx="268">
                  <c:v>26.800000000000193</c:v>
                </c:pt>
                <c:pt idx="269">
                  <c:v>26.900000000000087</c:v>
                </c:pt>
                <c:pt idx="270">
                  <c:v>27</c:v>
                </c:pt>
                <c:pt idx="271">
                  <c:v>27.10000000000014</c:v>
                </c:pt>
                <c:pt idx="272">
                  <c:v>27.200000000000028</c:v>
                </c:pt>
                <c:pt idx="273">
                  <c:v>27.300000000000193</c:v>
                </c:pt>
                <c:pt idx="274">
                  <c:v>27.400000000000087</c:v>
                </c:pt>
                <c:pt idx="275">
                  <c:v>27.5</c:v>
                </c:pt>
                <c:pt idx="276">
                  <c:v>27.60000000000014</c:v>
                </c:pt>
                <c:pt idx="277">
                  <c:v>27.700000000000028</c:v>
                </c:pt>
                <c:pt idx="278">
                  <c:v>27.800000000000193</c:v>
                </c:pt>
                <c:pt idx="279">
                  <c:v>27.900000000000087</c:v>
                </c:pt>
                <c:pt idx="280">
                  <c:v>28</c:v>
                </c:pt>
                <c:pt idx="281">
                  <c:v>28.10000000000014</c:v>
                </c:pt>
                <c:pt idx="282">
                  <c:v>28.200000000000028</c:v>
                </c:pt>
                <c:pt idx="283">
                  <c:v>28.300000000000193</c:v>
                </c:pt>
                <c:pt idx="284">
                  <c:v>28.400000000000087</c:v>
                </c:pt>
                <c:pt idx="285">
                  <c:v>28.5</c:v>
                </c:pt>
                <c:pt idx="286">
                  <c:v>28.60000000000014</c:v>
                </c:pt>
                <c:pt idx="287">
                  <c:v>28.700000000000028</c:v>
                </c:pt>
                <c:pt idx="288">
                  <c:v>28.800000000000193</c:v>
                </c:pt>
                <c:pt idx="289">
                  <c:v>28.900000000000087</c:v>
                </c:pt>
                <c:pt idx="290">
                  <c:v>29</c:v>
                </c:pt>
                <c:pt idx="291">
                  <c:v>29.10000000000014</c:v>
                </c:pt>
                <c:pt idx="292">
                  <c:v>29.200000000000028</c:v>
                </c:pt>
                <c:pt idx="293">
                  <c:v>29.300000000000193</c:v>
                </c:pt>
                <c:pt idx="294">
                  <c:v>29.400000000000087</c:v>
                </c:pt>
                <c:pt idx="295">
                  <c:v>29.5</c:v>
                </c:pt>
                <c:pt idx="296">
                  <c:v>29.60000000000014</c:v>
                </c:pt>
                <c:pt idx="297">
                  <c:v>29.700000000000028</c:v>
                </c:pt>
                <c:pt idx="298">
                  <c:v>29.800000000000193</c:v>
                </c:pt>
                <c:pt idx="299">
                  <c:v>29.900000000000087</c:v>
                </c:pt>
                <c:pt idx="300">
                  <c:v>30</c:v>
                </c:pt>
                <c:pt idx="301">
                  <c:v>30.10000000000014</c:v>
                </c:pt>
                <c:pt idx="302">
                  <c:v>30.200000000000028</c:v>
                </c:pt>
                <c:pt idx="303">
                  <c:v>30.300000000000193</c:v>
                </c:pt>
                <c:pt idx="304">
                  <c:v>30.400000000000087</c:v>
                </c:pt>
                <c:pt idx="305">
                  <c:v>30.5</c:v>
                </c:pt>
                <c:pt idx="306">
                  <c:v>30.60000000000014</c:v>
                </c:pt>
                <c:pt idx="307">
                  <c:v>30.700000000000028</c:v>
                </c:pt>
                <c:pt idx="308">
                  <c:v>30.800000000000193</c:v>
                </c:pt>
                <c:pt idx="309">
                  <c:v>30.900000000000087</c:v>
                </c:pt>
                <c:pt idx="310">
                  <c:v>31</c:v>
                </c:pt>
                <c:pt idx="311">
                  <c:v>31.10000000000014</c:v>
                </c:pt>
                <c:pt idx="312">
                  <c:v>31.200000000000028</c:v>
                </c:pt>
                <c:pt idx="313">
                  <c:v>31.300000000000193</c:v>
                </c:pt>
                <c:pt idx="314">
                  <c:v>31.400000000000087</c:v>
                </c:pt>
                <c:pt idx="315">
                  <c:v>31.5</c:v>
                </c:pt>
                <c:pt idx="316">
                  <c:v>31.60000000000014</c:v>
                </c:pt>
                <c:pt idx="317">
                  <c:v>31.700000000000028</c:v>
                </c:pt>
                <c:pt idx="318">
                  <c:v>31.800000000000193</c:v>
                </c:pt>
                <c:pt idx="319">
                  <c:v>31.900000000000087</c:v>
                </c:pt>
                <c:pt idx="320">
                  <c:v>32</c:v>
                </c:pt>
                <c:pt idx="321">
                  <c:v>32.100000000000151</c:v>
                </c:pt>
                <c:pt idx="322">
                  <c:v>32.200000000000053</c:v>
                </c:pt>
                <c:pt idx="323">
                  <c:v>32.300000000000146</c:v>
                </c:pt>
                <c:pt idx="324">
                  <c:v>32.400000000000098</c:v>
                </c:pt>
                <c:pt idx="325">
                  <c:v>32.5</c:v>
                </c:pt>
                <c:pt idx="326">
                  <c:v>32.600000000000151</c:v>
                </c:pt>
                <c:pt idx="327">
                  <c:v>32.700000000000053</c:v>
                </c:pt>
                <c:pt idx="328">
                  <c:v>32.800000000000146</c:v>
                </c:pt>
                <c:pt idx="329">
                  <c:v>32.900000000000098</c:v>
                </c:pt>
                <c:pt idx="330">
                  <c:v>33</c:v>
                </c:pt>
                <c:pt idx="331">
                  <c:v>33.100000000000151</c:v>
                </c:pt>
                <c:pt idx="332">
                  <c:v>33.200000000000053</c:v>
                </c:pt>
                <c:pt idx="333">
                  <c:v>33.300000000000146</c:v>
                </c:pt>
                <c:pt idx="334">
                  <c:v>33.400000000000098</c:v>
                </c:pt>
                <c:pt idx="335">
                  <c:v>33.5</c:v>
                </c:pt>
                <c:pt idx="336">
                  <c:v>33.600000000000151</c:v>
                </c:pt>
                <c:pt idx="337">
                  <c:v>33.700000000000053</c:v>
                </c:pt>
                <c:pt idx="338">
                  <c:v>33.800000000000146</c:v>
                </c:pt>
                <c:pt idx="339">
                  <c:v>33.900000000000098</c:v>
                </c:pt>
                <c:pt idx="340">
                  <c:v>34</c:v>
                </c:pt>
                <c:pt idx="341">
                  <c:v>34.100000000000151</c:v>
                </c:pt>
                <c:pt idx="342">
                  <c:v>34.200000000000053</c:v>
                </c:pt>
                <c:pt idx="343">
                  <c:v>34.300000000000146</c:v>
                </c:pt>
                <c:pt idx="344">
                  <c:v>34.400000000000098</c:v>
                </c:pt>
                <c:pt idx="345">
                  <c:v>34.5</c:v>
                </c:pt>
                <c:pt idx="346">
                  <c:v>34.600000000000151</c:v>
                </c:pt>
                <c:pt idx="347">
                  <c:v>34.700000000000053</c:v>
                </c:pt>
                <c:pt idx="348">
                  <c:v>34.800000000000146</c:v>
                </c:pt>
                <c:pt idx="349">
                  <c:v>34.900000000000098</c:v>
                </c:pt>
                <c:pt idx="350">
                  <c:v>35</c:v>
                </c:pt>
                <c:pt idx="351">
                  <c:v>35.100000000000151</c:v>
                </c:pt>
                <c:pt idx="352">
                  <c:v>35.200000000000053</c:v>
                </c:pt>
                <c:pt idx="353">
                  <c:v>35.300000000000146</c:v>
                </c:pt>
                <c:pt idx="354">
                  <c:v>35.400000000000098</c:v>
                </c:pt>
                <c:pt idx="355">
                  <c:v>35.5</c:v>
                </c:pt>
                <c:pt idx="356">
                  <c:v>35.600000000000151</c:v>
                </c:pt>
                <c:pt idx="357">
                  <c:v>35.700000000000053</c:v>
                </c:pt>
                <c:pt idx="358">
                  <c:v>35.800000000000146</c:v>
                </c:pt>
                <c:pt idx="359">
                  <c:v>35.900000000000098</c:v>
                </c:pt>
                <c:pt idx="360">
                  <c:v>36</c:v>
                </c:pt>
                <c:pt idx="361">
                  <c:v>36.100000000000151</c:v>
                </c:pt>
                <c:pt idx="362">
                  <c:v>36.200000000000053</c:v>
                </c:pt>
                <c:pt idx="363">
                  <c:v>36.300000000000146</c:v>
                </c:pt>
                <c:pt idx="364">
                  <c:v>36.400000000000098</c:v>
                </c:pt>
                <c:pt idx="365">
                  <c:v>36.5</c:v>
                </c:pt>
                <c:pt idx="366">
                  <c:v>36.600000000000151</c:v>
                </c:pt>
                <c:pt idx="367">
                  <c:v>36.700000000000053</c:v>
                </c:pt>
                <c:pt idx="368">
                  <c:v>36.800000000000146</c:v>
                </c:pt>
                <c:pt idx="369">
                  <c:v>36.900000000000098</c:v>
                </c:pt>
                <c:pt idx="370">
                  <c:v>37</c:v>
                </c:pt>
                <c:pt idx="371">
                  <c:v>37.100000000000151</c:v>
                </c:pt>
                <c:pt idx="372">
                  <c:v>37.200000000000053</c:v>
                </c:pt>
                <c:pt idx="373">
                  <c:v>37.300000000000146</c:v>
                </c:pt>
                <c:pt idx="374">
                  <c:v>37.400000000000098</c:v>
                </c:pt>
                <c:pt idx="375">
                  <c:v>37.5</c:v>
                </c:pt>
                <c:pt idx="376">
                  <c:v>37.600000000000151</c:v>
                </c:pt>
                <c:pt idx="377">
                  <c:v>37.700000000000053</c:v>
                </c:pt>
                <c:pt idx="378">
                  <c:v>37.800000000000146</c:v>
                </c:pt>
                <c:pt idx="379">
                  <c:v>37.900000000000098</c:v>
                </c:pt>
                <c:pt idx="380">
                  <c:v>38</c:v>
                </c:pt>
                <c:pt idx="381">
                  <c:v>38.100000000000151</c:v>
                </c:pt>
                <c:pt idx="382">
                  <c:v>38.200000000000053</c:v>
                </c:pt>
                <c:pt idx="383">
                  <c:v>38.300000000000146</c:v>
                </c:pt>
                <c:pt idx="384">
                  <c:v>38.400000000000098</c:v>
                </c:pt>
                <c:pt idx="385">
                  <c:v>38.5</c:v>
                </c:pt>
                <c:pt idx="386">
                  <c:v>38.600000000000151</c:v>
                </c:pt>
                <c:pt idx="387">
                  <c:v>38.700000000000053</c:v>
                </c:pt>
                <c:pt idx="388">
                  <c:v>38.800000000000146</c:v>
                </c:pt>
                <c:pt idx="389">
                  <c:v>38.900000000000098</c:v>
                </c:pt>
                <c:pt idx="390">
                  <c:v>39</c:v>
                </c:pt>
                <c:pt idx="391">
                  <c:v>39.100000000000151</c:v>
                </c:pt>
                <c:pt idx="392">
                  <c:v>39.200000000000053</c:v>
                </c:pt>
                <c:pt idx="393">
                  <c:v>39.300000000000146</c:v>
                </c:pt>
                <c:pt idx="394">
                  <c:v>39.400000000000098</c:v>
                </c:pt>
                <c:pt idx="395">
                  <c:v>39.5</c:v>
                </c:pt>
                <c:pt idx="396">
                  <c:v>39.600000000000151</c:v>
                </c:pt>
                <c:pt idx="397">
                  <c:v>39.700000000000053</c:v>
                </c:pt>
                <c:pt idx="398">
                  <c:v>39.800000000000146</c:v>
                </c:pt>
                <c:pt idx="399">
                  <c:v>39.900000000000098</c:v>
                </c:pt>
                <c:pt idx="400">
                  <c:v>40</c:v>
                </c:pt>
                <c:pt idx="401">
                  <c:v>40.100000000000151</c:v>
                </c:pt>
                <c:pt idx="402">
                  <c:v>40.200000000000053</c:v>
                </c:pt>
                <c:pt idx="403">
                  <c:v>40.300000000000146</c:v>
                </c:pt>
                <c:pt idx="404">
                  <c:v>40.400000000000098</c:v>
                </c:pt>
                <c:pt idx="405">
                  <c:v>40.5</c:v>
                </c:pt>
                <c:pt idx="406">
                  <c:v>40.600000000000151</c:v>
                </c:pt>
                <c:pt idx="407">
                  <c:v>40.700000000000053</c:v>
                </c:pt>
                <c:pt idx="408">
                  <c:v>40.800000000000146</c:v>
                </c:pt>
                <c:pt idx="409">
                  <c:v>40.900000000000098</c:v>
                </c:pt>
                <c:pt idx="410">
                  <c:v>41</c:v>
                </c:pt>
                <c:pt idx="411">
                  <c:v>41.100000000000151</c:v>
                </c:pt>
                <c:pt idx="412">
                  <c:v>41.200000000000053</c:v>
                </c:pt>
                <c:pt idx="413">
                  <c:v>41.300000000000146</c:v>
                </c:pt>
                <c:pt idx="414">
                  <c:v>41.400000000000098</c:v>
                </c:pt>
                <c:pt idx="415">
                  <c:v>41.5</c:v>
                </c:pt>
                <c:pt idx="416">
                  <c:v>41.600000000000151</c:v>
                </c:pt>
                <c:pt idx="417">
                  <c:v>41.700000000000053</c:v>
                </c:pt>
                <c:pt idx="418">
                  <c:v>41.800000000000146</c:v>
                </c:pt>
                <c:pt idx="419">
                  <c:v>41.900000000000098</c:v>
                </c:pt>
                <c:pt idx="420">
                  <c:v>42</c:v>
                </c:pt>
                <c:pt idx="421">
                  <c:v>42.100000000000151</c:v>
                </c:pt>
                <c:pt idx="422">
                  <c:v>42.200000000000053</c:v>
                </c:pt>
                <c:pt idx="423">
                  <c:v>42.300000000000146</c:v>
                </c:pt>
                <c:pt idx="424">
                  <c:v>42.400000000000098</c:v>
                </c:pt>
                <c:pt idx="425">
                  <c:v>42.5</c:v>
                </c:pt>
                <c:pt idx="426">
                  <c:v>42.600000000000151</c:v>
                </c:pt>
                <c:pt idx="427">
                  <c:v>42.700000000000053</c:v>
                </c:pt>
                <c:pt idx="428">
                  <c:v>42.800000000000146</c:v>
                </c:pt>
                <c:pt idx="429">
                  <c:v>42.900000000000098</c:v>
                </c:pt>
                <c:pt idx="430">
                  <c:v>43</c:v>
                </c:pt>
                <c:pt idx="431">
                  <c:v>43.100000000000151</c:v>
                </c:pt>
                <c:pt idx="432">
                  <c:v>43.200000000000053</c:v>
                </c:pt>
                <c:pt idx="433">
                  <c:v>43.300000000000146</c:v>
                </c:pt>
                <c:pt idx="434">
                  <c:v>43.400000000000098</c:v>
                </c:pt>
                <c:pt idx="435">
                  <c:v>43.5</c:v>
                </c:pt>
                <c:pt idx="436">
                  <c:v>43.600000000000151</c:v>
                </c:pt>
                <c:pt idx="437">
                  <c:v>43.700000000000053</c:v>
                </c:pt>
                <c:pt idx="438">
                  <c:v>43.800000000000146</c:v>
                </c:pt>
                <c:pt idx="439">
                  <c:v>43.900000000000098</c:v>
                </c:pt>
                <c:pt idx="440">
                  <c:v>44</c:v>
                </c:pt>
                <c:pt idx="441">
                  <c:v>44.100000000000151</c:v>
                </c:pt>
                <c:pt idx="442">
                  <c:v>44.200000000000053</c:v>
                </c:pt>
                <c:pt idx="443">
                  <c:v>44.300000000000146</c:v>
                </c:pt>
                <c:pt idx="444">
                  <c:v>44.400000000000098</c:v>
                </c:pt>
                <c:pt idx="445">
                  <c:v>44.5</c:v>
                </c:pt>
                <c:pt idx="446">
                  <c:v>44.600000000000151</c:v>
                </c:pt>
                <c:pt idx="447">
                  <c:v>44.700000000000053</c:v>
                </c:pt>
                <c:pt idx="448">
                  <c:v>44.800000000000146</c:v>
                </c:pt>
                <c:pt idx="449">
                  <c:v>44.900000000000098</c:v>
                </c:pt>
                <c:pt idx="450">
                  <c:v>45</c:v>
                </c:pt>
                <c:pt idx="451">
                  <c:v>45.100000000000151</c:v>
                </c:pt>
                <c:pt idx="452">
                  <c:v>45.200000000000053</c:v>
                </c:pt>
                <c:pt idx="453">
                  <c:v>45.300000000000146</c:v>
                </c:pt>
                <c:pt idx="454">
                  <c:v>45.400000000000098</c:v>
                </c:pt>
                <c:pt idx="455">
                  <c:v>45.5</c:v>
                </c:pt>
                <c:pt idx="456">
                  <c:v>45.600000000000151</c:v>
                </c:pt>
                <c:pt idx="457">
                  <c:v>45.700000000000053</c:v>
                </c:pt>
                <c:pt idx="458">
                  <c:v>45.800000000000146</c:v>
                </c:pt>
                <c:pt idx="459">
                  <c:v>45.900000000000098</c:v>
                </c:pt>
                <c:pt idx="460">
                  <c:v>46</c:v>
                </c:pt>
                <c:pt idx="461">
                  <c:v>46.100000000000151</c:v>
                </c:pt>
                <c:pt idx="462">
                  <c:v>46.200000000000053</c:v>
                </c:pt>
                <c:pt idx="463">
                  <c:v>46.300000000000146</c:v>
                </c:pt>
                <c:pt idx="464">
                  <c:v>46.400000000000098</c:v>
                </c:pt>
                <c:pt idx="465">
                  <c:v>46.5</c:v>
                </c:pt>
                <c:pt idx="466">
                  <c:v>46.600000000000151</c:v>
                </c:pt>
                <c:pt idx="467">
                  <c:v>46.700000000000053</c:v>
                </c:pt>
                <c:pt idx="468">
                  <c:v>46.800000000000146</c:v>
                </c:pt>
                <c:pt idx="469">
                  <c:v>46.900000000000098</c:v>
                </c:pt>
                <c:pt idx="470">
                  <c:v>47</c:v>
                </c:pt>
                <c:pt idx="471">
                  <c:v>47.100000000000151</c:v>
                </c:pt>
                <c:pt idx="472">
                  <c:v>47.200000000000053</c:v>
                </c:pt>
                <c:pt idx="473">
                  <c:v>47.300000000000146</c:v>
                </c:pt>
                <c:pt idx="474">
                  <c:v>47.400000000000098</c:v>
                </c:pt>
                <c:pt idx="475">
                  <c:v>47.5</c:v>
                </c:pt>
                <c:pt idx="476">
                  <c:v>47.600000000000151</c:v>
                </c:pt>
                <c:pt idx="477">
                  <c:v>47.700000000000053</c:v>
                </c:pt>
                <c:pt idx="478">
                  <c:v>47.800000000000146</c:v>
                </c:pt>
                <c:pt idx="479">
                  <c:v>47.900000000000098</c:v>
                </c:pt>
                <c:pt idx="480">
                  <c:v>48</c:v>
                </c:pt>
                <c:pt idx="481">
                  <c:v>48.100000000000151</c:v>
                </c:pt>
                <c:pt idx="482">
                  <c:v>48.200000000000053</c:v>
                </c:pt>
                <c:pt idx="483">
                  <c:v>48.300000000000146</c:v>
                </c:pt>
                <c:pt idx="484">
                  <c:v>48.400000000000098</c:v>
                </c:pt>
                <c:pt idx="485">
                  <c:v>48.5</c:v>
                </c:pt>
                <c:pt idx="486">
                  <c:v>48.600000000000151</c:v>
                </c:pt>
                <c:pt idx="487">
                  <c:v>48.700000000000053</c:v>
                </c:pt>
                <c:pt idx="488">
                  <c:v>48.800000000000146</c:v>
                </c:pt>
                <c:pt idx="489">
                  <c:v>48.900000000000098</c:v>
                </c:pt>
                <c:pt idx="490">
                  <c:v>49</c:v>
                </c:pt>
                <c:pt idx="491">
                  <c:v>49.100000000000151</c:v>
                </c:pt>
                <c:pt idx="492">
                  <c:v>49.200000000000053</c:v>
                </c:pt>
                <c:pt idx="493">
                  <c:v>49.300000000000146</c:v>
                </c:pt>
                <c:pt idx="494">
                  <c:v>49.400000000000098</c:v>
                </c:pt>
                <c:pt idx="495">
                  <c:v>49.5</c:v>
                </c:pt>
                <c:pt idx="496">
                  <c:v>49.600000000000151</c:v>
                </c:pt>
                <c:pt idx="497">
                  <c:v>49.700000000000053</c:v>
                </c:pt>
                <c:pt idx="498">
                  <c:v>49.800000000000146</c:v>
                </c:pt>
                <c:pt idx="499">
                  <c:v>49.900000000000098</c:v>
                </c:pt>
                <c:pt idx="500">
                  <c:v>50</c:v>
                </c:pt>
                <c:pt idx="501">
                  <c:v>50.100000000000151</c:v>
                </c:pt>
                <c:pt idx="502">
                  <c:v>50.200000000000053</c:v>
                </c:pt>
                <c:pt idx="503">
                  <c:v>50.300000000000146</c:v>
                </c:pt>
                <c:pt idx="504">
                  <c:v>50.400000000000098</c:v>
                </c:pt>
                <c:pt idx="505">
                  <c:v>50.5</c:v>
                </c:pt>
                <c:pt idx="506">
                  <c:v>50.600000000000151</c:v>
                </c:pt>
                <c:pt idx="507">
                  <c:v>50.700000000000053</c:v>
                </c:pt>
                <c:pt idx="508">
                  <c:v>50.800000000000146</c:v>
                </c:pt>
                <c:pt idx="509">
                  <c:v>50.900000000000098</c:v>
                </c:pt>
                <c:pt idx="510">
                  <c:v>51</c:v>
                </c:pt>
                <c:pt idx="511">
                  <c:v>51.100000000000151</c:v>
                </c:pt>
                <c:pt idx="512">
                  <c:v>51.200000000000053</c:v>
                </c:pt>
                <c:pt idx="513">
                  <c:v>51.300000000000146</c:v>
                </c:pt>
                <c:pt idx="514">
                  <c:v>51.400000000000098</c:v>
                </c:pt>
                <c:pt idx="515">
                  <c:v>51.5</c:v>
                </c:pt>
                <c:pt idx="516">
                  <c:v>51.600000000000151</c:v>
                </c:pt>
                <c:pt idx="517">
                  <c:v>51.700000000000053</c:v>
                </c:pt>
                <c:pt idx="518">
                  <c:v>51.800000000000146</c:v>
                </c:pt>
                <c:pt idx="519">
                  <c:v>51.900000000000098</c:v>
                </c:pt>
                <c:pt idx="520">
                  <c:v>52</c:v>
                </c:pt>
                <c:pt idx="521">
                  <c:v>52.100000000000151</c:v>
                </c:pt>
                <c:pt idx="522">
                  <c:v>52.200000000000053</c:v>
                </c:pt>
                <c:pt idx="523">
                  <c:v>52.300000000000146</c:v>
                </c:pt>
                <c:pt idx="524">
                  <c:v>52.400000000000098</c:v>
                </c:pt>
                <c:pt idx="525">
                  <c:v>52.5</c:v>
                </c:pt>
                <c:pt idx="526">
                  <c:v>52.600000000000151</c:v>
                </c:pt>
                <c:pt idx="527">
                  <c:v>52.700000000000053</c:v>
                </c:pt>
                <c:pt idx="528">
                  <c:v>52.800000000000146</c:v>
                </c:pt>
                <c:pt idx="529">
                  <c:v>52.900000000000098</c:v>
                </c:pt>
                <c:pt idx="530">
                  <c:v>53</c:v>
                </c:pt>
                <c:pt idx="531">
                  <c:v>53.100000000000151</c:v>
                </c:pt>
                <c:pt idx="532">
                  <c:v>53.200000000000053</c:v>
                </c:pt>
                <c:pt idx="533">
                  <c:v>53.300000000000146</c:v>
                </c:pt>
                <c:pt idx="534">
                  <c:v>53.400000000000098</c:v>
                </c:pt>
                <c:pt idx="535">
                  <c:v>53.5</c:v>
                </c:pt>
                <c:pt idx="536">
                  <c:v>53.600000000000151</c:v>
                </c:pt>
                <c:pt idx="537">
                  <c:v>53.700000000000053</c:v>
                </c:pt>
                <c:pt idx="538">
                  <c:v>53.800000000000146</c:v>
                </c:pt>
                <c:pt idx="539">
                  <c:v>53.900000000000098</c:v>
                </c:pt>
                <c:pt idx="540">
                  <c:v>54</c:v>
                </c:pt>
                <c:pt idx="541">
                  <c:v>54.100000000000151</c:v>
                </c:pt>
                <c:pt idx="542">
                  <c:v>54.200000000000053</c:v>
                </c:pt>
                <c:pt idx="543">
                  <c:v>54.300000000000146</c:v>
                </c:pt>
                <c:pt idx="544">
                  <c:v>54.400000000000098</c:v>
                </c:pt>
                <c:pt idx="545">
                  <c:v>54.5</c:v>
                </c:pt>
                <c:pt idx="546">
                  <c:v>54.600000000000151</c:v>
                </c:pt>
                <c:pt idx="547">
                  <c:v>54.700000000000053</c:v>
                </c:pt>
                <c:pt idx="548">
                  <c:v>54.800000000000146</c:v>
                </c:pt>
                <c:pt idx="549">
                  <c:v>54.900000000000098</c:v>
                </c:pt>
                <c:pt idx="550">
                  <c:v>55</c:v>
                </c:pt>
                <c:pt idx="551">
                  <c:v>55.100000000000151</c:v>
                </c:pt>
                <c:pt idx="552">
                  <c:v>55.200000000000053</c:v>
                </c:pt>
                <c:pt idx="553">
                  <c:v>55.300000000000146</c:v>
                </c:pt>
                <c:pt idx="554">
                  <c:v>55.400000000000098</c:v>
                </c:pt>
                <c:pt idx="555">
                  <c:v>55.5</c:v>
                </c:pt>
                <c:pt idx="556">
                  <c:v>55.600000000000151</c:v>
                </c:pt>
                <c:pt idx="557">
                  <c:v>55.700000000000053</c:v>
                </c:pt>
                <c:pt idx="558">
                  <c:v>55.800000000000146</c:v>
                </c:pt>
                <c:pt idx="559">
                  <c:v>55.900000000000098</c:v>
                </c:pt>
                <c:pt idx="560">
                  <c:v>56</c:v>
                </c:pt>
                <c:pt idx="561">
                  <c:v>56.100000000000151</c:v>
                </c:pt>
                <c:pt idx="562">
                  <c:v>56.200000000000053</c:v>
                </c:pt>
                <c:pt idx="563">
                  <c:v>56.300000000000146</c:v>
                </c:pt>
                <c:pt idx="564">
                  <c:v>56.400000000000098</c:v>
                </c:pt>
                <c:pt idx="565">
                  <c:v>56.5</c:v>
                </c:pt>
                <c:pt idx="566">
                  <c:v>56.600000000000151</c:v>
                </c:pt>
                <c:pt idx="567">
                  <c:v>56.700000000000053</c:v>
                </c:pt>
                <c:pt idx="568">
                  <c:v>56.800000000000146</c:v>
                </c:pt>
                <c:pt idx="569">
                  <c:v>56.900000000000098</c:v>
                </c:pt>
                <c:pt idx="570">
                  <c:v>57</c:v>
                </c:pt>
                <c:pt idx="571">
                  <c:v>57.100000000000151</c:v>
                </c:pt>
                <c:pt idx="572">
                  <c:v>57.200000000000053</c:v>
                </c:pt>
                <c:pt idx="573">
                  <c:v>57.300000000000146</c:v>
                </c:pt>
                <c:pt idx="574">
                  <c:v>57.400000000000098</c:v>
                </c:pt>
                <c:pt idx="575">
                  <c:v>57.5</c:v>
                </c:pt>
                <c:pt idx="576">
                  <c:v>57.600000000000151</c:v>
                </c:pt>
                <c:pt idx="577">
                  <c:v>57.700000000000053</c:v>
                </c:pt>
                <c:pt idx="578">
                  <c:v>57.800000000000146</c:v>
                </c:pt>
                <c:pt idx="579">
                  <c:v>57.900000000000098</c:v>
                </c:pt>
                <c:pt idx="580">
                  <c:v>58</c:v>
                </c:pt>
                <c:pt idx="581">
                  <c:v>58.100000000000151</c:v>
                </c:pt>
                <c:pt idx="582">
                  <c:v>58.200000000000053</c:v>
                </c:pt>
                <c:pt idx="583">
                  <c:v>58.300000000000146</c:v>
                </c:pt>
                <c:pt idx="584">
                  <c:v>58.400000000000098</c:v>
                </c:pt>
                <c:pt idx="585">
                  <c:v>58.5</c:v>
                </c:pt>
                <c:pt idx="586">
                  <c:v>58.600000000000151</c:v>
                </c:pt>
                <c:pt idx="587">
                  <c:v>58.700000000000053</c:v>
                </c:pt>
                <c:pt idx="588">
                  <c:v>58.800000000000146</c:v>
                </c:pt>
                <c:pt idx="589">
                  <c:v>58.900000000000098</c:v>
                </c:pt>
                <c:pt idx="590">
                  <c:v>59</c:v>
                </c:pt>
                <c:pt idx="591">
                  <c:v>59.100000000000151</c:v>
                </c:pt>
                <c:pt idx="592">
                  <c:v>59.200000000000053</c:v>
                </c:pt>
                <c:pt idx="593">
                  <c:v>59.300000000000146</c:v>
                </c:pt>
                <c:pt idx="594">
                  <c:v>59.400000000000098</c:v>
                </c:pt>
                <c:pt idx="595">
                  <c:v>59.5</c:v>
                </c:pt>
                <c:pt idx="596">
                  <c:v>59.600000000000151</c:v>
                </c:pt>
                <c:pt idx="597">
                  <c:v>59.700000000000053</c:v>
                </c:pt>
                <c:pt idx="598">
                  <c:v>59.800000000000146</c:v>
                </c:pt>
                <c:pt idx="599">
                  <c:v>59.900000000000098</c:v>
                </c:pt>
                <c:pt idx="600">
                  <c:v>60</c:v>
                </c:pt>
                <c:pt idx="601">
                  <c:v>60.100000000000151</c:v>
                </c:pt>
                <c:pt idx="602">
                  <c:v>60.200000000000053</c:v>
                </c:pt>
                <c:pt idx="603">
                  <c:v>60.300000000000146</c:v>
                </c:pt>
                <c:pt idx="604">
                  <c:v>60.400000000000098</c:v>
                </c:pt>
                <c:pt idx="605">
                  <c:v>60.5</c:v>
                </c:pt>
                <c:pt idx="606">
                  <c:v>60.600000000000151</c:v>
                </c:pt>
                <c:pt idx="607">
                  <c:v>60.700000000000053</c:v>
                </c:pt>
                <c:pt idx="608">
                  <c:v>60.800000000000146</c:v>
                </c:pt>
                <c:pt idx="609">
                  <c:v>60.900000000000098</c:v>
                </c:pt>
                <c:pt idx="610">
                  <c:v>61</c:v>
                </c:pt>
                <c:pt idx="611">
                  <c:v>61.100000000000151</c:v>
                </c:pt>
                <c:pt idx="612">
                  <c:v>61.200000000000053</c:v>
                </c:pt>
                <c:pt idx="613">
                  <c:v>61.300000000000146</c:v>
                </c:pt>
                <c:pt idx="614">
                  <c:v>61.400000000000098</c:v>
                </c:pt>
                <c:pt idx="615">
                  <c:v>61.5</c:v>
                </c:pt>
                <c:pt idx="616">
                  <c:v>61.600000000000151</c:v>
                </c:pt>
                <c:pt idx="617">
                  <c:v>61.700000000000053</c:v>
                </c:pt>
                <c:pt idx="618">
                  <c:v>61.800000000000146</c:v>
                </c:pt>
                <c:pt idx="619">
                  <c:v>61.900000000000098</c:v>
                </c:pt>
                <c:pt idx="620">
                  <c:v>62</c:v>
                </c:pt>
                <c:pt idx="621">
                  <c:v>62.100000000000151</c:v>
                </c:pt>
                <c:pt idx="622">
                  <c:v>62.200000000000053</c:v>
                </c:pt>
                <c:pt idx="623">
                  <c:v>62.300000000000146</c:v>
                </c:pt>
                <c:pt idx="624">
                  <c:v>62.400000000000098</c:v>
                </c:pt>
                <c:pt idx="625">
                  <c:v>62.5</c:v>
                </c:pt>
                <c:pt idx="626">
                  <c:v>62.600000000000151</c:v>
                </c:pt>
                <c:pt idx="627">
                  <c:v>62.700000000000053</c:v>
                </c:pt>
                <c:pt idx="628">
                  <c:v>62.800000000000146</c:v>
                </c:pt>
                <c:pt idx="629">
                  <c:v>62.900000000000098</c:v>
                </c:pt>
                <c:pt idx="630">
                  <c:v>63</c:v>
                </c:pt>
                <c:pt idx="631">
                  <c:v>63.100000000000151</c:v>
                </c:pt>
                <c:pt idx="632">
                  <c:v>63.200000000000053</c:v>
                </c:pt>
                <c:pt idx="633">
                  <c:v>63.300000000000146</c:v>
                </c:pt>
                <c:pt idx="634">
                  <c:v>63.400000000000098</c:v>
                </c:pt>
                <c:pt idx="635">
                  <c:v>63.5</c:v>
                </c:pt>
                <c:pt idx="636">
                  <c:v>63.600000000000151</c:v>
                </c:pt>
                <c:pt idx="637">
                  <c:v>63.700000000000053</c:v>
                </c:pt>
                <c:pt idx="638">
                  <c:v>63.800000000000146</c:v>
                </c:pt>
                <c:pt idx="639">
                  <c:v>63.900000000000098</c:v>
                </c:pt>
                <c:pt idx="640">
                  <c:v>64</c:v>
                </c:pt>
                <c:pt idx="641">
                  <c:v>64.100000000000108</c:v>
                </c:pt>
                <c:pt idx="642">
                  <c:v>64.200000000000045</c:v>
                </c:pt>
                <c:pt idx="643">
                  <c:v>64.300000000000182</c:v>
                </c:pt>
                <c:pt idx="644">
                  <c:v>64.400000000000105</c:v>
                </c:pt>
                <c:pt idx="645">
                  <c:v>64.5</c:v>
                </c:pt>
                <c:pt idx="646">
                  <c:v>64.600000000000108</c:v>
                </c:pt>
                <c:pt idx="647">
                  <c:v>64.700000000000045</c:v>
                </c:pt>
                <c:pt idx="648">
                  <c:v>64.800000000000182</c:v>
                </c:pt>
                <c:pt idx="649">
                  <c:v>64.900000000000105</c:v>
                </c:pt>
                <c:pt idx="650">
                  <c:v>65</c:v>
                </c:pt>
                <c:pt idx="651">
                  <c:v>65.100000000000108</c:v>
                </c:pt>
                <c:pt idx="652">
                  <c:v>65.200000000000045</c:v>
                </c:pt>
                <c:pt idx="653">
                  <c:v>65.300000000000182</c:v>
                </c:pt>
                <c:pt idx="654">
                  <c:v>65.400000000000105</c:v>
                </c:pt>
                <c:pt idx="655">
                  <c:v>65.5</c:v>
                </c:pt>
                <c:pt idx="656">
                  <c:v>65.600000000000108</c:v>
                </c:pt>
                <c:pt idx="657">
                  <c:v>65.700000000000045</c:v>
                </c:pt>
                <c:pt idx="658">
                  <c:v>65.800000000000182</c:v>
                </c:pt>
                <c:pt idx="659">
                  <c:v>65.900000000000105</c:v>
                </c:pt>
                <c:pt idx="660">
                  <c:v>66</c:v>
                </c:pt>
                <c:pt idx="661">
                  <c:v>66.100000000000108</c:v>
                </c:pt>
                <c:pt idx="662">
                  <c:v>66.200000000000045</c:v>
                </c:pt>
                <c:pt idx="663">
                  <c:v>66.300000000000182</c:v>
                </c:pt>
                <c:pt idx="664">
                  <c:v>66.400000000000105</c:v>
                </c:pt>
                <c:pt idx="665">
                  <c:v>66.5</c:v>
                </c:pt>
                <c:pt idx="666">
                  <c:v>66.600000000000108</c:v>
                </c:pt>
                <c:pt idx="667">
                  <c:v>66.700000000000045</c:v>
                </c:pt>
                <c:pt idx="668">
                  <c:v>66.800000000000182</c:v>
                </c:pt>
                <c:pt idx="669">
                  <c:v>66.900000000000105</c:v>
                </c:pt>
                <c:pt idx="670">
                  <c:v>67</c:v>
                </c:pt>
                <c:pt idx="671">
                  <c:v>67.100000000000108</c:v>
                </c:pt>
                <c:pt idx="672">
                  <c:v>67.200000000000045</c:v>
                </c:pt>
                <c:pt idx="673">
                  <c:v>67.300000000000182</c:v>
                </c:pt>
                <c:pt idx="674">
                  <c:v>67.400000000000105</c:v>
                </c:pt>
                <c:pt idx="675">
                  <c:v>67.5</c:v>
                </c:pt>
                <c:pt idx="676">
                  <c:v>67.600000000000108</c:v>
                </c:pt>
                <c:pt idx="677">
                  <c:v>67.700000000000045</c:v>
                </c:pt>
                <c:pt idx="678">
                  <c:v>67.800000000000182</c:v>
                </c:pt>
                <c:pt idx="679">
                  <c:v>67.900000000000105</c:v>
                </c:pt>
                <c:pt idx="680">
                  <c:v>68</c:v>
                </c:pt>
                <c:pt idx="681">
                  <c:v>68.100000000000108</c:v>
                </c:pt>
                <c:pt idx="682">
                  <c:v>68.200000000000045</c:v>
                </c:pt>
                <c:pt idx="683">
                  <c:v>68.300000000000182</c:v>
                </c:pt>
                <c:pt idx="684">
                  <c:v>68.400000000000105</c:v>
                </c:pt>
                <c:pt idx="685">
                  <c:v>68.5</c:v>
                </c:pt>
                <c:pt idx="686">
                  <c:v>68.600000000000108</c:v>
                </c:pt>
                <c:pt idx="687">
                  <c:v>68.700000000000045</c:v>
                </c:pt>
                <c:pt idx="688">
                  <c:v>68.800000000000182</c:v>
                </c:pt>
                <c:pt idx="689">
                  <c:v>68.900000000000105</c:v>
                </c:pt>
                <c:pt idx="690">
                  <c:v>69</c:v>
                </c:pt>
                <c:pt idx="691">
                  <c:v>69.100000000000108</c:v>
                </c:pt>
                <c:pt idx="692">
                  <c:v>69.200000000000045</c:v>
                </c:pt>
                <c:pt idx="693">
                  <c:v>69.300000000000182</c:v>
                </c:pt>
                <c:pt idx="694">
                  <c:v>69.400000000000105</c:v>
                </c:pt>
                <c:pt idx="695">
                  <c:v>69.5</c:v>
                </c:pt>
                <c:pt idx="696">
                  <c:v>69.600000000000108</c:v>
                </c:pt>
                <c:pt idx="697">
                  <c:v>69.700000000000045</c:v>
                </c:pt>
                <c:pt idx="698">
                  <c:v>69.800000000000182</c:v>
                </c:pt>
                <c:pt idx="699">
                  <c:v>69.900000000000105</c:v>
                </c:pt>
                <c:pt idx="700">
                  <c:v>70</c:v>
                </c:pt>
                <c:pt idx="701">
                  <c:v>70.100000000000108</c:v>
                </c:pt>
                <c:pt idx="702">
                  <c:v>70.200000000000045</c:v>
                </c:pt>
                <c:pt idx="703">
                  <c:v>70.300000000000182</c:v>
                </c:pt>
                <c:pt idx="704">
                  <c:v>70.400000000000105</c:v>
                </c:pt>
                <c:pt idx="705">
                  <c:v>70.5</c:v>
                </c:pt>
                <c:pt idx="706">
                  <c:v>70.600000000000108</c:v>
                </c:pt>
                <c:pt idx="707">
                  <c:v>70.700000000000045</c:v>
                </c:pt>
                <c:pt idx="708">
                  <c:v>70.800000000000182</c:v>
                </c:pt>
                <c:pt idx="709">
                  <c:v>70.900000000000105</c:v>
                </c:pt>
                <c:pt idx="710">
                  <c:v>71</c:v>
                </c:pt>
                <c:pt idx="711">
                  <c:v>71.100000000000108</c:v>
                </c:pt>
                <c:pt idx="712">
                  <c:v>71.200000000000045</c:v>
                </c:pt>
                <c:pt idx="713">
                  <c:v>71.300000000000182</c:v>
                </c:pt>
                <c:pt idx="714">
                  <c:v>71.400000000000105</c:v>
                </c:pt>
                <c:pt idx="715">
                  <c:v>71.5</c:v>
                </c:pt>
                <c:pt idx="716">
                  <c:v>71.600000000000108</c:v>
                </c:pt>
                <c:pt idx="717">
                  <c:v>71.700000000000045</c:v>
                </c:pt>
                <c:pt idx="718">
                  <c:v>71.800000000000182</c:v>
                </c:pt>
                <c:pt idx="719">
                  <c:v>71.900000000000105</c:v>
                </c:pt>
                <c:pt idx="720">
                  <c:v>72</c:v>
                </c:pt>
                <c:pt idx="721">
                  <c:v>72.100000000000108</c:v>
                </c:pt>
                <c:pt idx="722">
                  <c:v>72.200000000000045</c:v>
                </c:pt>
                <c:pt idx="723">
                  <c:v>72.300000000000182</c:v>
                </c:pt>
                <c:pt idx="724">
                  <c:v>72.400000000000105</c:v>
                </c:pt>
                <c:pt idx="725">
                  <c:v>72.5</c:v>
                </c:pt>
                <c:pt idx="726">
                  <c:v>72.600000000000108</c:v>
                </c:pt>
                <c:pt idx="727">
                  <c:v>72.700000000000045</c:v>
                </c:pt>
                <c:pt idx="728">
                  <c:v>72.800000000000182</c:v>
                </c:pt>
                <c:pt idx="729">
                  <c:v>72.900000000000105</c:v>
                </c:pt>
                <c:pt idx="730">
                  <c:v>73</c:v>
                </c:pt>
                <c:pt idx="731">
                  <c:v>73.100000000000108</c:v>
                </c:pt>
                <c:pt idx="732">
                  <c:v>73.200000000000045</c:v>
                </c:pt>
                <c:pt idx="733">
                  <c:v>73.300000000000182</c:v>
                </c:pt>
                <c:pt idx="734">
                  <c:v>73.400000000000105</c:v>
                </c:pt>
                <c:pt idx="735">
                  <c:v>73.5</c:v>
                </c:pt>
                <c:pt idx="736">
                  <c:v>73.600000000000108</c:v>
                </c:pt>
                <c:pt idx="737">
                  <c:v>73.700000000000045</c:v>
                </c:pt>
                <c:pt idx="738">
                  <c:v>73.800000000000182</c:v>
                </c:pt>
                <c:pt idx="739">
                  <c:v>73.900000000000105</c:v>
                </c:pt>
                <c:pt idx="740">
                  <c:v>74</c:v>
                </c:pt>
                <c:pt idx="741">
                  <c:v>74.100000000000108</c:v>
                </c:pt>
                <c:pt idx="742">
                  <c:v>74.200000000000045</c:v>
                </c:pt>
                <c:pt idx="743">
                  <c:v>74.300000000000182</c:v>
                </c:pt>
                <c:pt idx="744">
                  <c:v>74.400000000000105</c:v>
                </c:pt>
                <c:pt idx="745">
                  <c:v>74.5</c:v>
                </c:pt>
                <c:pt idx="746">
                  <c:v>74.600000000000108</c:v>
                </c:pt>
                <c:pt idx="747">
                  <c:v>74.700000000000045</c:v>
                </c:pt>
                <c:pt idx="748">
                  <c:v>74.800000000000182</c:v>
                </c:pt>
                <c:pt idx="749">
                  <c:v>74.900000000000105</c:v>
                </c:pt>
                <c:pt idx="750">
                  <c:v>75</c:v>
                </c:pt>
                <c:pt idx="751">
                  <c:v>75.100000000000108</c:v>
                </c:pt>
                <c:pt idx="752">
                  <c:v>75.200000000000045</c:v>
                </c:pt>
                <c:pt idx="753">
                  <c:v>75.300000000000182</c:v>
                </c:pt>
                <c:pt idx="754">
                  <c:v>75.400000000000105</c:v>
                </c:pt>
                <c:pt idx="755">
                  <c:v>75.5</c:v>
                </c:pt>
                <c:pt idx="756">
                  <c:v>75.600000000000108</c:v>
                </c:pt>
                <c:pt idx="757">
                  <c:v>75.700000000000045</c:v>
                </c:pt>
                <c:pt idx="758">
                  <c:v>75.800000000000182</c:v>
                </c:pt>
                <c:pt idx="759">
                  <c:v>75.900000000000105</c:v>
                </c:pt>
                <c:pt idx="760">
                  <c:v>76</c:v>
                </c:pt>
                <c:pt idx="761">
                  <c:v>76.100000000000108</c:v>
                </c:pt>
                <c:pt idx="762">
                  <c:v>76.200000000000045</c:v>
                </c:pt>
                <c:pt idx="763">
                  <c:v>76.300000000000182</c:v>
                </c:pt>
                <c:pt idx="764">
                  <c:v>76.400000000000105</c:v>
                </c:pt>
                <c:pt idx="765">
                  <c:v>76.5</c:v>
                </c:pt>
                <c:pt idx="766">
                  <c:v>76.600000000000108</c:v>
                </c:pt>
                <c:pt idx="767">
                  <c:v>76.700000000000045</c:v>
                </c:pt>
                <c:pt idx="768">
                  <c:v>76.800000000000182</c:v>
                </c:pt>
                <c:pt idx="769">
                  <c:v>76.900000000000105</c:v>
                </c:pt>
                <c:pt idx="770">
                  <c:v>77</c:v>
                </c:pt>
                <c:pt idx="771">
                  <c:v>77.100000000000108</c:v>
                </c:pt>
                <c:pt idx="772">
                  <c:v>77.200000000000045</c:v>
                </c:pt>
                <c:pt idx="773">
                  <c:v>77.300000000000182</c:v>
                </c:pt>
                <c:pt idx="774">
                  <c:v>77.400000000000105</c:v>
                </c:pt>
                <c:pt idx="775">
                  <c:v>77.5</c:v>
                </c:pt>
                <c:pt idx="776">
                  <c:v>77.600000000000108</c:v>
                </c:pt>
                <c:pt idx="777">
                  <c:v>77.700000000000045</c:v>
                </c:pt>
                <c:pt idx="778">
                  <c:v>77.800000000000182</c:v>
                </c:pt>
                <c:pt idx="779">
                  <c:v>77.900000000000105</c:v>
                </c:pt>
                <c:pt idx="780">
                  <c:v>78</c:v>
                </c:pt>
                <c:pt idx="781">
                  <c:v>78.100000000000108</c:v>
                </c:pt>
                <c:pt idx="782">
                  <c:v>78.200000000000045</c:v>
                </c:pt>
                <c:pt idx="783">
                  <c:v>78.300000000000182</c:v>
                </c:pt>
                <c:pt idx="784">
                  <c:v>78.400000000000105</c:v>
                </c:pt>
                <c:pt idx="785">
                  <c:v>78.5</c:v>
                </c:pt>
                <c:pt idx="786">
                  <c:v>78.600000000000108</c:v>
                </c:pt>
                <c:pt idx="787">
                  <c:v>78.700000000000045</c:v>
                </c:pt>
                <c:pt idx="788">
                  <c:v>78.800000000000182</c:v>
                </c:pt>
                <c:pt idx="789">
                  <c:v>78.900000000000105</c:v>
                </c:pt>
                <c:pt idx="790">
                  <c:v>79</c:v>
                </c:pt>
                <c:pt idx="791">
                  <c:v>79.100000000000108</c:v>
                </c:pt>
                <c:pt idx="792">
                  <c:v>79.200000000000045</c:v>
                </c:pt>
                <c:pt idx="793">
                  <c:v>79.300000000000182</c:v>
                </c:pt>
                <c:pt idx="794">
                  <c:v>79.400000000000105</c:v>
                </c:pt>
                <c:pt idx="795">
                  <c:v>79.5</c:v>
                </c:pt>
                <c:pt idx="796">
                  <c:v>79.600000000000108</c:v>
                </c:pt>
                <c:pt idx="797">
                  <c:v>79.700000000000045</c:v>
                </c:pt>
                <c:pt idx="798">
                  <c:v>79.800000000000182</c:v>
                </c:pt>
                <c:pt idx="799">
                  <c:v>79.900000000000105</c:v>
                </c:pt>
                <c:pt idx="800">
                  <c:v>80</c:v>
                </c:pt>
                <c:pt idx="801">
                  <c:v>80.100000000000108</c:v>
                </c:pt>
                <c:pt idx="802">
                  <c:v>80.200000000000045</c:v>
                </c:pt>
                <c:pt idx="803">
                  <c:v>80.300000000000182</c:v>
                </c:pt>
                <c:pt idx="804">
                  <c:v>80.400000000000105</c:v>
                </c:pt>
                <c:pt idx="805">
                  <c:v>80.5</c:v>
                </c:pt>
                <c:pt idx="806">
                  <c:v>80.600000000000108</c:v>
                </c:pt>
                <c:pt idx="807">
                  <c:v>80.700000000000045</c:v>
                </c:pt>
                <c:pt idx="808">
                  <c:v>80.800000000000182</c:v>
                </c:pt>
                <c:pt idx="809">
                  <c:v>80.900000000000105</c:v>
                </c:pt>
                <c:pt idx="810">
                  <c:v>81</c:v>
                </c:pt>
                <c:pt idx="811">
                  <c:v>81.100000000000108</c:v>
                </c:pt>
                <c:pt idx="812">
                  <c:v>81.200000000000045</c:v>
                </c:pt>
                <c:pt idx="813">
                  <c:v>81.300000000000182</c:v>
                </c:pt>
                <c:pt idx="814">
                  <c:v>81.400000000000105</c:v>
                </c:pt>
                <c:pt idx="815">
                  <c:v>81.5</c:v>
                </c:pt>
                <c:pt idx="816">
                  <c:v>81.600000000000108</c:v>
                </c:pt>
                <c:pt idx="817">
                  <c:v>81.700000000000045</c:v>
                </c:pt>
                <c:pt idx="818">
                  <c:v>81.800000000000182</c:v>
                </c:pt>
                <c:pt idx="819">
                  <c:v>81.900000000000105</c:v>
                </c:pt>
                <c:pt idx="820">
                  <c:v>82</c:v>
                </c:pt>
                <c:pt idx="821">
                  <c:v>82.100000000000108</c:v>
                </c:pt>
                <c:pt idx="822">
                  <c:v>82.200000000000045</c:v>
                </c:pt>
                <c:pt idx="823">
                  <c:v>82.300000000000182</c:v>
                </c:pt>
                <c:pt idx="824">
                  <c:v>82.400000000000105</c:v>
                </c:pt>
                <c:pt idx="825">
                  <c:v>82.5</c:v>
                </c:pt>
                <c:pt idx="826">
                  <c:v>82.600000000000108</c:v>
                </c:pt>
                <c:pt idx="827">
                  <c:v>82.700000000000045</c:v>
                </c:pt>
                <c:pt idx="828">
                  <c:v>82.800000000000182</c:v>
                </c:pt>
                <c:pt idx="829">
                  <c:v>82.900000000000105</c:v>
                </c:pt>
                <c:pt idx="830">
                  <c:v>83</c:v>
                </c:pt>
                <c:pt idx="831">
                  <c:v>83.100000000000108</c:v>
                </c:pt>
                <c:pt idx="832">
                  <c:v>83.200000000000045</c:v>
                </c:pt>
                <c:pt idx="833">
                  <c:v>83.300000000000182</c:v>
                </c:pt>
                <c:pt idx="834">
                  <c:v>83.400000000000105</c:v>
                </c:pt>
                <c:pt idx="835">
                  <c:v>83.5</c:v>
                </c:pt>
                <c:pt idx="836">
                  <c:v>83.600000000000108</c:v>
                </c:pt>
                <c:pt idx="837">
                  <c:v>83.700000000000045</c:v>
                </c:pt>
                <c:pt idx="838">
                  <c:v>83.800000000000182</c:v>
                </c:pt>
                <c:pt idx="839">
                  <c:v>83.900000000000105</c:v>
                </c:pt>
                <c:pt idx="840">
                  <c:v>84</c:v>
                </c:pt>
                <c:pt idx="841">
                  <c:v>84.100000000000108</c:v>
                </c:pt>
                <c:pt idx="842">
                  <c:v>84.200000000000045</c:v>
                </c:pt>
                <c:pt idx="843">
                  <c:v>84.300000000000182</c:v>
                </c:pt>
                <c:pt idx="844">
                  <c:v>84.400000000000105</c:v>
                </c:pt>
                <c:pt idx="845">
                  <c:v>84.5</c:v>
                </c:pt>
                <c:pt idx="846">
                  <c:v>84.600000000000108</c:v>
                </c:pt>
                <c:pt idx="847">
                  <c:v>84.700000000000045</c:v>
                </c:pt>
                <c:pt idx="848">
                  <c:v>84.800000000000182</c:v>
                </c:pt>
                <c:pt idx="849">
                  <c:v>84.900000000000105</c:v>
                </c:pt>
                <c:pt idx="850">
                  <c:v>85</c:v>
                </c:pt>
                <c:pt idx="851">
                  <c:v>85.100000000000108</c:v>
                </c:pt>
                <c:pt idx="852">
                  <c:v>85.200000000000045</c:v>
                </c:pt>
                <c:pt idx="853">
                  <c:v>85.300000000000182</c:v>
                </c:pt>
                <c:pt idx="854">
                  <c:v>85.400000000000105</c:v>
                </c:pt>
                <c:pt idx="855">
                  <c:v>85.5</c:v>
                </c:pt>
                <c:pt idx="856">
                  <c:v>85.600000000000108</c:v>
                </c:pt>
                <c:pt idx="857">
                  <c:v>85.700000000000045</c:v>
                </c:pt>
                <c:pt idx="858">
                  <c:v>85.800000000000182</c:v>
                </c:pt>
                <c:pt idx="859">
                  <c:v>85.900000000000105</c:v>
                </c:pt>
                <c:pt idx="860">
                  <c:v>86</c:v>
                </c:pt>
                <c:pt idx="861">
                  <c:v>86.100000000000108</c:v>
                </c:pt>
                <c:pt idx="862">
                  <c:v>86.200000000000045</c:v>
                </c:pt>
                <c:pt idx="863">
                  <c:v>86.300000000000182</c:v>
                </c:pt>
                <c:pt idx="864">
                  <c:v>86.400000000000105</c:v>
                </c:pt>
                <c:pt idx="865">
                  <c:v>86.5</c:v>
                </c:pt>
                <c:pt idx="866">
                  <c:v>86.600000000000108</c:v>
                </c:pt>
                <c:pt idx="867">
                  <c:v>86.700000000000045</c:v>
                </c:pt>
                <c:pt idx="868">
                  <c:v>86.800000000000182</c:v>
                </c:pt>
                <c:pt idx="869">
                  <c:v>86.900000000000105</c:v>
                </c:pt>
                <c:pt idx="870">
                  <c:v>87</c:v>
                </c:pt>
                <c:pt idx="871">
                  <c:v>87.100000000000108</c:v>
                </c:pt>
                <c:pt idx="872">
                  <c:v>87.200000000000045</c:v>
                </c:pt>
                <c:pt idx="873">
                  <c:v>87.300000000000182</c:v>
                </c:pt>
                <c:pt idx="874">
                  <c:v>87.400000000000105</c:v>
                </c:pt>
                <c:pt idx="875">
                  <c:v>87.5</c:v>
                </c:pt>
                <c:pt idx="876">
                  <c:v>87.600000000000108</c:v>
                </c:pt>
                <c:pt idx="877">
                  <c:v>87.700000000000045</c:v>
                </c:pt>
                <c:pt idx="878">
                  <c:v>87.800000000000182</c:v>
                </c:pt>
                <c:pt idx="879">
                  <c:v>87.900000000000105</c:v>
                </c:pt>
                <c:pt idx="880">
                  <c:v>88</c:v>
                </c:pt>
                <c:pt idx="881">
                  <c:v>88.100000000000108</c:v>
                </c:pt>
                <c:pt idx="882">
                  <c:v>88.200000000000045</c:v>
                </c:pt>
                <c:pt idx="883">
                  <c:v>88.300000000000182</c:v>
                </c:pt>
                <c:pt idx="884">
                  <c:v>88.400000000000105</c:v>
                </c:pt>
                <c:pt idx="885">
                  <c:v>88.5</c:v>
                </c:pt>
                <c:pt idx="886">
                  <c:v>88.600000000000108</c:v>
                </c:pt>
                <c:pt idx="887">
                  <c:v>88.700000000000045</c:v>
                </c:pt>
                <c:pt idx="888">
                  <c:v>88.800000000000182</c:v>
                </c:pt>
                <c:pt idx="889">
                  <c:v>88.900000000000105</c:v>
                </c:pt>
                <c:pt idx="890">
                  <c:v>89</c:v>
                </c:pt>
                <c:pt idx="891">
                  <c:v>89.100000000000108</c:v>
                </c:pt>
                <c:pt idx="892">
                  <c:v>89.200000000000045</c:v>
                </c:pt>
                <c:pt idx="893">
                  <c:v>89.300000000000182</c:v>
                </c:pt>
                <c:pt idx="894">
                  <c:v>89.400000000000105</c:v>
                </c:pt>
                <c:pt idx="895">
                  <c:v>89.5</c:v>
                </c:pt>
                <c:pt idx="896">
                  <c:v>89.600000000000108</c:v>
                </c:pt>
                <c:pt idx="897">
                  <c:v>89.700000000000045</c:v>
                </c:pt>
                <c:pt idx="898">
                  <c:v>89.800000000000182</c:v>
                </c:pt>
                <c:pt idx="899">
                  <c:v>89.900000000000105</c:v>
                </c:pt>
                <c:pt idx="900">
                  <c:v>90</c:v>
                </c:pt>
                <c:pt idx="901">
                  <c:v>90.100000000000108</c:v>
                </c:pt>
                <c:pt idx="902">
                  <c:v>90.200000000000045</c:v>
                </c:pt>
                <c:pt idx="903">
                  <c:v>90.300000000000182</c:v>
                </c:pt>
                <c:pt idx="904">
                  <c:v>90.400000000000105</c:v>
                </c:pt>
                <c:pt idx="905">
                  <c:v>90.5</c:v>
                </c:pt>
                <c:pt idx="906">
                  <c:v>90.600000000000108</c:v>
                </c:pt>
                <c:pt idx="907">
                  <c:v>90.700000000000045</c:v>
                </c:pt>
                <c:pt idx="908">
                  <c:v>90.800000000000182</c:v>
                </c:pt>
                <c:pt idx="909">
                  <c:v>90.900000000000105</c:v>
                </c:pt>
                <c:pt idx="910">
                  <c:v>91</c:v>
                </c:pt>
                <c:pt idx="911">
                  <c:v>91.100000000000108</c:v>
                </c:pt>
                <c:pt idx="912">
                  <c:v>91.200000000000045</c:v>
                </c:pt>
                <c:pt idx="913">
                  <c:v>91.300000000000182</c:v>
                </c:pt>
                <c:pt idx="914">
                  <c:v>91.400000000000105</c:v>
                </c:pt>
                <c:pt idx="915">
                  <c:v>91.5</c:v>
                </c:pt>
                <c:pt idx="916">
                  <c:v>91.600000000000108</c:v>
                </c:pt>
                <c:pt idx="917">
                  <c:v>91.700000000000045</c:v>
                </c:pt>
                <c:pt idx="918">
                  <c:v>91.800000000000182</c:v>
                </c:pt>
                <c:pt idx="919">
                  <c:v>91.900000000000105</c:v>
                </c:pt>
                <c:pt idx="920">
                  <c:v>92</c:v>
                </c:pt>
                <c:pt idx="921">
                  <c:v>92.100000000000108</c:v>
                </c:pt>
                <c:pt idx="922">
                  <c:v>92.200000000000045</c:v>
                </c:pt>
                <c:pt idx="923">
                  <c:v>92.300000000000182</c:v>
                </c:pt>
                <c:pt idx="924">
                  <c:v>92.400000000000105</c:v>
                </c:pt>
                <c:pt idx="925">
                  <c:v>92.5</c:v>
                </c:pt>
                <c:pt idx="926">
                  <c:v>92.600000000000108</c:v>
                </c:pt>
                <c:pt idx="927">
                  <c:v>92.700000000000045</c:v>
                </c:pt>
                <c:pt idx="928">
                  <c:v>92.800000000000182</c:v>
                </c:pt>
                <c:pt idx="929">
                  <c:v>92.900000000000105</c:v>
                </c:pt>
                <c:pt idx="930">
                  <c:v>93</c:v>
                </c:pt>
                <c:pt idx="931">
                  <c:v>93.100000000000108</c:v>
                </c:pt>
                <c:pt idx="932">
                  <c:v>93.200000000000045</c:v>
                </c:pt>
                <c:pt idx="933">
                  <c:v>93.300000000000182</c:v>
                </c:pt>
                <c:pt idx="934">
                  <c:v>93.400000000000105</c:v>
                </c:pt>
                <c:pt idx="935">
                  <c:v>93.5</c:v>
                </c:pt>
                <c:pt idx="936">
                  <c:v>93.600000000000108</c:v>
                </c:pt>
                <c:pt idx="937">
                  <c:v>93.700000000000045</c:v>
                </c:pt>
                <c:pt idx="938">
                  <c:v>93.800000000000182</c:v>
                </c:pt>
                <c:pt idx="939">
                  <c:v>93.900000000000105</c:v>
                </c:pt>
                <c:pt idx="940">
                  <c:v>94</c:v>
                </c:pt>
                <c:pt idx="941">
                  <c:v>94.100000000000108</c:v>
                </c:pt>
                <c:pt idx="942">
                  <c:v>94.200000000000045</c:v>
                </c:pt>
                <c:pt idx="943">
                  <c:v>94.300000000000182</c:v>
                </c:pt>
                <c:pt idx="944">
                  <c:v>94.400000000000105</c:v>
                </c:pt>
                <c:pt idx="945">
                  <c:v>94.5</c:v>
                </c:pt>
                <c:pt idx="946">
                  <c:v>94.600000000000108</c:v>
                </c:pt>
                <c:pt idx="947">
                  <c:v>94.700000000000045</c:v>
                </c:pt>
                <c:pt idx="948">
                  <c:v>94.800000000000182</c:v>
                </c:pt>
                <c:pt idx="949">
                  <c:v>94.900000000000105</c:v>
                </c:pt>
                <c:pt idx="950">
                  <c:v>95</c:v>
                </c:pt>
                <c:pt idx="951">
                  <c:v>95.100000000000108</c:v>
                </c:pt>
                <c:pt idx="952">
                  <c:v>95.200000000000045</c:v>
                </c:pt>
                <c:pt idx="953">
                  <c:v>95.300000000000182</c:v>
                </c:pt>
                <c:pt idx="954">
                  <c:v>95.400000000000105</c:v>
                </c:pt>
                <c:pt idx="955">
                  <c:v>95.5</c:v>
                </c:pt>
                <c:pt idx="956">
                  <c:v>95.600000000000108</c:v>
                </c:pt>
                <c:pt idx="957">
                  <c:v>95.700000000000045</c:v>
                </c:pt>
                <c:pt idx="958">
                  <c:v>95.800000000000182</c:v>
                </c:pt>
                <c:pt idx="959">
                  <c:v>95.900000000000105</c:v>
                </c:pt>
                <c:pt idx="960">
                  <c:v>96</c:v>
                </c:pt>
                <c:pt idx="961">
                  <c:v>96.100000000000108</c:v>
                </c:pt>
                <c:pt idx="962">
                  <c:v>96.200000000000045</c:v>
                </c:pt>
                <c:pt idx="963">
                  <c:v>96.300000000000182</c:v>
                </c:pt>
                <c:pt idx="964">
                  <c:v>96.400000000000105</c:v>
                </c:pt>
                <c:pt idx="965">
                  <c:v>96.5</c:v>
                </c:pt>
                <c:pt idx="966">
                  <c:v>96.600000000000108</c:v>
                </c:pt>
                <c:pt idx="967">
                  <c:v>96.700000000000045</c:v>
                </c:pt>
                <c:pt idx="968">
                  <c:v>96.800000000000182</c:v>
                </c:pt>
                <c:pt idx="969">
                  <c:v>96.900000000000105</c:v>
                </c:pt>
                <c:pt idx="970">
                  <c:v>97</c:v>
                </c:pt>
                <c:pt idx="971">
                  <c:v>97.100000000000108</c:v>
                </c:pt>
                <c:pt idx="972">
                  <c:v>97.200000000000045</c:v>
                </c:pt>
                <c:pt idx="973">
                  <c:v>97.300000000000182</c:v>
                </c:pt>
                <c:pt idx="974">
                  <c:v>97.400000000000105</c:v>
                </c:pt>
                <c:pt idx="975">
                  <c:v>97.5</c:v>
                </c:pt>
                <c:pt idx="976">
                  <c:v>97.600000000000108</c:v>
                </c:pt>
                <c:pt idx="977">
                  <c:v>97.700000000000045</c:v>
                </c:pt>
                <c:pt idx="978">
                  <c:v>97.800000000000182</c:v>
                </c:pt>
                <c:pt idx="979">
                  <c:v>97.900000000000105</c:v>
                </c:pt>
                <c:pt idx="980">
                  <c:v>98</c:v>
                </c:pt>
                <c:pt idx="981">
                  <c:v>98.100000000000108</c:v>
                </c:pt>
                <c:pt idx="982">
                  <c:v>98.200000000000045</c:v>
                </c:pt>
                <c:pt idx="983">
                  <c:v>98.300000000000182</c:v>
                </c:pt>
                <c:pt idx="984">
                  <c:v>98.400000000000105</c:v>
                </c:pt>
                <c:pt idx="985">
                  <c:v>98.5</c:v>
                </c:pt>
                <c:pt idx="986">
                  <c:v>98.600000000000108</c:v>
                </c:pt>
                <c:pt idx="987">
                  <c:v>98.700000000000045</c:v>
                </c:pt>
                <c:pt idx="988">
                  <c:v>98.800000000000182</c:v>
                </c:pt>
                <c:pt idx="989">
                  <c:v>98.900000000000105</c:v>
                </c:pt>
                <c:pt idx="990">
                  <c:v>99</c:v>
                </c:pt>
                <c:pt idx="991">
                  <c:v>99.100000000000108</c:v>
                </c:pt>
                <c:pt idx="992">
                  <c:v>99.200000000000045</c:v>
                </c:pt>
                <c:pt idx="993">
                  <c:v>99.300000000000182</c:v>
                </c:pt>
                <c:pt idx="994">
                  <c:v>99.400000000000105</c:v>
                </c:pt>
                <c:pt idx="995">
                  <c:v>99.5</c:v>
                </c:pt>
                <c:pt idx="996">
                  <c:v>99.600000000000108</c:v>
                </c:pt>
                <c:pt idx="997">
                  <c:v>99.700000000000045</c:v>
                </c:pt>
                <c:pt idx="998">
                  <c:v>99.800000000000182</c:v>
                </c:pt>
                <c:pt idx="999">
                  <c:v>99.900000000000105</c:v>
                </c:pt>
                <c:pt idx="1000">
                  <c:v>100</c:v>
                </c:pt>
                <c:pt idx="1001">
                  <c:v>100.10000000000008</c:v>
                </c:pt>
                <c:pt idx="1002">
                  <c:v>100.2000000000001</c:v>
                </c:pt>
                <c:pt idx="1003">
                  <c:v>100.3000000000002</c:v>
                </c:pt>
                <c:pt idx="1004">
                  <c:v>100.40000000000012</c:v>
                </c:pt>
                <c:pt idx="1005">
                  <c:v>100.5</c:v>
                </c:pt>
                <c:pt idx="1006">
                  <c:v>100.60000000000008</c:v>
                </c:pt>
                <c:pt idx="1007">
                  <c:v>100.7000000000001</c:v>
                </c:pt>
                <c:pt idx="1008">
                  <c:v>100.8000000000002</c:v>
                </c:pt>
                <c:pt idx="1009">
                  <c:v>100.90000000000012</c:v>
                </c:pt>
                <c:pt idx="1010">
                  <c:v>101</c:v>
                </c:pt>
                <c:pt idx="1011">
                  <c:v>101.10000000000008</c:v>
                </c:pt>
                <c:pt idx="1012">
                  <c:v>101.2000000000001</c:v>
                </c:pt>
                <c:pt idx="1013">
                  <c:v>101.3166666666668</c:v>
                </c:pt>
                <c:pt idx="1014">
                  <c:v>101.4166666666669</c:v>
                </c:pt>
                <c:pt idx="1015">
                  <c:v>101.51666666666669</c:v>
                </c:pt>
                <c:pt idx="1016">
                  <c:v>101.7000000000001</c:v>
                </c:pt>
                <c:pt idx="1017">
                  <c:v>101.8000000000002</c:v>
                </c:pt>
                <c:pt idx="1018">
                  <c:v>101.90000000000012</c:v>
                </c:pt>
                <c:pt idx="1019">
                  <c:v>102</c:v>
                </c:pt>
                <c:pt idx="1020">
                  <c:v>102.10000000000008</c:v>
                </c:pt>
                <c:pt idx="1021">
                  <c:v>102.2000000000001</c:v>
                </c:pt>
                <c:pt idx="1022">
                  <c:v>102.3000000000002</c:v>
                </c:pt>
                <c:pt idx="1023">
                  <c:v>102.40000000000012</c:v>
                </c:pt>
                <c:pt idx="1024">
                  <c:v>102.5</c:v>
                </c:pt>
                <c:pt idx="1025">
                  <c:v>102.60000000000008</c:v>
                </c:pt>
                <c:pt idx="1026">
                  <c:v>102.7000000000001</c:v>
                </c:pt>
                <c:pt idx="1027">
                  <c:v>102.8000000000002</c:v>
                </c:pt>
                <c:pt idx="1028">
                  <c:v>102.90000000000012</c:v>
                </c:pt>
                <c:pt idx="1029">
                  <c:v>103</c:v>
                </c:pt>
                <c:pt idx="1030">
                  <c:v>103.10000000000008</c:v>
                </c:pt>
                <c:pt idx="1031">
                  <c:v>103.2000000000001</c:v>
                </c:pt>
                <c:pt idx="1032">
                  <c:v>103.3000000000002</c:v>
                </c:pt>
                <c:pt idx="1033">
                  <c:v>103.40000000000012</c:v>
                </c:pt>
                <c:pt idx="1034">
                  <c:v>103.5</c:v>
                </c:pt>
                <c:pt idx="1035">
                  <c:v>103.60000000000008</c:v>
                </c:pt>
                <c:pt idx="1036">
                  <c:v>103.7000000000001</c:v>
                </c:pt>
                <c:pt idx="1037">
                  <c:v>103.8000000000002</c:v>
                </c:pt>
                <c:pt idx="1038">
                  <c:v>103.90000000000012</c:v>
                </c:pt>
                <c:pt idx="1039">
                  <c:v>104</c:v>
                </c:pt>
                <c:pt idx="1040">
                  <c:v>104.10000000000008</c:v>
                </c:pt>
                <c:pt idx="1041">
                  <c:v>104.2000000000001</c:v>
                </c:pt>
                <c:pt idx="1042">
                  <c:v>104.3000000000002</c:v>
                </c:pt>
                <c:pt idx="1043">
                  <c:v>104.40000000000012</c:v>
                </c:pt>
                <c:pt idx="1044">
                  <c:v>104.5</c:v>
                </c:pt>
                <c:pt idx="1045">
                  <c:v>104.60000000000008</c:v>
                </c:pt>
                <c:pt idx="1046">
                  <c:v>104.7000000000001</c:v>
                </c:pt>
                <c:pt idx="1047">
                  <c:v>104.8000000000002</c:v>
                </c:pt>
                <c:pt idx="1048">
                  <c:v>104.90000000000012</c:v>
                </c:pt>
                <c:pt idx="1049">
                  <c:v>105</c:v>
                </c:pt>
                <c:pt idx="1050">
                  <c:v>105.10000000000008</c:v>
                </c:pt>
                <c:pt idx="1051">
                  <c:v>105.2166666666668</c:v>
                </c:pt>
                <c:pt idx="1052">
                  <c:v>105.3166666666668</c:v>
                </c:pt>
                <c:pt idx="1053">
                  <c:v>105.4166666666669</c:v>
                </c:pt>
                <c:pt idx="1054">
                  <c:v>105.51666666666669</c:v>
                </c:pt>
                <c:pt idx="1055">
                  <c:v>105.7000000000001</c:v>
                </c:pt>
                <c:pt idx="1056">
                  <c:v>105.8000000000002</c:v>
                </c:pt>
                <c:pt idx="1057">
                  <c:v>105.90000000000012</c:v>
                </c:pt>
                <c:pt idx="1058">
                  <c:v>106</c:v>
                </c:pt>
                <c:pt idx="1059">
                  <c:v>106.10000000000008</c:v>
                </c:pt>
                <c:pt idx="1060">
                  <c:v>106.2000000000001</c:v>
                </c:pt>
                <c:pt idx="1061">
                  <c:v>106.3000000000002</c:v>
                </c:pt>
                <c:pt idx="1062">
                  <c:v>106.40000000000012</c:v>
                </c:pt>
                <c:pt idx="1063">
                  <c:v>106.5</c:v>
                </c:pt>
                <c:pt idx="1064">
                  <c:v>106.60000000000008</c:v>
                </c:pt>
                <c:pt idx="1065">
                  <c:v>106.7000000000001</c:v>
                </c:pt>
                <c:pt idx="1066">
                  <c:v>106.8000000000002</c:v>
                </c:pt>
                <c:pt idx="1067">
                  <c:v>106.90000000000012</c:v>
                </c:pt>
                <c:pt idx="1068">
                  <c:v>107</c:v>
                </c:pt>
                <c:pt idx="1069">
                  <c:v>107.10000000000008</c:v>
                </c:pt>
                <c:pt idx="1070">
                  <c:v>107.2000000000001</c:v>
                </c:pt>
                <c:pt idx="1071">
                  <c:v>107.3000000000002</c:v>
                </c:pt>
                <c:pt idx="1072">
                  <c:v>107.40000000000012</c:v>
                </c:pt>
                <c:pt idx="1073">
                  <c:v>107.5</c:v>
                </c:pt>
                <c:pt idx="1074">
                  <c:v>107.60000000000008</c:v>
                </c:pt>
                <c:pt idx="1075">
                  <c:v>107.7000000000001</c:v>
                </c:pt>
                <c:pt idx="1076">
                  <c:v>107.8000000000002</c:v>
                </c:pt>
                <c:pt idx="1077">
                  <c:v>107.90000000000012</c:v>
                </c:pt>
                <c:pt idx="1078">
                  <c:v>108</c:v>
                </c:pt>
                <c:pt idx="1079">
                  <c:v>108.10000000000008</c:v>
                </c:pt>
                <c:pt idx="1080">
                  <c:v>108.2000000000001</c:v>
                </c:pt>
                <c:pt idx="1081">
                  <c:v>108.3000000000002</c:v>
                </c:pt>
                <c:pt idx="1082">
                  <c:v>108.40000000000012</c:v>
                </c:pt>
                <c:pt idx="1083">
                  <c:v>108.5</c:v>
                </c:pt>
                <c:pt idx="1084">
                  <c:v>108.60000000000008</c:v>
                </c:pt>
                <c:pt idx="1085">
                  <c:v>108.7000000000001</c:v>
                </c:pt>
                <c:pt idx="1086">
                  <c:v>108.8000000000002</c:v>
                </c:pt>
                <c:pt idx="1087">
                  <c:v>108.90000000000012</c:v>
                </c:pt>
                <c:pt idx="1088">
                  <c:v>109</c:v>
                </c:pt>
              </c:numCache>
            </c:numRef>
          </c:xVal>
          <c:yVal>
            <c:numRef>
              <c:f>'temp test'!$M$2:$M$1091</c:f>
              <c:numCache>
                <c:formatCode>General</c:formatCode>
                <c:ptCount val="1090"/>
                <c:pt idx="0">
                  <c:v>-65.36290000000001</c:v>
                </c:pt>
                <c:pt idx="1">
                  <c:v>-65.36290000000001</c:v>
                </c:pt>
                <c:pt idx="2">
                  <c:v>28.3</c:v>
                </c:pt>
                <c:pt idx="3">
                  <c:v>28.3</c:v>
                </c:pt>
                <c:pt idx="4">
                  <c:v>28.3</c:v>
                </c:pt>
                <c:pt idx="5">
                  <c:v>28.3</c:v>
                </c:pt>
                <c:pt idx="6">
                  <c:v>28.3</c:v>
                </c:pt>
                <c:pt idx="7">
                  <c:v>28.3</c:v>
                </c:pt>
                <c:pt idx="8">
                  <c:v>28.3</c:v>
                </c:pt>
                <c:pt idx="9">
                  <c:v>27.856100000000001</c:v>
                </c:pt>
                <c:pt idx="10">
                  <c:v>26.968299999999935</c:v>
                </c:pt>
                <c:pt idx="11">
                  <c:v>26.5244</c:v>
                </c:pt>
                <c:pt idx="12">
                  <c:v>26.080499999999969</c:v>
                </c:pt>
                <c:pt idx="13">
                  <c:v>26.080499999999969</c:v>
                </c:pt>
                <c:pt idx="14">
                  <c:v>25.19269999999997</c:v>
                </c:pt>
                <c:pt idx="15">
                  <c:v>25.636600000000001</c:v>
                </c:pt>
                <c:pt idx="16">
                  <c:v>25.636600000000001</c:v>
                </c:pt>
                <c:pt idx="17">
                  <c:v>25.636600000000001</c:v>
                </c:pt>
                <c:pt idx="18">
                  <c:v>25.636600000000001</c:v>
                </c:pt>
                <c:pt idx="19">
                  <c:v>25.636600000000001</c:v>
                </c:pt>
                <c:pt idx="20">
                  <c:v>25.19269999999997</c:v>
                </c:pt>
                <c:pt idx="21">
                  <c:v>25.19269999999997</c:v>
                </c:pt>
                <c:pt idx="22">
                  <c:v>25.19269999999997</c:v>
                </c:pt>
                <c:pt idx="23">
                  <c:v>25.19269999999997</c:v>
                </c:pt>
                <c:pt idx="24">
                  <c:v>25.19269999999997</c:v>
                </c:pt>
                <c:pt idx="25">
                  <c:v>25.19269999999997</c:v>
                </c:pt>
                <c:pt idx="26">
                  <c:v>25.19269999999997</c:v>
                </c:pt>
                <c:pt idx="27">
                  <c:v>25.19269999999997</c:v>
                </c:pt>
                <c:pt idx="28">
                  <c:v>25.19269999999997</c:v>
                </c:pt>
                <c:pt idx="29">
                  <c:v>25.636600000000001</c:v>
                </c:pt>
                <c:pt idx="30">
                  <c:v>25.636600000000001</c:v>
                </c:pt>
                <c:pt idx="31">
                  <c:v>25.19269999999997</c:v>
                </c:pt>
                <c:pt idx="32">
                  <c:v>25.19269999999997</c:v>
                </c:pt>
                <c:pt idx="33">
                  <c:v>25.19269999999997</c:v>
                </c:pt>
                <c:pt idx="34">
                  <c:v>25.19269999999997</c:v>
                </c:pt>
                <c:pt idx="35">
                  <c:v>25.19269999999997</c:v>
                </c:pt>
                <c:pt idx="36">
                  <c:v>25.19269999999997</c:v>
                </c:pt>
                <c:pt idx="37">
                  <c:v>25.19269999999997</c:v>
                </c:pt>
                <c:pt idx="38">
                  <c:v>25.19269999999997</c:v>
                </c:pt>
                <c:pt idx="39">
                  <c:v>25.19269999999997</c:v>
                </c:pt>
                <c:pt idx="40">
                  <c:v>25.19269999999997</c:v>
                </c:pt>
                <c:pt idx="41">
                  <c:v>25.19269999999997</c:v>
                </c:pt>
                <c:pt idx="42">
                  <c:v>25.19269999999997</c:v>
                </c:pt>
                <c:pt idx="43">
                  <c:v>25.19269999999997</c:v>
                </c:pt>
                <c:pt idx="44">
                  <c:v>25.19269999999997</c:v>
                </c:pt>
                <c:pt idx="45">
                  <c:v>25.19269999999997</c:v>
                </c:pt>
                <c:pt idx="46">
                  <c:v>25.636600000000001</c:v>
                </c:pt>
                <c:pt idx="47">
                  <c:v>25.19269999999997</c:v>
                </c:pt>
                <c:pt idx="48">
                  <c:v>25.636600000000001</c:v>
                </c:pt>
                <c:pt idx="49">
                  <c:v>25.19269999999997</c:v>
                </c:pt>
                <c:pt idx="50">
                  <c:v>25.19269999999997</c:v>
                </c:pt>
                <c:pt idx="51">
                  <c:v>25.19269999999997</c:v>
                </c:pt>
                <c:pt idx="52">
                  <c:v>25.19269999999997</c:v>
                </c:pt>
                <c:pt idx="53">
                  <c:v>25.19269999999997</c:v>
                </c:pt>
                <c:pt idx="54">
                  <c:v>25.19269999999997</c:v>
                </c:pt>
                <c:pt idx="55">
                  <c:v>25.19269999999997</c:v>
                </c:pt>
                <c:pt idx="56">
                  <c:v>25.19269999999997</c:v>
                </c:pt>
                <c:pt idx="57">
                  <c:v>25.636600000000001</c:v>
                </c:pt>
                <c:pt idx="58">
                  <c:v>25.636600000000001</c:v>
                </c:pt>
                <c:pt idx="59">
                  <c:v>25.636600000000001</c:v>
                </c:pt>
                <c:pt idx="60">
                  <c:v>25.636600000000001</c:v>
                </c:pt>
                <c:pt idx="61">
                  <c:v>25.19269999999997</c:v>
                </c:pt>
                <c:pt idx="62">
                  <c:v>25.19269999999997</c:v>
                </c:pt>
                <c:pt idx="63">
                  <c:v>25.19269999999997</c:v>
                </c:pt>
                <c:pt idx="64">
                  <c:v>25.19269999999997</c:v>
                </c:pt>
                <c:pt idx="65">
                  <c:v>25.19269999999997</c:v>
                </c:pt>
                <c:pt idx="66">
                  <c:v>25.19269999999997</c:v>
                </c:pt>
                <c:pt idx="67">
                  <c:v>25.19269999999997</c:v>
                </c:pt>
                <c:pt idx="68">
                  <c:v>24.748799999999932</c:v>
                </c:pt>
                <c:pt idx="69">
                  <c:v>24.748799999999932</c:v>
                </c:pt>
                <c:pt idx="70">
                  <c:v>24.748799999999932</c:v>
                </c:pt>
                <c:pt idx="71">
                  <c:v>24.748799999999932</c:v>
                </c:pt>
                <c:pt idx="72">
                  <c:v>24.748799999999932</c:v>
                </c:pt>
                <c:pt idx="73">
                  <c:v>24.748799999999932</c:v>
                </c:pt>
                <c:pt idx="74">
                  <c:v>24.304900000000025</c:v>
                </c:pt>
                <c:pt idx="75">
                  <c:v>24.304900000000025</c:v>
                </c:pt>
                <c:pt idx="76">
                  <c:v>24.304900000000025</c:v>
                </c:pt>
                <c:pt idx="77">
                  <c:v>24.748799999999932</c:v>
                </c:pt>
                <c:pt idx="78">
                  <c:v>25.19269999999997</c:v>
                </c:pt>
                <c:pt idx="79">
                  <c:v>25.19269999999997</c:v>
                </c:pt>
                <c:pt idx="80">
                  <c:v>25.19269999999997</c:v>
                </c:pt>
                <c:pt idx="81">
                  <c:v>25.19269999999997</c:v>
                </c:pt>
                <c:pt idx="82">
                  <c:v>24.748799999999932</c:v>
                </c:pt>
                <c:pt idx="83">
                  <c:v>24.748799999999932</c:v>
                </c:pt>
                <c:pt idx="84">
                  <c:v>24.748799999999932</c:v>
                </c:pt>
                <c:pt idx="85">
                  <c:v>24.748799999999932</c:v>
                </c:pt>
                <c:pt idx="86">
                  <c:v>24.748799999999932</c:v>
                </c:pt>
                <c:pt idx="87">
                  <c:v>24.748799999999932</c:v>
                </c:pt>
                <c:pt idx="88">
                  <c:v>24.748799999999932</c:v>
                </c:pt>
                <c:pt idx="89">
                  <c:v>24.748799999999932</c:v>
                </c:pt>
                <c:pt idx="90">
                  <c:v>24.304900000000025</c:v>
                </c:pt>
                <c:pt idx="91">
                  <c:v>24.304900000000025</c:v>
                </c:pt>
                <c:pt idx="92">
                  <c:v>23.861000000000001</c:v>
                </c:pt>
                <c:pt idx="93">
                  <c:v>23.861000000000001</c:v>
                </c:pt>
                <c:pt idx="94">
                  <c:v>23.861000000000001</c:v>
                </c:pt>
                <c:pt idx="95">
                  <c:v>23.861000000000001</c:v>
                </c:pt>
                <c:pt idx="96">
                  <c:v>24.304900000000025</c:v>
                </c:pt>
                <c:pt idx="97">
                  <c:v>24.304900000000025</c:v>
                </c:pt>
                <c:pt idx="98">
                  <c:v>24.304900000000025</c:v>
                </c:pt>
                <c:pt idx="99">
                  <c:v>22.973199999999956</c:v>
                </c:pt>
                <c:pt idx="100">
                  <c:v>22.085399999999968</c:v>
                </c:pt>
                <c:pt idx="101">
                  <c:v>21.197600000000001</c:v>
                </c:pt>
                <c:pt idx="102">
                  <c:v>19.8659</c:v>
                </c:pt>
                <c:pt idx="103">
                  <c:v>18.978099999999955</c:v>
                </c:pt>
                <c:pt idx="104">
                  <c:v>17.6464</c:v>
                </c:pt>
                <c:pt idx="105">
                  <c:v>17.202499999999969</c:v>
                </c:pt>
                <c:pt idx="106">
                  <c:v>15.870800000000004</c:v>
                </c:pt>
                <c:pt idx="107">
                  <c:v>15.4269</c:v>
                </c:pt>
                <c:pt idx="108">
                  <c:v>14.539100000000001</c:v>
                </c:pt>
                <c:pt idx="109">
                  <c:v>14.0952</c:v>
                </c:pt>
                <c:pt idx="110">
                  <c:v>13.2074</c:v>
                </c:pt>
                <c:pt idx="111">
                  <c:v>12.763500000000002</c:v>
                </c:pt>
                <c:pt idx="112">
                  <c:v>12.319600000000014</c:v>
                </c:pt>
                <c:pt idx="113">
                  <c:v>11.431800000000001</c:v>
                </c:pt>
                <c:pt idx="114">
                  <c:v>10.9879</c:v>
                </c:pt>
                <c:pt idx="115">
                  <c:v>10.9879</c:v>
                </c:pt>
                <c:pt idx="116">
                  <c:v>10.543999999999999</c:v>
                </c:pt>
                <c:pt idx="117">
                  <c:v>10.100100000000001</c:v>
                </c:pt>
                <c:pt idx="118">
                  <c:v>10.100100000000001</c:v>
                </c:pt>
                <c:pt idx="119">
                  <c:v>9.212299999999999</c:v>
                </c:pt>
                <c:pt idx="120">
                  <c:v>9.212299999999999</c:v>
                </c:pt>
                <c:pt idx="121">
                  <c:v>8.7683999999999997</c:v>
                </c:pt>
                <c:pt idx="122">
                  <c:v>8.7683999999999997</c:v>
                </c:pt>
                <c:pt idx="123">
                  <c:v>8.3245000000000005</c:v>
                </c:pt>
                <c:pt idx="124">
                  <c:v>8.3245000000000005</c:v>
                </c:pt>
                <c:pt idx="125">
                  <c:v>7.8806000000000012</c:v>
                </c:pt>
                <c:pt idx="126">
                  <c:v>7.8806000000000012</c:v>
                </c:pt>
                <c:pt idx="127">
                  <c:v>7.8806000000000012</c:v>
                </c:pt>
                <c:pt idx="128">
                  <c:v>7.4367000000000072</c:v>
                </c:pt>
                <c:pt idx="129">
                  <c:v>7.4367000000000072</c:v>
                </c:pt>
                <c:pt idx="130">
                  <c:v>7.4367000000000072</c:v>
                </c:pt>
                <c:pt idx="131">
                  <c:v>7.4367000000000072</c:v>
                </c:pt>
                <c:pt idx="132">
                  <c:v>6.992799999999999</c:v>
                </c:pt>
                <c:pt idx="133">
                  <c:v>6.992799999999999</c:v>
                </c:pt>
                <c:pt idx="134">
                  <c:v>6.992799999999999</c:v>
                </c:pt>
                <c:pt idx="135">
                  <c:v>6.992799999999999</c:v>
                </c:pt>
                <c:pt idx="136">
                  <c:v>6.992799999999999</c:v>
                </c:pt>
                <c:pt idx="137">
                  <c:v>6.992799999999999</c:v>
                </c:pt>
                <c:pt idx="138">
                  <c:v>6.992799999999999</c:v>
                </c:pt>
                <c:pt idx="139">
                  <c:v>6.5488999999999997</c:v>
                </c:pt>
                <c:pt idx="140">
                  <c:v>6.5488999999999997</c:v>
                </c:pt>
                <c:pt idx="141">
                  <c:v>6.5488999999999997</c:v>
                </c:pt>
                <c:pt idx="142">
                  <c:v>6.5488999999999997</c:v>
                </c:pt>
                <c:pt idx="143">
                  <c:v>6.5488999999999997</c:v>
                </c:pt>
                <c:pt idx="144">
                  <c:v>6.5488999999999997</c:v>
                </c:pt>
                <c:pt idx="145">
                  <c:v>6.5488999999999997</c:v>
                </c:pt>
                <c:pt idx="146">
                  <c:v>6.5488999999999997</c:v>
                </c:pt>
                <c:pt idx="147">
                  <c:v>6.5488999999999997</c:v>
                </c:pt>
                <c:pt idx="148">
                  <c:v>6.1049999999999942</c:v>
                </c:pt>
                <c:pt idx="149">
                  <c:v>6.1049999999999942</c:v>
                </c:pt>
                <c:pt idx="150">
                  <c:v>6.1049999999999942</c:v>
                </c:pt>
                <c:pt idx="151">
                  <c:v>6.1049999999999942</c:v>
                </c:pt>
                <c:pt idx="152">
                  <c:v>6.1049999999999942</c:v>
                </c:pt>
                <c:pt idx="153">
                  <c:v>6.1049999999999942</c:v>
                </c:pt>
                <c:pt idx="154">
                  <c:v>6.1049999999999942</c:v>
                </c:pt>
                <c:pt idx="155">
                  <c:v>6.1049999999999942</c:v>
                </c:pt>
                <c:pt idx="156">
                  <c:v>6.1049999999999942</c:v>
                </c:pt>
                <c:pt idx="157">
                  <c:v>6.1049999999999942</c:v>
                </c:pt>
                <c:pt idx="158">
                  <c:v>5.6610999999999985</c:v>
                </c:pt>
                <c:pt idx="159">
                  <c:v>6.1049999999999942</c:v>
                </c:pt>
                <c:pt idx="160">
                  <c:v>5.6610999999999985</c:v>
                </c:pt>
                <c:pt idx="161">
                  <c:v>6.1049999999999942</c:v>
                </c:pt>
                <c:pt idx="162">
                  <c:v>5.6610999999999985</c:v>
                </c:pt>
                <c:pt idx="163">
                  <c:v>6.1049999999999942</c:v>
                </c:pt>
                <c:pt idx="164">
                  <c:v>5.6610999999999985</c:v>
                </c:pt>
                <c:pt idx="165">
                  <c:v>5.6610999999999985</c:v>
                </c:pt>
                <c:pt idx="166">
                  <c:v>5.6610999999999985</c:v>
                </c:pt>
                <c:pt idx="167">
                  <c:v>5.6610999999999985</c:v>
                </c:pt>
                <c:pt idx="168">
                  <c:v>5.6610999999999985</c:v>
                </c:pt>
                <c:pt idx="169">
                  <c:v>5.6610999999999985</c:v>
                </c:pt>
                <c:pt idx="170">
                  <c:v>5.6610999999999985</c:v>
                </c:pt>
                <c:pt idx="171">
                  <c:v>5.6610999999999985</c:v>
                </c:pt>
                <c:pt idx="172">
                  <c:v>5.6610999999999985</c:v>
                </c:pt>
                <c:pt idx="173">
                  <c:v>5.6610999999999985</c:v>
                </c:pt>
                <c:pt idx="174">
                  <c:v>5.6610999999999985</c:v>
                </c:pt>
                <c:pt idx="175">
                  <c:v>5.6610999999999985</c:v>
                </c:pt>
                <c:pt idx="176">
                  <c:v>5.6610999999999985</c:v>
                </c:pt>
                <c:pt idx="177">
                  <c:v>5.6610999999999985</c:v>
                </c:pt>
                <c:pt idx="178">
                  <c:v>5.6610999999999985</c:v>
                </c:pt>
                <c:pt idx="179">
                  <c:v>5.6610999999999985</c:v>
                </c:pt>
                <c:pt idx="180">
                  <c:v>5.6610999999999985</c:v>
                </c:pt>
                <c:pt idx="181">
                  <c:v>5.6610999999999985</c:v>
                </c:pt>
                <c:pt idx="182">
                  <c:v>5.6610999999999985</c:v>
                </c:pt>
                <c:pt idx="183">
                  <c:v>5.6610999999999985</c:v>
                </c:pt>
                <c:pt idx="184">
                  <c:v>5.6610999999999985</c:v>
                </c:pt>
                <c:pt idx="185">
                  <c:v>5.6610999999999985</c:v>
                </c:pt>
                <c:pt idx="186">
                  <c:v>5.6610999999999985</c:v>
                </c:pt>
                <c:pt idx="187">
                  <c:v>5.6610999999999985</c:v>
                </c:pt>
                <c:pt idx="188">
                  <c:v>5.6610999999999985</c:v>
                </c:pt>
                <c:pt idx="189">
                  <c:v>5.6610999999999985</c:v>
                </c:pt>
                <c:pt idx="190">
                  <c:v>5.6610999999999985</c:v>
                </c:pt>
                <c:pt idx="191">
                  <c:v>5.6610999999999985</c:v>
                </c:pt>
                <c:pt idx="192">
                  <c:v>5.6610999999999985</c:v>
                </c:pt>
                <c:pt idx="193">
                  <c:v>5.6610999999999985</c:v>
                </c:pt>
                <c:pt idx="194">
                  <c:v>5.6610999999999985</c:v>
                </c:pt>
                <c:pt idx="195">
                  <c:v>5.6610999999999985</c:v>
                </c:pt>
                <c:pt idx="196">
                  <c:v>5.6610999999999985</c:v>
                </c:pt>
                <c:pt idx="197">
                  <c:v>5.6610999999999985</c:v>
                </c:pt>
                <c:pt idx="198">
                  <c:v>5.6610999999999985</c:v>
                </c:pt>
                <c:pt idx="199">
                  <c:v>5.6610999999999985</c:v>
                </c:pt>
                <c:pt idx="200">
                  <c:v>5.6610999999999985</c:v>
                </c:pt>
                <c:pt idx="201">
                  <c:v>5.6610999999999985</c:v>
                </c:pt>
                <c:pt idx="202">
                  <c:v>5.6610999999999985</c:v>
                </c:pt>
                <c:pt idx="203">
                  <c:v>5.6610999999999985</c:v>
                </c:pt>
                <c:pt idx="204">
                  <c:v>5.6610999999999985</c:v>
                </c:pt>
                <c:pt idx="205">
                  <c:v>5.6610999999999985</c:v>
                </c:pt>
                <c:pt idx="206">
                  <c:v>5.6610999999999985</c:v>
                </c:pt>
                <c:pt idx="207">
                  <c:v>5.6610999999999985</c:v>
                </c:pt>
                <c:pt idx="208">
                  <c:v>5.6610999999999985</c:v>
                </c:pt>
                <c:pt idx="209">
                  <c:v>5.6610999999999985</c:v>
                </c:pt>
                <c:pt idx="210">
                  <c:v>5.6610999999999985</c:v>
                </c:pt>
                <c:pt idx="211">
                  <c:v>5.6610999999999985</c:v>
                </c:pt>
                <c:pt idx="212">
                  <c:v>6.1049999999999942</c:v>
                </c:pt>
                <c:pt idx="213">
                  <c:v>5.6610999999999985</c:v>
                </c:pt>
                <c:pt idx="214">
                  <c:v>5.6610999999999985</c:v>
                </c:pt>
                <c:pt idx="215">
                  <c:v>5.6610999999999985</c:v>
                </c:pt>
                <c:pt idx="216">
                  <c:v>5.6610999999999985</c:v>
                </c:pt>
                <c:pt idx="217">
                  <c:v>5.6610999999999985</c:v>
                </c:pt>
                <c:pt idx="218">
                  <c:v>5.6610999999999985</c:v>
                </c:pt>
                <c:pt idx="219">
                  <c:v>5.6610999999999985</c:v>
                </c:pt>
                <c:pt idx="220">
                  <c:v>5.6610999999999985</c:v>
                </c:pt>
                <c:pt idx="221">
                  <c:v>5.6610999999999985</c:v>
                </c:pt>
                <c:pt idx="222">
                  <c:v>5.6610999999999985</c:v>
                </c:pt>
                <c:pt idx="223">
                  <c:v>5.6610999999999985</c:v>
                </c:pt>
                <c:pt idx="224">
                  <c:v>6.1049999999999942</c:v>
                </c:pt>
                <c:pt idx="225">
                  <c:v>6.1049999999999942</c:v>
                </c:pt>
                <c:pt idx="226">
                  <c:v>5.6610999999999985</c:v>
                </c:pt>
                <c:pt idx="227">
                  <c:v>6.1049999999999942</c:v>
                </c:pt>
                <c:pt idx="228">
                  <c:v>6.1049999999999942</c:v>
                </c:pt>
                <c:pt idx="229">
                  <c:v>5.6610999999999985</c:v>
                </c:pt>
                <c:pt idx="230">
                  <c:v>5.6610999999999985</c:v>
                </c:pt>
                <c:pt idx="231">
                  <c:v>5.6610999999999985</c:v>
                </c:pt>
                <c:pt idx="232">
                  <c:v>5.6610999999999985</c:v>
                </c:pt>
                <c:pt idx="233">
                  <c:v>6.1049999999999942</c:v>
                </c:pt>
                <c:pt idx="234">
                  <c:v>5.6610999999999985</c:v>
                </c:pt>
                <c:pt idx="235">
                  <c:v>6.1049999999999942</c:v>
                </c:pt>
                <c:pt idx="236">
                  <c:v>5.6610999999999985</c:v>
                </c:pt>
                <c:pt idx="237">
                  <c:v>6.1049999999999942</c:v>
                </c:pt>
                <c:pt idx="238">
                  <c:v>5.6610999999999985</c:v>
                </c:pt>
                <c:pt idx="239">
                  <c:v>6.1049999999999942</c:v>
                </c:pt>
                <c:pt idx="240">
                  <c:v>6.1049999999999942</c:v>
                </c:pt>
                <c:pt idx="241">
                  <c:v>5.6610999999999985</c:v>
                </c:pt>
                <c:pt idx="242">
                  <c:v>5.6610999999999985</c:v>
                </c:pt>
                <c:pt idx="243">
                  <c:v>6.1049999999999942</c:v>
                </c:pt>
                <c:pt idx="244">
                  <c:v>6.1049999999999942</c:v>
                </c:pt>
                <c:pt idx="245">
                  <c:v>6.1049999999999942</c:v>
                </c:pt>
                <c:pt idx="246">
                  <c:v>6.1049999999999942</c:v>
                </c:pt>
                <c:pt idx="247">
                  <c:v>6.1049999999999942</c:v>
                </c:pt>
                <c:pt idx="248">
                  <c:v>6.1049999999999942</c:v>
                </c:pt>
                <c:pt idx="249">
                  <c:v>6.1049999999999942</c:v>
                </c:pt>
                <c:pt idx="250">
                  <c:v>6.1049999999999942</c:v>
                </c:pt>
                <c:pt idx="251">
                  <c:v>6.1049999999999942</c:v>
                </c:pt>
                <c:pt idx="252">
                  <c:v>6.1049999999999942</c:v>
                </c:pt>
                <c:pt idx="253">
                  <c:v>6.1049999999999942</c:v>
                </c:pt>
                <c:pt idx="254">
                  <c:v>6.1049999999999942</c:v>
                </c:pt>
                <c:pt idx="255">
                  <c:v>6.1049999999999942</c:v>
                </c:pt>
                <c:pt idx="256">
                  <c:v>6.1049999999999942</c:v>
                </c:pt>
                <c:pt idx="257">
                  <c:v>6.1049999999999942</c:v>
                </c:pt>
                <c:pt idx="258">
                  <c:v>6.1049999999999942</c:v>
                </c:pt>
                <c:pt idx="259">
                  <c:v>6.1049999999999942</c:v>
                </c:pt>
                <c:pt idx="260">
                  <c:v>8.7683999999999997</c:v>
                </c:pt>
                <c:pt idx="261">
                  <c:v>6.992799999999999</c:v>
                </c:pt>
                <c:pt idx="262">
                  <c:v>2.9976999999999978</c:v>
                </c:pt>
                <c:pt idx="263">
                  <c:v>0.77819999999999856</c:v>
                </c:pt>
                <c:pt idx="264">
                  <c:v>-0.55349999999999999</c:v>
                </c:pt>
                <c:pt idx="265">
                  <c:v>-1.8852000000000011</c:v>
                </c:pt>
                <c:pt idx="266">
                  <c:v>-2.7730000000000001</c:v>
                </c:pt>
                <c:pt idx="267">
                  <c:v>-3.6608000000000018</c:v>
                </c:pt>
                <c:pt idx="268">
                  <c:v>-4.5486000000000084</c:v>
                </c:pt>
                <c:pt idx="269">
                  <c:v>-5.4364000000000088</c:v>
                </c:pt>
                <c:pt idx="270">
                  <c:v>-6.3241999999999914</c:v>
                </c:pt>
                <c:pt idx="271">
                  <c:v>-6.7680999999999987</c:v>
                </c:pt>
                <c:pt idx="272">
                  <c:v>-7.2119999999999997</c:v>
                </c:pt>
                <c:pt idx="273">
                  <c:v>-7.6558999999999955</c:v>
                </c:pt>
                <c:pt idx="274">
                  <c:v>-8.5437000000000012</c:v>
                </c:pt>
                <c:pt idx="275">
                  <c:v>-8.5437000000000012</c:v>
                </c:pt>
                <c:pt idx="276">
                  <c:v>-8.9876000000000023</c:v>
                </c:pt>
                <c:pt idx="277">
                  <c:v>-9.4315000000000033</c:v>
                </c:pt>
                <c:pt idx="278">
                  <c:v>-9.8754000000000275</c:v>
                </c:pt>
                <c:pt idx="279">
                  <c:v>-9.8754000000000275</c:v>
                </c:pt>
                <c:pt idx="280">
                  <c:v>-10.3193</c:v>
                </c:pt>
                <c:pt idx="281">
                  <c:v>-10.763200000000001</c:v>
                </c:pt>
                <c:pt idx="282">
                  <c:v>-10.763200000000001</c:v>
                </c:pt>
                <c:pt idx="283">
                  <c:v>-10.763200000000001</c:v>
                </c:pt>
                <c:pt idx="284">
                  <c:v>-11.207100000000001</c:v>
                </c:pt>
                <c:pt idx="285">
                  <c:v>-11.207100000000001</c:v>
                </c:pt>
                <c:pt idx="286">
                  <c:v>-11.651</c:v>
                </c:pt>
                <c:pt idx="287">
                  <c:v>-12.094900000000001</c:v>
                </c:pt>
                <c:pt idx="288">
                  <c:v>-12.094900000000001</c:v>
                </c:pt>
                <c:pt idx="289">
                  <c:v>-12.538799999999998</c:v>
                </c:pt>
                <c:pt idx="290">
                  <c:v>-12.538799999999998</c:v>
                </c:pt>
                <c:pt idx="291">
                  <c:v>-12.538799999999998</c:v>
                </c:pt>
                <c:pt idx="292">
                  <c:v>-12.982700000000014</c:v>
                </c:pt>
                <c:pt idx="293">
                  <c:v>-13.426600000000002</c:v>
                </c:pt>
                <c:pt idx="294">
                  <c:v>-13.426600000000002</c:v>
                </c:pt>
                <c:pt idx="295">
                  <c:v>-13.426600000000002</c:v>
                </c:pt>
                <c:pt idx="296">
                  <c:v>-13.870500000000025</c:v>
                </c:pt>
                <c:pt idx="297">
                  <c:v>-13.870500000000025</c:v>
                </c:pt>
                <c:pt idx="298">
                  <c:v>-14.314400000000004</c:v>
                </c:pt>
                <c:pt idx="299">
                  <c:v>-14.314400000000004</c:v>
                </c:pt>
                <c:pt idx="300">
                  <c:v>-14.314400000000004</c:v>
                </c:pt>
                <c:pt idx="301">
                  <c:v>-14.314400000000004</c:v>
                </c:pt>
                <c:pt idx="302">
                  <c:v>-14.314400000000004</c:v>
                </c:pt>
                <c:pt idx="303">
                  <c:v>-14.758299999999998</c:v>
                </c:pt>
                <c:pt idx="304">
                  <c:v>-14.758299999999998</c:v>
                </c:pt>
                <c:pt idx="305">
                  <c:v>-14.758299999999998</c:v>
                </c:pt>
                <c:pt idx="306">
                  <c:v>-14.758299999999998</c:v>
                </c:pt>
                <c:pt idx="307">
                  <c:v>-15.202200000000001</c:v>
                </c:pt>
                <c:pt idx="308">
                  <c:v>-15.202200000000001</c:v>
                </c:pt>
                <c:pt idx="309">
                  <c:v>-15.202200000000001</c:v>
                </c:pt>
                <c:pt idx="310">
                  <c:v>-15.646100000000001</c:v>
                </c:pt>
                <c:pt idx="311">
                  <c:v>-15.646100000000001</c:v>
                </c:pt>
                <c:pt idx="312">
                  <c:v>-15.646100000000001</c:v>
                </c:pt>
                <c:pt idx="313">
                  <c:v>-15.646100000000001</c:v>
                </c:pt>
                <c:pt idx="314">
                  <c:v>-15.646100000000001</c:v>
                </c:pt>
                <c:pt idx="315">
                  <c:v>-15.646100000000001</c:v>
                </c:pt>
                <c:pt idx="316">
                  <c:v>-15.646100000000001</c:v>
                </c:pt>
                <c:pt idx="317">
                  <c:v>-15.646100000000001</c:v>
                </c:pt>
                <c:pt idx="318">
                  <c:v>-16.09</c:v>
                </c:pt>
                <c:pt idx="319">
                  <c:v>-15.646100000000001</c:v>
                </c:pt>
                <c:pt idx="320">
                  <c:v>-16.09</c:v>
                </c:pt>
                <c:pt idx="321">
                  <c:v>-16.09</c:v>
                </c:pt>
                <c:pt idx="322">
                  <c:v>-16.09</c:v>
                </c:pt>
                <c:pt idx="323">
                  <c:v>-16.09</c:v>
                </c:pt>
                <c:pt idx="324">
                  <c:v>-16.09</c:v>
                </c:pt>
                <c:pt idx="325">
                  <c:v>-16.09</c:v>
                </c:pt>
                <c:pt idx="326">
                  <c:v>-16.533899999999999</c:v>
                </c:pt>
                <c:pt idx="327">
                  <c:v>-16.533899999999999</c:v>
                </c:pt>
                <c:pt idx="328">
                  <c:v>-16.533899999999999</c:v>
                </c:pt>
                <c:pt idx="329">
                  <c:v>-16.533899999999999</c:v>
                </c:pt>
                <c:pt idx="330">
                  <c:v>-16.533899999999999</c:v>
                </c:pt>
                <c:pt idx="331">
                  <c:v>-16.533899999999999</c:v>
                </c:pt>
                <c:pt idx="332">
                  <c:v>-16.533899999999999</c:v>
                </c:pt>
                <c:pt idx="333">
                  <c:v>-16.533899999999999</c:v>
                </c:pt>
                <c:pt idx="334">
                  <c:v>-16.977799999999956</c:v>
                </c:pt>
                <c:pt idx="335">
                  <c:v>-16.977799999999956</c:v>
                </c:pt>
                <c:pt idx="336">
                  <c:v>-16.977799999999956</c:v>
                </c:pt>
                <c:pt idx="337">
                  <c:v>-16.977799999999956</c:v>
                </c:pt>
                <c:pt idx="338">
                  <c:v>-16.977799999999956</c:v>
                </c:pt>
                <c:pt idx="339">
                  <c:v>-16.977799999999956</c:v>
                </c:pt>
                <c:pt idx="340">
                  <c:v>-16.977799999999956</c:v>
                </c:pt>
                <c:pt idx="341">
                  <c:v>-16.977799999999956</c:v>
                </c:pt>
                <c:pt idx="342">
                  <c:v>-16.977799999999956</c:v>
                </c:pt>
                <c:pt idx="343">
                  <c:v>-16.977799999999956</c:v>
                </c:pt>
                <c:pt idx="344">
                  <c:v>-16.977799999999956</c:v>
                </c:pt>
                <c:pt idx="345">
                  <c:v>-17.421699999999955</c:v>
                </c:pt>
                <c:pt idx="346">
                  <c:v>-17.421699999999955</c:v>
                </c:pt>
                <c:pt idx="347">
                  <c:v>-17.421699999999955</c:v>
                </c:pt>
                <c:pt idx="348">
                  <c:v>-17.421699999999955</c:v>
                </c:pt>
                <c:pt idx="349">
                  <c:v>-17.421699999999955</c:v>
                </c:pt>
                <c:pt idx="350">
                  <c:v>-17.421699999999955</c:v>
                </c:pt>
                <c:pt idx="351">
                  <c:v>-17.421699999999955</c:v>
                </c:pt>
                <c:pt idx="352">
                  <c:v>-17.421699999999955</c:v>
                </c:pt>
                <c:pt idx="353">
                  <c:v>-17.421699999999955</c:v>
                </c:pt>
                <c:pt idx="354">
                  <c:v>-17.421699999999955</c:v>
                </c:pt>
                <c:pt idx="355">
                  <c:v>-17.421699999999955</c:v>
                </c:pt>
                <c:pt idx="356">
                  <c:v>-17.421699999999955</c:v>
                </c:pt>
                <c:pt idx="357">
                  <c:v>-17.421699999999955</c:v>
                </c:pt>
                <c:pt idx="358">
                  <c:v>-17.421699999999955</c:v>
                </c:pt>
                <c:pt idx="359">
                  <c:v>-17.421699999999955</c:v>
                </c:pt>
                <c:pt idx="360">
                  <c:v>-17.865599999999969</c:v>
                </c:pt>
                <c:pt idx="361">
                  <c:v>-17.421699999999955</c:v>
                </c:pt>
                <c:pt idx="362">
                  <c:v>-17.865599999999969</c:v>
                </c:pt>
                <c:pt idx="363">
                  <c:v>-17.865599999999969</c:v>
                </c:pt>
                <c:pt idx="364">
                  <c:v>-17.421699999999955</c:v>
                </c:pt>
                <c:pt idx="365">
                  <c:v>-17.865599999999969</c:v>
                </c:pt>
                <c:pt idx="366">
                  <c:v>-17.865599999999969</c:v>
                </c:pt>
                <c:pt idx="367">
                  <c:v>-17.865599999999969</c:v>
                </c:pt>
                <c:pt idx="368">
                  <c:v>-17.865599999999969</c:v>
                </c:pt>
                <c:pt idx="369">
                  <c:v>-17.865599999999969</c:v>
                </c:pt>
                <c:pt idx="370">
                  <c:v>-17.865599999999969</c:v>
                </c:pt>
                <c:pt idx="371">
                  <c:v>-17.865599999999969</c:v>
                </c:pt>
                <c:pt idx="372">
                  <c:v>-17.865599999999969</c:v>
                </c:pt>
                <c:pt idx="373">
                  <c:v>-17.865599999999969</c:v>
                </c:pt>
                <c:pt idx="374">
                  <c:v>-17.865599999999969</c:v>
                </c:pt>
                <c:pt idx="375">
                  <c:v>-17.865599999999969</c:v>
                </c:pt>
                <c:pt idx="376">
                  <c:v>-17.865599999999969</c:v>
                </c:pt>
                <c:pt idx="377">
                  <c:v>-17.865599999999969</c:v>
                </c:pt>
                <c:pt idx="378">
                  <c:v>-17.865599999999969</c:v>
                </c:pt>
                <c:pt idx="379">
                  <c:v>-17.865599999999969</c:v>
                </c:pt>
                <c:pt idx="380">
                  <c:v>-17.865599999999969</c:v>
                </c:pt>
                <c:pt idx="381">
                  <c:v>-17.865599999999969</c:v>
                </c:pt>
                <c:pt idx="382">
                  <c:v>-18.3095</c:v>
                </c:pt>
                <c:pt idx="383">
                  <c:v>-18.3095</c:v>
                </c:pt>
                <c:pt idx="384">
                  <c:v>-18.3095</c:v>
                </c:pt>
                <c:pt idx="385">
                  <c:v>-18.3095</c:v>
                </c:pt>
                <c:pt idx="386">
                  <c:v>-18.3095</c:v>
                </c:pt>
                <c:pt idx="387">
                  <c:v>-18.3095</c:v>
                </c:pt>
                <c:pt idx="388">
                  <c:v>-18.3095</c:v>
                </c:pt>
                <c:pt idx="389">
                  <c:v>-18.3095</c:v>
                </c:pt>
                <c:pt idx="390">
                  <c:v>-18.3095</c:v>
                </c:pt>
                <c:pt idx="391">
                  <c:v>-18.3095</c:v>
                </c:pt>
                <c:pt idx="392">
                  <c:v>-18.3095</c:v>
                </c:pt>
                <c:pt idx="393">
                  <c:v>-18.3095</c:v>
                </c:pt>
                <c:pt idx="394">
                  <c:v>-18.3095</c:v>
                </c:pt>
                <c:pt idx="395">
                  <c:v>-18.3095</c:v>
                </c:pt>
                <c:pt idx="396">
                  <c:v>-18.3095</c:v>
                </c:pt>
                <c:pt idx="397">
                  <c:v>-18.753399999999989</c:v>
                </c:pt>
                <c:pt idx="398">
                  <c:v>-18.753399999999989</c:v>
                </c:pt>
                <c:pt idx="399">
                  <c:v>-18.753399999999989</c:v>
                </c:pt>
                <c:pt idx="400">
                  <c:v>-18.753399999999989</c:v>
                </c:pt>
                <c:pt idx="401">
                  <c:v>-18.753399999999989</c:v>
                </c:pt>
                <c:pt idx="402">
                  <c:v>-18.753399999999989</c:v>
                </c:pt>
                <c:pt idx="403">
                  <c:v>-18.753399999999989</c:v>
                </c:pt>
                <c:pt idx="404">
                  <c:v>-18.753399999999989</c:v>
                </c:pt>
                <c:pt idx="405">
                  <c:v>-18.753399999999989</c:v>
                </c:pt>
                <c:pt idx="406">
                  <c:v>-18.753399999999989</c:v>
                </c:pt>
                <c:pt idx="407">
                  <c:v>-18.753399999999989</c:v>
                </c:pt>
                <c:pt idx="408">
                  <c:v>-18.753399999999989</c:v>
                </c:pt>
                <c:pt idx="409">
                  <c:v>-19.19730000000003</c:v>
                </c:pt>
                <c:pt idx="410">
                  <c:v>-19.19730000000003</c:v>
                </c:pt>
                <c:pt idx="411">
                  <c:v>-19.19730000000003</c:v>
                </c:pt>
                <c:pt idx="412">
                  <c:v>-19.19730000000003</c:v>
                </c:pt>
                <c:pt idx="413">
                  <c:v>-19.19730000000003</c:v>
                </c:pt>
                <c:pt idx="414">
                  <c:v>-19.19730000000003</c:v>
                </c:pt>
                <c:pt idx="415">
                  <c:v>-19.19730000000003</c:v>
                </c:pt>
                <c:pt idx="416">
                  <c:v>-19.19730000000003</c:v>
                </c:pt>
                <c:pt idx="417">
                  <c:v>-19.19730000000003</c:v>
                </c:pt>
                <c:pt idx="418">
                  <c:v>-19.19730000000003</c:v>
                </c:pt>
                <c:pt idx="419">
                  <c:v>-19.19730000000003</c:v>
                </c:pt>
                <c:pt idx="420">
                  <c:v>-19.19730000000003</c:v>
                </c:pt>
                <c:pt idx="421">
                  <c:v>-19.19730000000003</c:v>
                </c:pt>
                <c:pt idx="422">
                  <c:v>-19.19730000000003</c:v>
                </c:pt>
                <c:pt idx="423">
                  <c:v>-19.19730000000003</c:v>
                </c:pt>
                <c:pt idx="424">
                  <c:v>-19.19730000000003</c:v>
                </c:pt>
                <c:pt idx="425">
                  <c:v>-19.19730000000003</c:v>
                </c:pt>
                <c:pt idx="426">
                  <c:v>-19.19730000000003</c:v>
                </c:pt>
                <c:pt idx="427">
                  <c:v>-19.19730000000003</c:v>
                </c:pt>
                <c:pt idx="428">
                  <c:v>-19.19730000000003</c:v>
                </c:pt>
                <c:pt idx="429">
                  <c:v>-19.19730000000003</c:v>
                </c:pt>
                <c:pt idx="430">
                  <c:v>-19.19730000000003</c:v>
                </c:pt>
                <c:pt idx="431">
                  <c:v>-19.19730000000003</c:v>
                </c:pt>
                <c:pt idx="432">
                  <c:v>-19.19730000000003</c:v>
                </c:pt>
                <c:pt idx="433">
                  <c:v>-19.19730000000003</c:v>
                </c:pt>
                <c:pt idx="434">
                  <c:v>-19.19730000000003</c:v>
                </c:pt>
                <c:pt idx="435">
                  <c:v>-19.19730000000003</c:v>
                </c:pt>
                <c:pt idx="436">
                  <c:v>-19.641200000000001</c:v>
                </c:pt>
                <c:pt idx="437">
                  <c:v>-19.641200000000001</c:v>
                </c:pt>
                <c:pt idx="438">
                  <c:v>-19.641200000000001</c:v>
                </c:pt>
                <c:pt idx="439">
                  <c:v>-19.641200000000001</c:v>
                </c:pt>
                <c:pt idx="440">
                  <c:v>-19.641200000000001</c:v>
                </c:pt>
                <c:pt idx="441">
                  <c:v>-19.641200000000001</c:v>
                </c:pt>
                <c:pt idx="442">
                  <c:v>-19.641200000000001</c:v>
                </c:pt>
                <c:pt idx="443">
                  <c:v>-19.641200000000001</c:v>
                </c:pt>
                <c:pt idx="444">
                  <c:v>-19.641200000000001</c:v>
                </c:pt>
                <c:pt idx="445">
                  <c:v>-19.641200000000001</c:v>
                </c:pt>
                <c:pt idx="446">
                  <c:v>-19.641200000000001</c:v>
                </c:pt>
                <c:pt idx="447">
                  <c:v>-19.641200000000001</c:v>
                </c:pt>
                <c:pt idx="448">
                  <c:v>-19.641200000000001</c:v>
                </c:pt>
                <c:pt idx="449">
                  <c:v>-19.641200000000001</c:v>
                </c:pt>
                <c:pt idx="450">
                  <c:v>-19.641200000000001</c:v>
                </c:pt>
                <c:pt idx="451">
                  <c:v>-19.641200000000001</c:v>
                </c:pt>
                <c:pt idx="452">
                  <c:v>-19.641200000000001</c:v>
                </c:pt>
                <c:pt idx="453">
                  <c:v>-19.641200000000001</c:v>
                </c:pt>
                <c:pt idx="454">
                  <c:v>-19.641200000000001</c:v>
                </c:pt>
                <c:pt idx="455">
                  <c:v>-19.641200000000001</c:v>
                </c:pt>
                <c:pt idx="456">
                  <c:v>-19.641200000000001</c:v>
                </c:pt>
                <c:pt idx="457">
                  <c:v>-19.641200000000001</c:v>
                </c:pt>
                <c:pt idx="458">
                  <c:v>-19.641200000000001</c:v>
                </c:pt>
                <c:pt idx="459">
                  <c:v>-19.641200000000001</c:v>
                </c:pt>
                <c:pt idx="460">
                  <c:v>-8.9876000000000023</c:v>
                </c:pt>
                <c:pt idx="461">
                  <c:v>-5.8803000000000019</c:v>
                </c:pt>
                <c:pt idx="462">
                  <c:v>-6.3241999999999914</c:v>
                </c:pt>
                <c:pt idx="463">
                  <c:v>-8.5437000000000012</c:v>
                </c:pt>
                <c:pt idx="464">
                  <c:v>-9.8754000000000275</c:v>
                </c:pt>
                <c:pt idx="465">
                  <c:v>-10.763200000000001</c:v>
                </c:pt>
                <c:pt idx="466">
                  <c:v>-11.651</c:v>
                </c:pt>
                <c:pt idx="467">
                  <c:v>-12.538799999999998</c:v>
                </c:pt>
                <c:pt idx="468">
                  <c:v>-1.4413000000000018</c:v>
                </c:pt>
                <c:pt idx="469">
                  <c:v>-0.1096000000000001</c:v>
                </c:pt>
                <c:pt idx="470">
                  <c:v>0.33429999999999965</c:v>
                </c:pt>
                <c:pt idx="471">
                  <c:v>0.77819999999999856</c:v>
                </c:pt>
                <c:pt idx="472">
                  <c:v>1.6659999999999984</c:v>
                </c:pt>
                <c:pt idx="473">
                  <c:v>1.6659999999999984</c:v>
                </c:pt>
                <c:pt idx="474">
                  <c:v>1.6659999999999984</c:v>
                </c:pt>
                <c:pt idx="475">
                  <c:v>1.6659999999999984</c:v>
                </c:pt>
                <c:pt idx="476">
                  <c:v>1.6659999999999984</c:v>
                </c:pt>
                <c:pt idx="477">
                  <c:v>1.6659999999999984</c:v>
                </c:pt>
                <c:pt idx="478">
                  <c:v>1.6659999999999984</c:v>
                </c:pt>
                <c:pt idx="479">
                  <c:v>1.2221000000000011</c:v>
                </c:pt>
                <c:pt idx="480">
                  <c:v>1.2221000000000011</c:v>
                </c:pt>
                <c:pt idx="481">
                  <c:v>0.77819999999999856</c:v>
                </c:pt>
                <c:pt idx="482">
                  <c:v>0.77819999999999856</c:v>
                </c:pt>
                <c:pt idx="483">
                  <c:v>0.33429999999999965</c:v>
                </c:pt>
                <c:pt idx="484">
                  <c:v>-0.1096000000000001</c:v>
                </c:pt>
                <c:pt idx="485">
                  <c:v>-1.4413000000000018</c:v>
                </c:pt>
                <c:pt idx="486">
                  <c:v>-1.8852000000000011</c:v>
                </c:pt>
                <c:pt idx="487">
                  <c:v>-2.7730000000000001</c:v>
                </c:pt>
                <c:pt idx="488">
                  <c:v>-3.6608000000000018</c:v>
                </c:pt>
                <c:pt idx="489">
                  <c:v>-4.1046999999999976</c:v>
                </c:pt>
                <c:pt idx="490">
                  <c:v>-4.9925000000000006</c:v>
                </c:pt>
                <c:pt idx="491">
                  <c:v>-5.4364000000000088</c:v>
                </c:pt>
                <c:pt idx="492">
                  <c:v>-5.8803000000000019</c:v>
                </c:pt>
                <c:pt idx="493">
                  <c:v>-6.7680999999999987</c:v>
                </c:pt>
                <c:pt idx="494">
                  <c:v>-6.7680999999999987</c:v>
                </c:pt>
                <c:pt idx="495">
                  <c:v>-7.6558999999999955</c:v>
                </c:pt>
                <c:pt idx="496">
                  <c:v>-8.0998000000000037</c:v>
                </c:pt>
                <c:pt idx="497">
                  <c:v>-8.5437000000000012</c:v>
                </c:pt>
                <c:pt idx="498">
                  <c:v>-8.9876000000000023</c:v>
                </c:pt>
                <c:pt idx="499">
                  <c:v>-9.8754000000000275</c:v>
                </c:pt>
                <c:pt idx="500">
                  <c:v>-10.3193</c:v>
                </c:pt>
                <c:pt idx="501">
                  <c:v>-10.763200000000001</c:v>
                </c:pt>
                <c:pt idx="502">
                  <c:v>-11.207100000000001</c:v>
                </c:pt>
                <c:pt idx="503">
                  <c:v>-12.094900000000001</c:v>
                </c:pt>
                <c:pt idx="504">
                  <c:v>-12.094900000000001</c:v>
                </c:pt>
                <c:pt idx="505">
                  <c:v>-12.538799999999998</c:v>
                </c:pt>
                <c:pt idx="506">
                  <c:v>-13.426600000000002</c:v>
                </c:pt>
                <c:pt idx="507">
                  <c:v>-13.870500000000025</c:v>
                </c:pt>
                <c:pt idx="508">
                  <c:v>-14.314400000000004</c:v>
                </c:pt>
                <c:pt idx="509">
                  <c:v>-14.758299999999998</c:v>
                </c:pt>
                <c:pt idx="510">
                  <c:v>-14.758299999999998</c:v>
                </c:pt>
                <c:pt idx="511">
                  <c:v>-15.646100000000001</c:v>
                </c:pt>
                <c:pt idx="512">
                  <c:v>-16.09</c:v>
                </c:pt>
                <c:pt idx="513">
                  <c:v>-16.533899999999999</c:v>
                </c:pt>
                <c:pt idx="514">
                  <c:v>-16.977799999999956</c:v>
                </c:pt>
                <c:pt idx="515">
                  <c:v>-17.421699999999955</c:v>
                </c:pt>
                <c:pt idx="516">
                  <c:v>-17.865599999999969</c:v>
                </c:pt>
                <c:pt idx="517">
                  <c:v>-18.3095</c:v>
                </c:pt>
                <c:pt idx="518">
                  <c:v>-18.3095</c:v>
                </c:pt>
                <c:pt idx="519">
                  <c:v>-19.19730000000003</c:v>
                </c:pt>
                <c:pt idx="520">
                  <c:v>-19.641200000000001</c:v>
                </c:pt>
                <c:pt idx="521">
                  <c:v>-19.641200000000001</c:v>
                </c:pt>
                <c:pt idx="522">
                  <c:v>-20.085099999999969</c:v>
                </c:pt>
                <c:pt idx="523">
                  <c:v>-20.529</c:v>
                </c:pt>
                <c:pt idx="524">
                  <c:v>-20.972899999999989</c:v>
                </c:pt>
                <c:pt idx="525">
                  <c:v>-21.416799999999956</c:v>
                </c:pt>
                <c:pt idx="526">
                  <c:v>-21.416799999999956</c:v>
                </c:pt>
                <c:pt idx="527">
                  <c:v>-21.860699999999955</c:v>
                </c:pt>
                <c:pt idx="528">
                  <c:v>-22.304600000000001</c:v>
                </c:pt>
                <c:pt idx="529">
                  <c:v>-22.748499999999968</c:v>
                </c:pt>
                <c:pt idx="530">
                  <c:v>-22.748499999999968</c:v>
                </c:pt>
                <c:pt idx="531">
                  <c:v>-23.192399999999989</c:v>
                </c:pt>
                <c:pt idx="532">
                  <c:v>-23.636300000000031</c:v>
                </c:pt>
                <c:pt idx="533">
                  <c:v>-24.080199999999969</c:v>
                </c:pt>
                <c:pt idx="534">
                  <c:v>-24.524100000000001</c:v>
                </c:pt>
                <c:pt idx="535">
                  <c:v>-24.524100000000001</c:v>
                </c:pt>
                <c:pt idx="536">
                  <c:v>-24.967999999999989</c:v>
                </c:pt>
                <c:pt idx="537">
                  <c:v>-24.967999999999989</c:v>
                </c:pt>
                <c:pt idx="538">
                  <c:v>-25.411899999999999</c:v>
                </c:pt>
                <c:pt idx="539">
                  <c:v>-25.411899999999999</c:v>
                </c:pt>
                <c:pt idx="540">
                  <c:v>-26.299699999999955</c:v>
                </c:pt>
                <c:pt idx="541">
                  <c:v>-26.299699999999955</c:v>
                </c:pt>
                <c:pt idx="542">
                  <c:v>-26.743599999999969</c:v>
                </c:pt>
                <c:pt idx="543">
                  <c:v>-26.743599999999969</c:v>
                </c:pt>
                <c:pt idx="544">
                  <c:v>-27.1875</c:v>
                </c:pt>
                <c:pt idx="545">
                  <c:v>-27.631400000000031</c:v>
                </c:pt>
                <c:pt idx="546">
                  <c:v>-27.631400000000031</c:v>
                </c:pt>
                <c:pt idx="547">
                  <c:v>-28.07529999999997</c:v>
                </c:pt>
                <c:pt idx="548">
                  <c:v>-28.07529999999997</c:v>
                </c:pt>
                <c:pt idx="549">
                  <c:v>-28.519200000000001</c:v>
                </c:pt>
                <c:pt idx="550">
                  <c:v>-28.519200000000001</c:v>
                </c:pt>
                <c:pt idx="551">
                  <c:v>-28.963099999999969</c:v>
                </c:pt>
                <c:pt idx="552">
                  <c:v>-28.963099999999969</c:v>
                </c:pt>
                <c:pt idx="553">
                  <c:v>-29.407</c:v>
                </c:pt>
                <c:pt idx="554">
                  <c:v>-29.407</c:v>
                </c:pt>
                <c:pt idx="555">
                  <c:v>-29.850899999999999</c:v>
                </c:pt>
                <c:pt idx="556">
                  <c:v>-29.850899999999999</c:v>
                </c:pt>
                <c:pt idx="557">
                  <c:v>-29.850899999999999</c:v>
                </c:pt>
                <c:pt idx="558">
                  <c:v>-30.29479999999997</c:v>
                </c:pt>
                <c:pt idx="559">
                  <c:v>-30.29479999999997</c:v>
                </c:pt>
                <c:pt idx="560">
                  <c:v>-30.738699999999969</c:v>
                </c:pt>
                <c:pt idx="561">
                  <c:v>-31.182599999999969</c:v>
                </c:pt>
                <c:pt idx="562">
                  <c:v>-31.182599999999969</c:v>
                </c:pt>
                <c:pt idx="563">
                  <c:v>-31.6265</c:v>
                </c:pt>
                <c:pt idx="564">
                  <c:v>-31.6265</c:v>
                </c:pt>
                <c:pt idx="565">
                  <c:v>-31.6265</c:v>
                </c:pt>
                <c:pt idx="566">
                  <c:v>-32.070400000000006</c:v>
                </c:pt>
                <c:pt idx="567">
                  <c:v>-32.070400000000006</c:v>
                </c:pt>
                <c:pt idx="568">
                  <c:v>-32.070400000000006</c:v>
                </c:pt>
                <c:pt idx="569">
                  <c:v>-32.514300000000006</c:v>
                </c:pt>
                <c:pt idx="570">
                  <c:v>-32.514300000000006</c:v>
                </c:pt>
                <c:pt idx="571">
                  <c:v>-32.958200000000005</c:v>
                </c:pt>
                <c:pt idx="572">
                  <c:v>-32.958200000000005</c:v>
                </c:pt>
                <c:pt idx="573">
                  <c:v>-33.402100000000011</c:v>
                </c:pt>
                <c:pt idx="574">
                  <c:v>-33.402100000000011</c:v>
                </c:pt>
                <c:pt idx="575">
                  <c:v>-33.402100000000011</c:v>
                </c:pt>
                <c:pt idx="576">
                  <c:v>-33.846000000000004</c:v>
                </c:pt>
                <c:pt idx="577">
                  <c:v>-33.846000000000004</c:v>
                </c:pt>
                <c:pt idx="578">
                  <c:v>-33.846000000000004</c:v>
                </c:pt>
                <c:pt idx="579">
                  <c:v>-33.846000000000004</c:v>
                </c:pt>
                <c:pt idx="580">
                  <c:v>-34.289900000000003</c:v>
                </c:pt>
                <c:pt idx="581">
                  <c:v>-34.289900000000003</c:v>
                </c:pt>
                <c:pt idx="582">
                  <c:v>-34.733800000000002</c:v>
                </c:pt>
                <c:pt idx="583">
                  <c:v>-34.733800000000002</c:v>
                </c:pt>
                <c:pt idx="584">
                  <c:v>-34.733800000000002</c:v>
                </c:pt>
                <c:pt idx="585">
                  <c:v>-35.177700000000002</c:v>
                </c:pt>
                <c:pt idx="586">
                  <c:v>-35.177700000000002</c:v>
                </c:pt>
                <c:pt idx="587">
                  <c:v>-35.177700000000002</c:v>
                </c:pt>
                <c:pt idx="588">
                  <c:v>-35.177700000000002</c:v>
                </c:pt>
                <c:pt idx="589">
                  <c:v>-35.177700000000002</c:v>
                </c:pt>
                <c:pt idx="590">
                  <c:v>-35.621600000000001</c:v>
                </c:pt>
                <c:pt idx="591">
                  <c:v>-35.621600000000001</c:v>
                </c:pt>
                <c:pt idx="592">
                  <c:v>-35.621600000000001</c:v>
                </c:pt>
                <c:pt idx="593">
                  <c:v>-36.06550000000005</c:v>
                </c:pt>
                <c:pt idx="594">
                  <c:v>-36.06550000000005</c:v>
                </c:pt>
                <c:pt idx="595">
                  <c:v>-36.06550000000005</c:v>
                </c:pt>
                <c:pt idx="596">
                  <c:v>-36.06550000000005</c:v>
                </c:pt>
                <c:pt idx="597">
                  <c:v>-36.509400000000007</c:v>
                </c:pt>
                <c:pt idx="598">
                  <c:v>-36.509400000000007</c:v>
                </c:pt>
                <c:pt idx="599">
                  <c:v>-36.509400000000007</c:v>
                </c:pt>
                <c:pt idx="600">
                  <c:v>-36.953299999999999</c:v>
                </c:pt>
                <c:pt idx="601">
                  <c:v>-36.953299999999999</c:v>
                </c:pt>
                <c:pt idx="602">
                  <c:v>-36.953299999999999</c:v>
                </c:pt>
                <c:pt idx="603">
                  <c:v>-36.953299999999999</c:v>
                </c:pt>
                <c:pt idx="604">
                  <c:v>-36.953299999999999</c:v>
                </c:pt>
                <c:pt idx="605">
                  <c:v>-37.397200000000005</c:v>
                </c:pt>
                <c:pt idx="606">
                  <c:v>-37.397200000000005</c:v>
                </c:pt>
                <c:pt idx="607">
                  <c:v>-37.397200000000005</c:v>
                </c:pt>
                <c:pt idx="608">
                  <c:v>-37.397200000000005</c:v>
                </c:pt>
                <c:pt idx="609">
                  <c:v>-37.397200000000005</c:v>
                </c:pt>
                <c:pt idx="610">
                  <c:v>-37.841099999999997</c:v>
                </c:pt>
                <c:pt idx="611">
                  <c:v>-37.841099999999997</c:v>
                </c:pt>
                <c:pt idx="612">
                  <c:v>-37.841099999999997</c:v>
                </c:pt>
                <c:pt idx="613">
                  <c:v>-38.285000000000011</c:v>
                </c:pt>
                <c:pt idx="614">
                  <c:v>-38.285000000000011</c:v>
                </c:pt>
                <c:pt idx="615">
                  <c:v>-38.285000000000011</c:v>
                </c:pt>
                <c:pt idx="616">
                  <c:v>-38.285000000000011</c:v>
                </c:pt>
                <c:pt idx="617">
                  <c:v>-38.285000000000011</c:v>
                </c:pt>
                <c:pt idx="618">
                  <c:v>-38.728900000000074</c:v>
                </c:pt>
                <c:pt idx="619">
                  <c:v>-38.728900000000074</c:v>
                </c:pt>
                <c:pt idx="620">
                  <c:v>-38.728900000000074</c:v>
                </c:pt>
                <c:pt idx="621">
                  <c:v>-38.728900000000074</c:v>
                </c:pt>
                <c:pt idx="622">
                  <c:v>-38.728900000000074</c:v>
                </c:pt>
                <c:pt idx="623">
                  <c:v>-38.728900000000074</c:v>
                </c:pt>
                <c:pt idx="624">
                  <c:v>-39.172800000000009</c:v>
                </c:pt>
                <c:pt idx="625">
                  <c:v>-39.172800000000009</c:v>
                </c:pt>
                <c:pt idx="626">
                  <c:v>-39.172800000000009</c:v>
                </c:pt>
                <c:pt idx="627">
                  <c:v>-39.172800000000009</c:v>
                </c:pt>
                <c:pt idx="628">
                  <c:v>-39.172800000000009</c:v>
                </c:pt>
                <c:pt idx="629">
                  <c:v>-39.172800000000009</c:v>
                </c:pt>
                <c:pt idx="630">
                  <c:v>-39.172800000000009</c:v>
                </c:pt>
                <c:pt idx="631">
                  <c:v>-39.172800000000009</c:v>
                </c:pt>
                <c:pt idx="632">
                  <c:v>-39.616700000000009</c:v>
                </c:pt>
                <c:pt idx="633">
                  <c:v>-39.616700000000009</c:v>
                </c:pt>
                <c:pt idx="634">
                  <c:v>-39.616700000000009</c:v>
                </c:pt>
                <c:pt idx="635">
                  <c:v>-39.616700000000009</c:v>
                </c:pt>
                <c:pt idx="636">
                  <c:v>-39.616700000000009</c:v>
                </c:pt>
                <c:pt idx="637">
                  <c:v>-39.616700000000009</c:v>
                </c:pt>
                <c:pt idx="638">
                  <c:v>-39.616700000000009</c:v>
                </c:pt>
                <c:pt idx="639">
                  <c:v>-40.060600000000008</c:v>
                </c:pt>
                <c:pt idx="640">
                  <c:v>-40.060600000000008</c:v>
                </c:pt>
                <c:pt idx="641">
                  <c:v>-40.060600000000008</c:v>
                </c:pt>
                <c:pt idx="642">
                  <c:v>-40.060600000000008</c:v>
                </c:pt>
                <c:pt idx="643">
                  <c:v>-40.060600000000008</c:v>
                </c:pt>
                <c:pt idx="644">
                  <c:v>-40.504500000000007</c:v>
                </c:pt>
                <c:pt idx="645">
                  <c:v>-40.504500000000007</c:v>
                </c:pt>
                <c:pt idx="646">
                  <c:v>-40.504500000000007</c:v>
                </c:pt>
                <c:pt idx="647">
                  <c:v>-40.504500000000007</c:v>
                </c:pt>
                <c:pt idx="648">
                  <c:v>-40.504500000000007</c:v>
                </c:pt>
                <c:pt idx="649">
                  <c:v>-40.504500000000007</c:v>
                </c:pt>
                <c:pt idx="650">
                  <c:v>-40.504500000000007</c:v>
                </c:pt>
                <c:pt idx="651">
                  <c:v>-40.948400000000007</c:v>
                </c:pt>
                <c:pt idx="652">
                  <c:v>-40.948400000000007</c:v>
                </c:pt>
                <c:pt idx="653">
                  <c:v>-40.948400000000007</c:v>
                </c:pt>
                <c:pt idx="654">
                  <c:v>-40.948400000000007</c:v>
                </c:pt>
                <c:pt idx="655">
                  <c:v>-40.948400000000007</c:v>
                </c:pt>
                <c:pt idx="656">
                  <c:v>-40.948400000000007</c:v>
                </c:pt>
                <c:pt idx="657">
                  <c:v>-40.948400000000007</c:v>
                </c:pt>
                <c:pt idx="658">
                  <c:v>-40.948400000000007</c:v>
                </c:pt>
                <c:pt idx="659">
                  <c:v>-40.948400000000007</c:v>
                </c:pt>
                <c:pt idx="660">
                  <c:v>-40.948400000000007</c:v>
                </c:pt>
                <c:pt idx="661">
                  <c:v>-40.948400000000007</c:v>
                </c:pt>
                <c:pt idx="662">
                  <c:v>-40.948400000000007</c:v>
                </c:pt>
                <c:pt idx="663">
                  <c:v>-40.948400000000007</c:v>
                </c:pt>
                <c:pt idx="664">
                  <c:v>-40.948400000000007</c:v>
                </c:pt>
                <c:pt idx="665">
                  <c:v>-41.392300000000013</c:v>
                </c:pt>
                <c:pt idx="666">
                  <c:v>-41.392300000000013</c:v>
                </c:pt>
                <c:pt idx="667">
                  <c:v>-41.392300000000013</c:v>
                </c:pt>
                <c:pt idx="668">
                  <c:v>-22.748499999999968</c:v>
                </c:pt>
                <c:pt idx="669">
                  <c:v>-22.748499999999968</c:v>
                </c:pt>
                <c:pt idx="670">
                  <c:v>-22.304600000000001</c:v>
                </c:pt>
                <c:pt idx="671">
                  <c:v>-21.416799999999956</c:v>
                </c:pt>
                <c:pt idx="672">
                  <c:v>-20.529</c:v>
                </c:pt>
                <c:pt idx="673">
                  <c:v>-20.085099999999969</c:v>
                </c:pt>
                <c:pt idx="674">
                  <c:v>-19.641200000000001</c:v>
                </c:pt>
                <c:pt idx="675">
                  <c:v>-19.19730000000003</c:v>
                </c:pt>
                <c:pt idx="676">
                  <c:v>-19.19730000000003</c:v>
                </c:pt>
                <c:pt idx="677">
                  <c:v>-18.753399999999989</c:v>
                </c:pt>
                <c:pt idx="678">
                  <c:v>-18.3095</c:v>
                </c:pt>
                <c:pt idx="679">
                  <c:v>-18.3095</c:v>
                </c:pt>
                <c:pt idx="680">
                  <c:v>-18.3095</c:v>
                </c:pt>
                <c:pt idx="681">
                  <c:v>-18.3095</c:v>
                </c:pt>
                <c:pt idx="682">
                  <c:v>-18.3095</c:v>
                </c:pt>
                <c:pt idx="683">
                  <c:v>-18.3095</c:v>
                </c:pt>
                <c:pt idx="684">
                  <c:v>-18.3095</c:v>
                </c:pt>
                <c:pt idx="685">
                  <c:v>-18.3095</c:v>
                </c:pt>
                <c:pt idx="686">
                  <c:v>-18.3095</c:v>
                </c:pt>
                <c:pt idx="687">
                  <c:v>-18.3095</c:v>
                </c:pt>
                <c:pt idx="688">
                  <c:v>-18.3095</c:v>
                </c:pt>
                <c:pt idx="689">
                  <c:v>-18.3095</c:v>
                </c:pt>
                <c:pt idx="690">
                  <c:v>-18.3095</c:v>
                </c:pt>
                <c:pt idx="691">
                  <c:v>-18.3095</c:v>
                </c:pt>
                <c:pt idx="692">
                  <c:v>-18.3095</c:v>
                </c:pt>
                <c:pt idx="693">
                  <c:v>-18.3095</c:v>
                </c:pt>
                <c:pt idx="694">
                  <c:v>-18.3095</c:v>
                </c:pt>
                <c:pt idx="695">
                  <c:v>-18.3095</c:v>
                </c:pt>
                <c:pt idx="696">
                  <c:v>-18.3095</c:v>
                </c:pt>
                <c:pt idx="697">
                  <c:v>-18.3095</c:v>
                </c:pt>
                <c:pt idx="698">
                  <c:v>-18.3095</c:v>
                </c:pt>
                <c:pt idx="699">
                  <c:v>-18.3095</c:v>
                </c:pt>
                <c:pt idx="700">
                  <c:v>-18.3095</c:v>
                </c:pt>
                <c:pt idx="701">
                  <c:v>-18.3095</c:v>
                </c:pt>
                <c:pt idx="702">
                  <c:v>-18.3095</c:v>
                </c:pt>
                <c:pt idx="703">
                  <c:v>-18.3095</c:v>
                </c:pt>
                <c:pt idx="704">
                  <c:v>-18.3095</c:v>
                </c:pt>
                <c:pt idx="705">
                  <c:v>-18.753399999999989</c:v>
                </c:pt>
                <c:pt idx="706">
                  <c:v>-18.753399999999989</c:v>
                </c:pt>
                <c:pt idx="707">
                  <c:v>-18.753399999999989</c:v>
                </c:pt>
                <c:pt idx="708">
                  <c:v>-18.753399999999989</c:v>
                </c:pt>
                <c:pt idx="709">
                  <c:v>-18.753399999999989</c:v>
                </c:pt>
                <c:pt idx="710">
                  <c:v>-18.753399999999989</c:v>
                </c:pt>
                <c:pt idx="711">
                  <c:v>-18.753399999999989</c:v>
                </c:pt>
                <c:pt idx="712">
                  <c:v>-18.753399999999989</c:v>
                </c:pt>
                <c:pt idx="713">
                  <c:v>-19.19730000000003</c:v>
                </c:pt>
                <c:pt idx="714">
                  <c:v>-19.19730000000003</c:v>
                </c:pt>
                <c:pt idx="715">
                  <c:v>-18.753399999999989</c:v>
                </c:pt>
                <c:pt idx="716">
                  <c:v>-19.19730000000003</c:v>
                </c:pt>
                <c:pt idx="717">
                  <c:v>-19.19730000000003</c:v>
                </c:pt>
                <c:pt idx="718">
                  <c:v>-19.19730000000003</c:v>
                </c:pt>
                <c:pt idx="719">
                  <c:v>-19.19730000000003</c:v>
                </c:pt>
                <c:pt idx="720">
                  <c:v>-19.19730000000003</c:v>
                </c:pt>
                <c:pt idx="721">
                  <c:v>-19.19730000000003</c:v>
                </c:pt>
                <c:pt idx="722">
                  <c:v>-19.19730000000003</c:v>
                </c:pt>
                <c:pt idx="723">
                  <c:v>-19.19730000000003</c:v>
                </c:pt>
                <c:pt idx="724">
                  <c:v>-19.19730000000003</c:v>
                </c:pt>
                <c:pt idx="725">
                  <c:v>-19.19730000000003</c:v>
                </c:pt>
                <c:pt idx="726">
                  <c:v>-19.19730000000003</c:v>
                </c:pt>
                <c:pt idx="727">
                  <c:v>-19.19730000000003</c:v>
                </c:pt>
                <c:pt idx="728">
                  <c:v>-19.19730000000003</c:v>
                </c:pt>
                <c:pt idx="729">
                  <c:v>-19.19730000000003</c:v>
                </c:pt>
                <c:pt idx="730">
                  <c:v>-19.19730000000003</c:v>
                </c:pt>
                <c:pt idx="731">
                  <c:v>-19.19730000000003</c:v>
                </c:pt>
                <c:pt idx="732">
                  <c:v>-19.19730000000003</c:v>
                </c:pt>
                <c:pt idx="733">
                  <c:v>-19.19730000000003</c:v>
                </c:pt>
                <c:pt idx="734">
                  <c:v>-19.641200000000001</c:v>
                </c:pt>
                <c:pt idx="735">
                  <c:v>-19.19730000000003</c:v>
                </c:pt>
                <c:pt idx="736">
                  <c:v>-19.19730000000003</c:v>
                </c:pt>
                <c:pt idx="737">
                  <c:v>-19.641200000000001</c:v>
                </c:pt>
                <c:pt idx="738">
                  <c:v>-19.641200000000001</c:v>
                </c:pt>
                <c:pt idx="739">
                  <c:v>-19.641200000000001</c:v>
                </c:pt>
                <c:pt idx="740">
                  <c:v>-19.641200000000001</c:v>
                </c:pt>
                <c:pt idx="741">
                  <c:v>-19.641200000000001</c:v>
                </c:pt>
                <c:pt idx="742">
                  <c:v>-19.641200000000001</c:v>
                </c:pt>
                <c:pt idx="743">
                  <c:v>-19.641200000000001</c:v>
                </c:pt>
                <c:pt idx="744">
                  <c:v>-19.641200000000001</c:v>
                </c:pt>
                <c:pt idx="745">
                  <c:v>-19.641200000000001</c:v>
                </c:pt>
                <c:pt idx="746">
                  <c:v>-19.641200000000001</c:v>
                </c:pt>
                <c:pt idx="747">
                  <c:v>-19.641200000000001</c:v>
                </c:pt>
                <c:pt idx="748">
                  <c:v>-19.641200000000001</c:v>
                </c:pt>
                <c:pt idx="749">
                  <c:v>-19.641200000000001</c:v>
                </c:pt>
                <c:pt idx="750">
                  <c:v>-19.641200000000001</c:v>
                </c:pt>
                <c:pt idx="751">
                  <c:v>-19.641200000000001</c:v>
                </c:pt>
                <c:pt idx="752">
                  <c:v>-19.641200000000001</c:v>
                </c:pt>
                <c:pt idx="753">
                  <c:v>-19.641200000000001</c:v>
                </c:pt>
                <c:pt idx="754">
                  <c:v>-19.641200000000001</c:v>
                </c:pt>
                <c:pt idx="755">
                  <c:v>-19.641200000000001</c:v>
                </c:pt>
                <c:pt idx="756">
                  <c:v>-19.641200000000001</c:v>
                </c:pt>
                <c:pt idx="757">
                  <c:v>-19.641200000000001</c:v>
                </c:pt>
                <c:pt idx="758">
                  <c:v>-19.641200000000001</c:v>
                </c:pt>
                <c:pt idx="759">
                  <c:v>-19.641200000000001</c:v>
                </c:pt>
                <c:pt idx="760">
                  <c:v>-19.641200000000001</c:v>
                </c:pt>
                <c:pt idx="761">
                  <c:v>-19.641200000000001</c:v>
                </c:pt>
                <c:pt idx="762">
                  <c:v>-19.641200000000001</c:v>
                </c:pt>
                <c:pt idx="763">
                  <c:v>-19.641200000000001</c:v>
                </c:pt>
                <c:pt idx="764">
                  <c:v>-19.641200000000001</c:v>
                </c:pt>
                <c:pt idx="765">
                  <c:v>-19.641200000000001</c:v>
                </c:pt>
                <c:pt idx="766">
                  <c:v>-19.641200000000001</c:v>
                </c:pt>
                <c:pt idx="767">
                  <c:v>-19.641200000000001</c:v>
                </c:pt>
                <c:pt idx="768">
                  <c:v>-19.641200000000001</c:v>
                </c:pt>
                <c:pt idx="769">
                  <c:v>-19.641200000000001</c:v>
                </c:pt>
                <c:pt idx="770">
                  <c:v>-19.641200000000001</c:v>
                </c:pt>
                <c:pt idx="771">
                  <c:v>-19.641200000000001</c:v>
                </c:pt>
                <c:pt idx="772">
                  <c:v>-19.641200000000001</c:v>
                </c:pt>
                <c:pt idx="773">
                  <c:v>-19.641200000000001</c:v>
                </c:pt>
                <c:pt idx="774">
                  <c:v>-19.641200000000001</c:v>
                </c:pt>
                <c:pt idx="775">
                  <c:v>-19.641200000000001</c:v>
                </c:pt>
                <c:pt idx="776">
                  <c:v>-19.641200000000001</c:v>
                </c:pt>
                <c:pt idx="777">
                  <c:v>-19.641200000000001</c:v>
                </c:pt>
                <c:pt idx="778">
                  <c:v>-19.641200000000001</c:v>
                </c:pt>
                <c:pt idx="779">
                  <c:v>-20.085099999999969</c:v>
                </c:pt>
                <c:pt idx="780">
                  <c:v>-20.085099999999969</c:v>
                </c:pt>
                <c:pt idx="781">
                  <c:v>-20.085099999999969</c:v>
                </c:pt>
                <c:pt idx="782">
                  <c:v>-20.085099999999969</c:v>
                </c:pt>
                <c:pt idx="783">
                  <c:v>-19.641200000000001</c:v>
                </c:pt>
                <c:pt idx="784">
                  <c:v>-20.085099999999969</c:v>
                </c:pt>
                <c:pt idx="785">
                  <c:v>-20.085099999999969</c:v>
                </c:pt>
                <c:pt idx="786">
                  <c:v>-20.085099999999969</c:v>
                </c:pt>
                <c:pt idx="787">
                  <c:v>-20.085099999999969</c:v>
                </c:pt>
                <c:pt idx="788">
                  <c:v>-20.085099999999969</c:v>
                </c:pt>
                <c:pt idx="789">
                  <c:v>-20.085099999999969</c:v>
                </c:pt>
                <c:pt idx="790">
                  <c:v>-20.085099999999969</c:v>
                </c:pt>
                <c:pt idx="791">
                  <c:v>-20.085099999999969</c:v>
                </c:pt>
                <c:pt idx="792">
                  <c:v>-20.085099999999969</c:v>
                </c:pt>
                <c:pt idx="793">
                  <c:v>-20.085099999999969</c:v>
                </c:pt>
                <c:pt idx="794">
                  <c:v>-20.085099999999969</c:v>
                </c:pt>
                <c:pt idx="795">
                  <c:v>-20.085099999999969</c:v>
                </c:pt>
                <c:pt idx="796">
                  <c:v>-20.085099999999969</c:v>
                </c:pt>
                <c:pt idx="797">
                  <c:v>-20.085099999999969</c:v>
                </c:pt>
                <c:pt idx="798">
                  <c:v>-20.085099999999969</c:v>
                </c:pt>
                <c:pt idx="799">
                  <c:v>-20.085099999999969</c:v>
                </c:pt>
                <c:pt idx="800">
                  <c:v>-20.085099999999969</c:v>
                </c:pt>
                <c:pt idx="801">
                  <c:v>-20.529</c:v>
                </c:pt>
                <c:pt idx="802">
                  <c:v>-20.529</c:v>
                </c:pt>
                <c:pt idx="803">
                  <c:v>-20.529</c:v>
                </c:pt>
                <c:pt idx="804">
                  <c:v>-20.529</c:v>
                </c:pt>
                <c:pt idx="805">
                  <c:v>-20.529</c:v>
                </c:pt>
                <c:pt idx="806">
                  <c:v>-20.085099999999969</c:v>
                </c:pt>
                <c:pt idx="807">
                  <c:v>-20.085099999999969</c:v>
                </c:pt>
                <c:pt idx="808">
                  <c:v>-20.529</c:v>
                </c:pt>
                <c:pt idx="809">
                  <c:v>-20.529</c:v>
                </c:pt>
                <c:pt idx="810">
                  <c:v>-7.2119999999999997</c:v>
                </c:pt>
                <c:pt idx="811">
                  <c:v>-1.8852000000000011</c:v>
                </c:pt>
                <c:pt idx="812">
                  <c:v>-2.3290999999999977</c:v>
                </c:pt>
                <c:pt idx="813">
                  <c:v>-1.4413000000000018</c:v>
                </c:pt>
                <c:pt idx="814">
                  <c:v>-0.55349999999999999</c:v>
                </c:pt>
                <c:pt idx="815">
                  <c:v>-0.1096000000000001</c:v>
                </c:pt>
                <c:pt idx="816">
                  <c:v>0.33429999999999965</c:v>
                </c:pt>
                <c:pt idx="817">
                  <c:v>0.33429999999999965</c:v>
                </c:pt>
                <c:pt idx="818">
                  <c:v>0.77819999999999856</c:v>
                </c:pt>
                <c:pt idx="819">
                  <c:v>1.2221000000000011</c:v>
                </c:pt>
                <c:pt idx="820">
                  <c:v>1.2221000000000011</c:v>
                </c:pt>
                <c:pt idx="821">
                  <c:v>1.6659999999999984</c:v>
                </c:pt>
                <c:pt idx="822">
                  <c:v>1.6659999999999984</c:v>
                </c:pt>
                <c:pt idx="823">
                  <c:v>1.6659999999999984</c:v>
                </c:pt>
                <c:pt idx="824">
                  <c:v>1.6659999999999984</c:v>
                </c:pt>
                <c:pt idx="825">
                  <c:v>1.6659999999999984</c:v>
                </c:pt>
                <c:pt idx="826">
                  <c:v>1.6659999999999984</c:v>
                </c:pt>
                <c:pt idx="827">
                  <c:v>1.6659999999999984</c:v>
                </c:pt>
                <c:pt idx="828">
                  <c:v>1.6659999999999984</c:v>
                </c:pt>
                <c:pt idx="829">
                  <c:v>2.1099000000000001</c:v>
                </c:pt>
                <c:pt idx="830">
                  <c:v>2.1099000000000001</c:v>
                </c:pt>
                <c:pt idx="831">
                  <c:v>2.1099000000000001</c:v>
                </c:pt>
                <c:pt idx="832">
                  <c:v>2.1099000000000001</c:v>
                </c:pt>
                <c:pt idx="833">
                  <c:v>2.1099000000000001</c:v>
                </c:pt>
                <c:pt idx="834">
                  <c:v>2.1099000000000001</c:v>
                </c:pt>
                <c:pt idx="835">
                  <c:v>2.1099000000000001</c:v>
                </c:pt>
                <c:pt idx="836">
                  <c:v>2.1099000000000001</c:v>
                </c:pt>
                <c:pt idx="837">
                  <c:v>2.1099000000000001</c:v>
                </c:pt>
                <c:pt idx="838">
                  <c:v>2.1099000000000001</c:v>
                </c:pt>
                <c:pt idx="839">
                  <c:v>2.1099000000000001</c:v>
                </c:pt>
                <c:pt idx="840">
                  <c:v>2.1099000000000001</c:v>
                </c:pt>
                <c:pt idx="841">
                  <c:v>2.1099000000000001</c:v>
                </c:pt>
                <c:pt idx="842">
                  <c:v>2.553799999999999</c:v>
                </c:pt>
                <c:pt idx="843">
                  <c:v>2.1099000000000001</c:v>
                </c:pt>
                <c:pt idx="844">
                  <c:v>2.1099000000000001</c:v>
                </c:pt>
                <c:pt idx="845">
                  <c:v>2.1099000000000001</c:v>
                </c:pt>
                <c:pt idx="846">
                  <c:v>2.1099000000000001</c:v>
                </c:pt>
                <c:pt idx="847">
                  <c:v>2.553799999999999</c:v>
                </c:pt>
                <c:pt idx="848">
                  <c:v>2.553799999999999</c:v>
                </c:pt>
                <c:pt idx="849">
                  <c:v>2.1099000000000001</c:v>
                </c:pt>
                <c:pt idx="850">
                  <c:v>2.1099000000000001</c:v>
                </c:pt>
                <c:pt idx="851">
                  <c:v>2.1099000000000001</c:v>
                </c:pt>
                <c:pt idx="852">
                  <c:v>2.1099000000000001</c:v>
                </c:pt>
                <c:pt idx="853">
                  <c:v>2.1099000000000001</c:v>
                </c:pt>
                <c:pt idx="854">
                  <c:v>2.1099000000000001</c:v>
                </c:pt>
                <c:pt idx="855">
                  <c:v>2.1099000000000001</c:v>
                </c:pt>
                <c:pt idx="856">
                  <c:v>2.1099000000000001</c:v>
                </c:pt>
                <c:pt idx="857">
                  <c:v>2.1099000000000001</c:v>
                </c:pt>
                <c:pt idx="858">
                  <c:v>2.1099000000000001</c:v>
                </c:pt>
                <c:pt idx="859">
                  <c:v>2.1099000000000001</c:v>
                </c:pt>
                <c:pt idx="860">
                  <c:v>2.1099000000000001</c:v>
                </c:pt>
                <c:pt idx="861">
                  <c:v>2.1099000000000001</c:v>
                </c:pt>
                <c:pt idx="862">
                  <c:v>2.1099000000000001</c:v>
                </c:pt>
                <c:pt idx="863">
                  <c:v>2.1099000000000001</c:v>
                </c:pt>
                <c:pt idx="864">
                  <c:v>2.1099000000000001</c:v>
                </c:pt>
                <c:pt idx="865">
                  <c:v>1.6659999999999984</c:v>
                </c:pt>
                <c:pt idx="866">
                  <c:v>2.1099000000000001</c:v>
                </c:pt>
                <c:pt idx="867">
                  <c:v>1.6659999999999984</c:v>
                </c:pt>
                <c:pt idx="868">
                  <c:v>1.6659999999999984</c:v>
                </c:pt>
                <c:pt idx="869">
                  <c:v>1.6659999999999984</c:v>
                </c:pt>
                <c:pt idx="870">
                  <c:v>1.6659999999999984</c:v>
                </c:pt>
                <c:pt idx="871">
                  <c:v>1.6659999999999984</c:v>
                </c:pt>
                <c:pt idx="872">
                  <c:v>1.6659999999999984</c:v>
                </c:pt>
                <c:pt idx="873">
                  <c:v>1.6659999999999984</c:v>
                </c:pt>
                <c:pt idx="874">
                  <c:v>1.6659999999999984</c:v>
                </c:pt>
                <c:pt idx="875">
                  <c:v>1.6659999999999984</c:v>
                </c:pt>
                <c:pt idx="876">
                  <c:v>1.6659999999999984</c:v>
                </c:pt>
                <c:pt idx="877">
                  <c:v>1.6659999999999984</c:v>
                </c:pt>
                <c:pt idx="878">
                  <c:v>1.6659999999999984</c:v>
                </c:pt>
                <c:pt idx="879">
                  <c:v>1.6659999999999984</c:v>
                </c:pt>
                <c:pt idx="880">
                  <c:v>1.6659999999999984</c:v>
                </c:pt>
                <c:pt idx="881">
                  <c:v>1.6659999999999984</c:v>
                </c:pt>
                <c:pt idx="882">
                  <c:v>1.6659999999999984</c:v>
                </c:pt>
                <c:pt idx="883">
                  <c:v>1.6659999999999984</c:v>
                </c:pt>
                <c:pt idx="884">
                  <c:v>1.6659999999999984</c:v>
                </c:pt>
                <c:pt idx="885">
                  <c:v>1.6659999999999984</c:v>
                </c:pt>
                <c:pt idx="886">
                  <c:v>1.6659999999999984</c:v>
                </c:pt>
                <c:pt idx="887">
                  <c:v>1.2221000000000011</c:v>
                </c:pt>
                <c:pt idx="888">
                  <c:v>1.2221000000000011</c:v>
                </c:pt>
                <c:pt idx="889">
                  <c:v>1.2221000000000011</c:v>
                </c:pt>
                <c:pt idx="890">
                  <c:v>1.2221000000000011</c:v>
                </c:pt>
                <c:pt idx="891">
                  <c:v>1.2221000000000011</c:v>
                </c:pt>
                <c:pt idx="892">
                  <c:v>0.77819999999999856</c:v>
                </c:pt>
                <c:pt idx="893">
                  <c:v>0.77819999999999856</c:v>
                </c:pt>
                <c:pt idx="894">
                  <c:v>1.2221000000000011</c:v>
                </c:pt>
                <c:pt idx="895">
                  <c:v>1.2221000000000011</c:v>
                </c:pt>
                <c:pt idx="896">
                  <c:v>1.2221000000000011</c:v>
                </c:pt>
                <c:pt idx="897">
                  <c:v>1.2221000000000011</c:v>
                </c:pt>
                <c:pt idx="898">
                  <c:v>1.2221000000000011</c:v>
                </c:pt>
                <c:pt idx="899">
                  <c:v>1.2221000000000011</c:v>
                </c:pt>
                <c:pt idx="900">
                  <c:v>1.2221000000000011</c:v>
                </c:pt>
                <c:pt idx="901">
                  <c:v>1.2221000000000011</c:v>
                </c:pt>
                <c:pt idx="902">
                  <c:v>1.2221000000000011</c:v>
                </c:pt>
                <c:pt idx="903">
                  <c:v>1.2221000000000011</c:v>
                </c:pt>
                <c:pt idx="904">
                  <c:v>1.2221000000000011</c:v>
                </c:pt>
                <c:pt idx="905">
                  <c:v>1.6659999999999984</c:v>
                </c:pt>
                <c:pt idx="906">
                  <c:v>1.6659999999999984</c:v>
                </c:pt>
                <c:pt idx="907">
                  <c:v>1.6659999999999984</c:v>
                </c:pt>
                <c:pt idx="908">
                  <c:v>1.6659999999999984</c:v>
                </c:pt>
                <c:pt idx="909">
                  <c:v>1.6659999999999984</c:v>
                </c:pt>
                <c:pt idx="910">
                  <c:v>1.6659999999999984</c:v>
                </c:pt>
                <c:pt idx="911">
                  <c:v>1.6659999999999984</c:v>
                </c:pt>
                <c:pt idx="912">
                  <c:v>1.6659999999999984</c:v>
                </c:pt>
                <c:pt idx="913">
                  <c:v>1.6659999999999984</c:v>
                </c:pt>
                <c:pt idx="914">
                  <c:v>1.6659999999999984</c:v>
                </c:pt>
                <c:pt idx="915">
                  <c:v>1.6659999999999984</c:v>
                </c:pt>
                <c:pt idx="916">
                  <c:v>1.6659999999999984</c:v>
                </c:pt>
                <c:pt idx="917">
                  <c:v>1.6659999999999984</c:v>
                </c:pt>
                <c:pt idx="918">
                  <c:v>1.6659999999999984</c:v>
                </c:pt>
                <c:pt idx="919">
                  <c:v>2.1099000000000001</c:v>
                </c:pt>
                <c:pt idx="920">
                  <c:v>2.1099000000000001</c:v>
                </c:pt>
                <c:pt idx="921">
                  <c:v>2.1099000000000001</c:v>
                </c:pt>
                <c:pt idx="922">
                  <c:v>2.1099000000000001</c:v>
                </c:pt>
                <c:pt idx="923">
                  <c:v>2.1099000000000001</c:v>
                </c:pt>
                <c:pt idx="924">
                  <c:v>2.1099000000000001</c:v>
                </c:pt>
                <c:pt idx="925">
                  <c:v>2.1099000000000001</c:v>
                </c:pt>
                <c:pt idx="926">
                  <c:v>2.1099000000000001</c:v>
                </c:pt>
                <c:pt idx="927">
                  <c:v>2.1099000000000001</c:v>
                </c:pt>
                <c:pt idx="928">
                  <c:v>2.1099000000000001</c:v>
                </c:pt>
                <c:pt idx="929">
                  <c:v>2.1099000000000001</c:v>
                </c:pt>
                <c:pt idx="930">
                  <c:v>2.1099000000000001</c:v>
                </c:pt>
                <c:pt idx="931">
                  <c:v>2.1099000000000001</c:v>
                </c:pt>
                <c:pt idx="932">
                  <c:v>2.1099000000000001</c:v>
                </c:pt>
                <c:pt idx="933">
                  <c:v>2.1099000000000001</c:v>
                </c:pt>
                <c:pt idx="934">
                  <c:v>2.1099000000000001</c:v>
                </c:pt>
                <c:pt idx="935">
                  <c:v>2.553799999999999</c:v>
                </c:pt>
                <c:pt idx="936">
                  <c:v>2.553799999999999</c:v>
                </c:pt>
                <c:pt idx="937">
                  <c:v>2.553799999999999</c:v>
                </c:pt>
                <c:pt idx="938">
                  <c:v>2.553799999999999</c:v>
                </c:pt>
                <c:pt idx="939">
                  <c:v>2.553799999999999</c:v>
                </c:pt>
                <c:pt idx="940">
                  <c:v>2.553799999999999</c:v>
                </c:pt>
                <c:pt idx="941">
                  <c:v>2.553799999999999</c:v>
                </c:pt>
                <c:pt idx="942">
                  <c:v>2.553799999999999</c:v>
                </c:pt>
                <c:pt idx="943">
                  <c:v>2.553799999999999</c:v>
                </c:pt>
                <c:pt idx="944">
                  <c:v>2.553799999999999</c:v>
                </c:pt>
                <c:pt idx="945">
                  <c:v>2.553799999999999</c:v>
                </c:pt>
                <c:pt idx="946">
                  <c:v>2.553799999999999</c:v>
                </c:pt>
                <c:pt idx="947">
                  <c:v>2.9976999999999978</c:v>
                </c:pt>
                <c:pt idx="948">
                  <c:v>2.553799999999999</c:v>
                </c:pt>
                <c:pt idx="949">
                  <c:v>2.9976999999999978</c:v>
                </c:pt>
                <c:pt idx="950">
                  <c:v>2.9976999999999978</c:v>
                </c:pt>
                <c:pt idx="951">
                  <c:v>2.9976999999999978</c:v>
                </c:pt>
                <c:pt idx="952">
                  <c:v>2.553799999999999</c:v>
                </c:pt>
                <c:pt idx="953">
                  <c:v>2.9976999999999978</c:v>
                </c:pt>
                <c:pt idx="954">
                  <c:v>2.9976999999999978</c:v>
                </c:pt>
                <c:pt idx="955">
                  <c:v>2.9976999999999978</c:v>
                </c:pt>
                <c:pt idx="956">
                  <c:v>2.9976999999999978</c:v>
                </c:pt>
                <c:pt idx="957">
                  <c:v>2.9976999999999978</c:v>
                </c:pt>
                <c:pt idx="958">
                  <c:v>2.9976999999999978</c:v>
                </c:pt>
                <c:pt idx="959">
                  <c:v>2.9976999999999978</c:v>
                </c:pt>
                <c:pt idx="960">
                  <c:v>2.9976999999999978</c:v>
                </c:pt>
                <c:pt idx="961">
                  <c:v>2.9976999999999978</c:v>
                </c:pt>
                <c:pt idx="962">
                  <c:v>2.553799999999999</c:v>
                </c:pt>
                <c:pt idx="963">
                  <c:v>2.553799999999999</c:v>
                </c:pt>
                <c:pt idx="964">
                  <c:v>2.553799999999999</c:v>
                </c:pt>
                <c:pt idx="965">
                  <c:v>2.9976999999999978</c:v>
                </c:pt>
                <c:pt idx="966">
                  <c:v>4.3293999999999997</c:v>
                </c:pt>
                <c:pt idx="967">
                  <c:v>11.875700000000014</c:v>
                </c:pt>
                <c:pt idx="968">
                  <c:v>11.875700000000014</c:v>
                </c:pt>
                <c:pt idx="969">
                  <c:v>12.763500000000002</c:v>
                </c:pt>
                <c:pt idx="970">
                  <c:v>13.651300000000001</c:v>
                </c:pt>
                <c:pt idx="971">
                  <c:v>14.539100000000001</c:v>
                </c:pt>
                <c:pt idx="972">
                  <c:v>16.31470000000003</c:v>
                </c:pt>
                <c:pt idx="973">
                  <c:v>17.6464</c:v>
                </c:pt>
                <c:pt idx="974">
                  <c:v>18.090299999999989</c:v>
                </c:pt>
                <c:pt idx="975">
                  <c:v>19.421999999999986</c:v>
                </c:pt>
                <c:pt idx="976">
                  <c:v>19.8659</c:v>
                </c:pt>
                <c:pt idx="977">
                  <c:v>19.8659</c:v>
                </c:pt>
                <c:pt idx="978">
                  <c:v>20.309799999999989</c:v>
                </c:pt>
                <c:pt idx="979">
                  <c:v>20.753699999999967</c:v>
                </c:pt>
                <c:pt idx="980">
                  <c:v>20.753699999999967</c:v>
                </c:pt>
                <c:pt idx="981">
                  <c:v>21.197600000000001</c:v>
                </c:pt>
                <c:pt idx="982">
                  <c:v>21.641500000000001</c:v>
                </c:pt>
                <c:pt idx="983">
                  <c:v>21.641500000000001</c:v>
                </c:pt>
                <c:pt idx="984">
                  <c:v>21.641500000000001</c:v>
                </c:pt>
                <c:pt idx="985">
                  <c:v>21.641500000000001</c:v>
                </c:pt>
                <c:pt idx="986">
                  <c:v>21.641500000000001</c:v>
                </c:pt>
                <c:pt idx="987">
                  <c:v>22.085399999999968</c:v>
                </c:pt>
                <c:pt idx="988">
                  <c:v>22.085399999999968</c:v>
                </c:pt>
                <c:pt idx="989">
                  <c:v>22.085399999999968</c:v>
                </c:pt>
                <c:pt idx="990">
                  <c:v>22.529299999999989</c:v>
                </c:pt>
                <c:pt idx="991">
                  <c:v>22.529299999999989</c:v>
                </c:pt>
                <c:pt idx="992">
                  <c:v>22.973199999999956</c:v>
                </c:pt>
                <c:pt idx="993">
                  <c:v>22.973199999999956</c:v>
                </c:pt>
                <c:pt idx="994">
                  <c:v>22.973199999999956</c:v>
                </c:pt>
                <c:pt idx="995">
                  <c:v>22.973199999999956</c:v>
                </c:pt>
                <c:pt idx="996">
                  <c:v>22.973199999999956</c:v>
                </c:pt>
                <c:pt idx="997">
                  <c:v>22.973199999999956</c:v>
                </c:pt>
                <c:pt idx="998">
                  <c:v>22.973199999999956</c:v>
                </c:pt>
                <c:pt idx="999">
                  <c:v>22.973199999999956</c:v>
                </c:pt>
                <c:pt idx="1000">
                  <c:v>22.973199999999956</c:v>
                </c:pt>
                <c:pt idx="1001">
                  <c:v>22.973199999999956</c:v>
                </c:pt>
                <c:pt idx="1002">
                  <c:v>22.973199999999956</c:v>
                </c:pt>
                <c:pt idx="1003">
                  <c:v>22.973199999999956</c:v>
                </c:pt>
                <c:pt idx="1004">
                  <c:v>22.973199999999956</c:v>
                </c:pt>
                <c:pt idx="1005">
                  <c:v>23.417100000000001</c:v>
                </c:pt>
                <c:pt idx="1006">
                  <c:v>23.417100000000001</c:v>
                </c:pt>
                <c:pt idx="1007">
                  <c:v>22.973199999999956</c:v>
                </c:pt>
                <c:pt idx="1008">
                  <c:v>22.973199999999956</c:v>
                </c:pt>
                <c:pt idx="1009">
                  <c:v>22.973199999999956</c:v>
                </c:pt>
                <c:pt idx="1010">
                  <c:v>23.417100000000001</c:v>
                </c:pt>
                <c:pt idx="1011">
                  <c:v>22.973199999999956</c:v>
                </c:pt>
                <c:pt idx="1012">
                  <c:v>23.417100000000001</c:v>
                </c:pt>
                <c:pt idx="1013">
                  <c:v>23.417100000000001</c:v>
                </c:pt>
                <c:pt idx="1014">
                  <c:v>23.417100000000001</c:v>
                </c:pt>
                <c:pt idx="1015">
                  <c:v>23.417100000000001</c:v>
                </c:pt>
                <c:pt idx="1016">
                  <c:v>23.417100000000001</c:v>
                </c:pt>
                <c:pt idx="1017">
                  <c:v>23.417100000000001</c:v>
                </c:pt>
                <c:pt idx="1018">
                  <c:v>23.417100000000001</c:v>
                </c:pt>
                <c:pt idx="1019">
                  <c:v>23.417100000000001</c:v>
                </c:pt>
                <c:pt idx="1020">
                  <c:v>23.417100000000001</c:v>
                </c:pt>
                <c:pt idx="1021">
                  <c:v>23.417100000000001</c:v>
                </c:pt>
                <c:pt idx="1022">
                  <c:v>23.417100000000001</c:v>
                </c:pt>
                <c:pt idx="1023">
                  <c:v>23.417100000000001</c:v>
                </c:pt>
                <c:pt idx="1024">
                  <c:v>23.417100000000001</c:v>
                </c:pt>
                <c:pt idx="1025">
                  <c:v>23.417100000000001</c:v>
                </c:pt>
                <c:pt idx="1026">
                  <c:v>23.417100000000001</c:v>
                </c:pt>
                <c:pt idx="1027">
                  <c:v>23.417100000000001</c:v>
                </c:pt>
                <c:pt idx="1028">
                  <c:v>23.417100000000001</c:v>
                </c:pt>
                <c:pt idx="1029">
                  <c:v>23.417100000000001</c:v>
                </c:pt>
                <c:pt idx="1030">
                  <c:v>23.417100000000001</c:v>
                </c:pt>
                <c:pt idx="1031">
                  <c:v>23.417100000000001</c:v>
                </c:pt>
                <c:pt idx="1032">
                  <c:v>23.417100000000001</c:v>
                </c:pt>
                <c:pt idx="1033">
                  <c:v>23.417100000000001</c:v>
                </c:pt>
                <c:pt idx="1034">
                  <c:v>23.417100000000001</c:v>
                </c:pt>
                <c:pt idx="1035">
                  <c:v>23.417100000000001</c:v>
                </c:pt>
                <c:pt idx="1036">
                  <c:v>23.417100000000001</c:v>
                </c:pt>
                <c:pt idx="1037">
                  <c:v>23.417100000000001</c:v>
                </c:pt>
                <c:pt idx="1038">
                  <c:v>23.417100000000001</c:v>
                </c:pt>
                <c:pt idx="1039">
                  <c:v>23.417100000000001</c:v>
                </c:pt>
                <c:pt idx="1040">
                  <c:v>23.417100000000001</c:v>
                </c:pt>
                <c:pt idx="1041">
                  <c:v>23.417100000000001</c:v>
                </c:pt>
                <c:pt idx="1042">
                  <c:v>23.417100000000001</c:v>
                </c:pt>
                <c:pt idx="1043">
                  <c:v>23.417100000000001</c:v>
                </c:pt>
                <c:pt idx="1044">
                  <c:v>23.417100000000001</c:v>
                </c:pt>
                <c:pt idx="1045">
                  <c:v>23.417100000000001</c:v>
                </c:pt>
                <c:pt idx="1046">
                  <c:v>23.417100000000001</c:v>
                </c:pt>
                <c:pt idx="1047">
                  <c:v>23.417100000000001</c:v>
                </c:pt>
                <c:pt idx="1048">
                  <c:v>23.417100000000001</c:v>
                </c:pt>
                <c:pt idx="1049">
                  <c:v>23.417100000000001</c:v>
                </c:pt>
                <c:pt idx="1050">
                  <c:v>23.417100000000001</c:v>
                </c:pt>
                <c:pt idx="1051">
                  <c:v>23.417100000000001</c:v>
                </c:pt>
                <c:pt idx="1052">
                  <c:v>23.417100000000001</c:v>
                </c:pt>
                <c:pt idx="1053">
                  <c:v>23.417100000000001</c:v>
                </c:pt>
                <c:pt idx="1054">
                  <c:v>23.417100000000001</c:v>
                </c:pt>
                <c:pt idx="1055">
                  <c:v>23.417100000000001</c:v>
                </c:pt>
                <c:pt idx="1056">
                  <c:v>23.417100000000001</c:v>
                </c:pt>
                <c:pt idx="1057">
                  <c:v>23.417100000000001</c:v>
                </c:pt>
                <c:pt idx="1058">
                  <c:v>23.417100000000001</c:v>
                </c:pt>
                <c:pt idx="1059">
                  <c:v>23.417100000000001</c:v>
                </c:pt>
                <c:pt idx="1060">
                  <c:v>23.417100000000001</c:v>
                </c:pt>
                <c:pt idx="1061">
                  <c:v>23.417100000000001</c:v>
                </c:pt>
                <c:pt idx="1062">
                  <c:v>23.417100000000001</c:v>
                </c:pt>
                <c:pt idx="1063">
                  <c:v>23.417100000000001</c:v>
                </c:pt>
                <c:pt idx="1064">
                  <c:v>23.417100000000001</c:v>
                </c:pt>
                <c:pt idx="1065">
                  <c:v>23.417100000000001</c:v>
                </c:pt>
                <c:pt idx="1066">
                  <c:v>23.417100000000001</c:v>
                </c:pt>
                <c:pt idx="1067">
                  <c:v>23.417100000000001</c:v>
                </c:pt>
                <c:pt idx="1068">
                  <c:v>23.417100000000001</c:v>
                </c:pt>
                <c:pt idx="1069">
                  <c:v>23.417100000000001</c:v>
                </c:pt>
                <c:pt idx="1070">
                  <c:v>23.417100000000001</c:v>
                </c:pt>
                <c:pt idx="1071">
                  <c:v>23.417100000000001</c:v>
                </c:pt>
                <c:pt idx="1072">
                  <c:v>23.417100000000001</c:v>
                </c:pt>
                <c:pt idx="1073">
                  <c:v>23.417100000000001</c:v>
                </c:pt>
                <c:pt idx="1074">
                  <c:v>23.417100000000001</c:v>
                </c:pt>
                <c:pt idx="1075">
                  <c:v>23.417100000000001</c:v>
                </c:pt>
                <c:pt idx="1076">
                  <c:v>23.417100000000001</c:v>
                </c:pt>
                <c:pt idx="1077">
                  <c:v>23.417100000000001</c:v>
                </c:pt>
                <c:pt idx="1078">
                  <c:v>23.417100000000001</c:v>
                </c:pt>
                <c:pt idx="1079">
                  <c:v>23.417100000000001</c:v>
                </c:pt>
                <c:pt idx="1080">
                  <c:v>23.417100000000001</c:v>
                </c:pt>
                <c:pt idx="1081">
                  <c:v>23.417100000000001</c:v>
                </c:pt>
                <c:pt idx="1082">
                  <c:v>23.417100000000001</c:v>
                </c:pt>
                <c:pt idx="1083">
                  <c:v>23.417100000000001</c:v>
                </c:pt>
                <c:pt idx="1084">
                  <c:v>23.417100000000001</c:v>
                </c:pt>
                <c:pt idx="1085">
                  <c:v>23.417100000000001</c:v>
                </c:pt>
                <c:pt idx="1086">
                  <c:v>23.417100000000001</c:v>
                </c:pt>
                <c:pt idx="1087">
                  <c:v>23.417100000000001</c:v>
                </c:pt>
                <c:pt idx="1088">
                  <c:v>28.3</c:v>
                </c:pt>
              </c:numCache>
            </c:numRef>
          </c:yVal>
        </c:ser>
        <c:ser>
          <c:idx val="1"/>
          <c:order val="1"/>
          <c:tx>
            <c:strRef>
              <c:f>'temp test'!$N$1</c:f>
              <c:strCache>
                <c:ptCount val="1"/>
                <c:pt idx="0">
                  <c:v>Internal Temperture (C)</c:v>
                </c:pt>
              </c:strCache>
            </c:strRef>
          </c:tx>
          <c:spPr>
            <a:ln w="28575">
              <a:noFill/>
            </a:ln>
          </c:spPr>
          <c:marker>
            <c:symbol val="square"/>
            <c:size val="2"/>
          </c:marker>
          <c:errBars>
            <c:errDir val="x"/>
            <c:errBarType val="both"/>
            <c:errValType val="fixedVal"/>
            <c:val val="6.0000000000000032E-2"/>
          </c:errBars>
          <c:errBars>
            <c:errDir val="y"/>
            <c:errBarType val="both"/>
            <c:errValType val="stdErr"/>
          </c:errBars>
          <c:xVal>
            <c:numRef>
              <c:f>'temp test'!$L$2:$L$1090</c:f>
              <c:numCache>
                <c:formatCode>General</c:formatCode>
                <c:ptCount val="1089"/>
                <c:pt idx="0">
                  <c:v>0</c:v>
                </c:pt>
                <c:pt idx="1">
                  <c:v>0.10000000000013599</c:v>
                </c:pt>
                <c:pt idx="2">
                  <c:v>0.200000000000045</c:v>
                </c:pt>
                <c:pt idx="3">
                  <c:v>0.30000000000018201</c:v>
                </c:pt>
                <c:pt idx="4">
                  <c:v>0.400000000000091</c:v>
                </c:pt>
                <c:pt idx="5">
                  <c:v>0.5</c:v>
                </c:pt>
                <c:pt idx="6">
                  <c:v>0.60000000000013665</c:v>
                </c:pt>
                <c:pt idx="7">
                  <c:v>0.70000000000004603</c:v>
                </c:pt>
                <c:pt idx="8">
                  <c:v>0.8000000000001829</c:v>
                </c:pt>
                <c:pt idx="9">
                  <c:v>0.90000000000009095</c:v>
                </c:pt>
                <c:pt idx="10">
                  <c:v>1</c:v>
                </c:pt>
                <c:pt idx="11">
                  <c:v>1.100000000000136</c:v>
                </c:pt>
                <c:pt idx="12">
                  <c:v>1.200000000000045</c:v>
                </c:pt>
                <c:pt idx="13">
                  <c:v>1.3000000000001819</c:v>
                </c:pt>
                <c:pt idx="14">
                  <c:v>1.4000000000000898</c:v>
                </c:pt>
                <c:pt idx="15">
                  <c:v>1.5</c:v>
                </c:pt>
                <c:pt idx="16">
                  <c:v>1.600000000000136</c:v>
                </c:pt>
                <c:pt idx="17">
                  <c:v>1.7000000000000459</c:v>
                </c:pt>
                <c:pt idx="18">
                  <c:v>1.8000000000001819</c:v>
                </c:pt>
                <c:pt idx="19">
                  <c:v>1.9000000000000905</c:v>
                </c:pt>
                <c:pt idx="20">
                  <c:v>2.016666666666648</c:v>
                </c:pt>
                <c:pt idx="21">
                  <c:v>2.1000000000001382</c:v>
                </c:pt>
                <c:pt idx="22">
                  <c:v>2.200000000000045</c:v>
                </c:pt>
                <c:pt idx="23">
                  <c:v>2.3000000000001797</c:v>
                </c:pt>
                <c:pt idx="24">
                  <c:v>2.4000000000000909</c:v>
                </c:pt>
                <c:pt idx="25">
                  <c:v>2.5</c:v>
                </c:pt>
                <c:pt idx="26">
                  <c:v>2.6000000000001382</c:v>
                </c:pt>
                <c:pt idx="27">
                  <c:v>2.700000000000045</c:v>
                </c:pt>
                <c:pt idx="28">
                  <c:v>2.8000000000001797</c:v>
                </c:pt>
                <c:pt idx="29">
                  <c:v>2.9000000000000909</c:v>
                </c:pt>
                <c:pt idx="30">
                  <c:v>3</c:v>
                </c:pt>
                <c:pt idx="31">
                  <c:v>3.1000000000001382</c:v>
                </c:pt>
                <c:pt idx="32">
                  <c:v>3.200000000000045</c:v>
                </c:pt>
                <c:pt idx="33">
                  <c:v>3.3000000000001797</c:v>
                </c:pt>
                <c:pt idx="34">
                  <c:v>3.4000000000000909</c:v>
                </c:pt>
                <c:pt idx="35">
                  <c:v>3.5</c:v>
                </c:pt>
                <c:pt idx="36">
                  <c:v>3.6000000000001382</c:v>
                </c:pt>
                <c:pt idx="37">
                  <c:v>3.700000000000045</c:v>
                </c:pt>
                <c:pt idx="38">
                  <c:v>3.8000000000001797</c:v>
                </c:pt>
                <c:pt idx="39">
                  <c:v>3.9000000000000909</c:v>
                </c:pt>
                <c:pt idx="40">
                  <c:v>4</c:v>
                </c:pt>
                <c:pt idx="41">
                  <c:v>4.1000000000001364</c:v>
                </c:pt>
                <c:pt idx="42">
                  <c:v>4.2000000000000464</c:v>
                </c:pt>
                <c:pt idx="43">
                  <c:v>4.3000000000001819</c:v>
                </c:pt>
                <c:pt idx="44">
                  <c:v>4.4000000000000909</c:v>
                </c:pt>
                <c:pt idx="45">
                  <c:v>4.5</c:v>
                </c:pt>
                <c:pt idx="46">
                  <c:v>4.6000000000001364</c:v>
                </c:pt>
                <c:pt idx="47">
                  <c:v>4.7000000000000464</c:v>
                </c:pt>
                <c:pt idx="48">
                  <c:v>4.8000000000001819</c:v>
                </c:pt>
                <c:pt idx="49">
                  <c:v>4.9000000000000909</c:v>
                </c:pt>
                <c:pt idx="50">
                  <c:v>5</c:v>
                </c:pt>
                <c:pt idx="51">
                  <c:v>5.1000000000001364</c:v>
                </c:pt>
                <c:pt idx="52">
                  <c:v>5.2000000000000464</c:v>
                </c:pt>
                <c:pt idx="53">
                  <c:v>5.3000000000001819</c:v>
                </c:pt>
                <c:pt idx="54">
                  <c:v>5.4000000000000909</c:v>
                </c:pt>
                <c:pt idx="55">
                  <c:v>5.5</c:v>
                </c:pt>
                <c:pt idx="56">
                  <c:v>5.6000000000001364</c:v>
                </c:pt>
                <c:pt idx="57">
                  <c:v>5.7000000000000464</c:v>
                </c:pt>
                <c:pt idx="58">
                  <c:v>5.8000000000001819</c:v>
                </c:pt>
                <c:pt idx="59">
                  <c:v>5.9000000000000909</c:v>
                </c:pt>
                <c:pt idx="60">
                  <c:v>6</c:v>
                </c:pt>
                <c:pt idx="61">
                  <c:v>6.1000000000001364</c:v>
                </c:pt>
                <c:pt idx="62">
                  <c:v>6.2000000000000464</c:v>
                </c:pt>
                <c:pt idx="63">
                  <c:v>6.3000000000001819</c:v>
                </c:pt>
                <c:pt idx="64">
                  <c:v>6.4000000000000909</c:v>
                </c:pt>
                <c:pt idx="65">
                  <c:v>6.5</c:v>
                </c:pt>
                <c:pt idx="66">
                  <c:v>6.6000000000001364</c:v>
                </c:pt>
                <c:pt idx="67">
                  <c:v>6.7000000000000464</c:v>
                </c:pt>
                <c:pt idx="68">
                  <c:v>6.8000000000001819</c:v>
                </c:pt>
                <c:pt idx="69">
                  <c:v>6.9000000000000909</c:v>
                </c:pt>
                <c:pt idx="70">
                  <c:v>7</c:v>
                </c:pt>
                <c:pt idx="71">
                  <c:v>7.1000000000001364</c:v>
                </c:pt>
                <c:pt idx="72">
                  <c:v>7.2000000000000464</c:v>
                </c:pt>
                <c:pt idx="73">
                  <c:v>7.3000000000001819</c:v>
                </c:pt>
                <c:pt idx="74">
                  <c:v>7.4000000000000909</c:v>
                </c:pt>
                <c:pt idx="75">
                  <c:v>7.5</c:v>
                </c:pt>
                <c:pt idx="76">
                  <c:v>7.6000000000001364</c:v>
                </c:pt>
                <c:pt idx="77">
                  <c:v>7.7000000000000464</c:v>
                </c:pt>
                <c:pt idx="78">
                  <c:v>7.8000000000001819</c:v>
                </c:pt>
                <c:pt idx="79">
                  <c:v>7.9000000000000909</c:v>
                </c:pt>
                <c:pt idx="80">
                  <c:v>8</c:v>
                </c:pt>
                <c:pt idx="81">
                  <c:v>8.1000000000001329</c:v>
                </c:pt>
                <c:pt idx="82">
                  <c:v>8.2000000000000455</c:v>
                </c:pt>
                <c:pt idx="83">
                  <c:v>8.3000000000001837</c:v>
                </c:pt>
                <c:pt idx="84">
                  <c:v>8.4000000000000927</c:v>
                </c:pt>
                <c:pt idx="85">
                  <c:v>8.5</c:v>
                </c:pt>
                <c:pt idx="86">
                  <c:v>8.6000000000001329</c:v>
                </c:pt>
                <c:pt idx="87">
                  <c:v>8.7000000000000455</c:v>
                </c:pt>
                <c:pt idx="88">
                  <c:v>8.8000000000001837</c:v>
                </c:pt>
                <c:pt idx="89">
                  <c:v>8.9000000000000927</c:v>
                </c:pt>
                <c:pt idx="90">
                  <c:v>9</c:v>
                </c:pt>
                <c:pt idx="91">
                  <c:v>9.1000000000001329</c:v>
                </c:pt>
                <c:pt idx="92">
                  <c:v>9.2000000000000455</c:v>
                </c:pt>
                <c:pt idx="93">
                  <c:v>9.3000000000001837</c:v>
                </c:pt>
                <c:pt idx="94">
                  <c:v>9.4000000000000927</c:v>
                </c:pt>
                <c:pt idx="95">
                  <c:v>9.5</c:v>
                </c:pt>
                <c:pt idx="96">
                  <c:v>9.6000000000001329</c:v>
                </c:pt>
                <c:pt idx="97">
                  <c:v>9.7000000000000455</c:v>
                </c:pt>
                <c:pt idx="98">
                  <c:v>9.8000000000001837</c:v>
                </c:pt>
                <c:pt idx="99">
                  <c:v>9.9000000000000927</c:v>
                </c:pt>
                <c:pt idx="100">
                  <c:v>10</c:v>
                </c:pt>
                <c:pt idx="101">
                  <c:v>10.100000000000128</c:v>
                </c:pt>
                <c:pt idx="102">
                  <c:v>10.200000000000051</c:v>
                </c:pt>
                <c:pt idx="103">
                  <c:v>10.30000000000018</c:v>
                </c:pt>
                <c:pt idx="104">
                  <c:v>10.4000000000001</c:v>
                </c:pt>
                <c:pt idx="105">
                  <c:v>10.5</c:v>
                </c:pt>
                <c:pt idx="106">
                  <c:v>10.600000000000128</c:v>
                </c:pt>
                <c:pt idx="107">
                  <c:v>10.700000000000051</c:v>
                </c:pt>
                <c:pt idx="108">
                  <c:v>10.80000000000018</c:v>
                </c:pt>
                <c:pt idx="109">
                  <c:v>10.9000000000001</c:v>
                </c:pt>
                <c:pt idx="110">
                  <c:v>11</c:v>
                </c:pt>
                <c:pt idx="111">
                  <c:v>11.100000000000128</c:v>
                </c:pt>
                <c:pt idx="112">
                  <c:v>11.200000000000051</c:v>
                </c:pt>
                <c:pt idx="113">
                  <c:v>11.30000000000018</c:v>
                </c:pt>
                <c:pt idx="114">
                  <c:v>11.4000000000001</c:v>
                </c:pt>
                <c:pt idx="115">
                  <c:v>11.5</c:v>
                </c:pt>
                <c:pt idx="116">
                  <c:v>11.600000000000128</c:v>
                </c:pt>
                <c:pt idx="117">
                  <c:v>11.700000000000051</c:v>
                </c:pt>
                <c:pt idx="118">
                  <c:v>11.80000000000018</c:v>
                </c:pt>
                <c:pt idx="119">
                  <c:v>11.9000000000001</c:v>
                </c:pt>
                <c:pt idx="120">
                  <c:v>12</c:v>
                </c:pt>
                <c:pt idx="121">
                  <c:v>12.100000000000128</c:v>
                </c:pt>
                <c:pt idx="122">
                  <c:v>12.200000000000051</c:v>
                </c:pt>
                <c:pt idx="123">
                  <c:v>12.30000000000018</c:v>
                </c:pt>
                <c:pt idx="124">
                  <c:v>12.4000000000001</c:v>
                </c:pt>
                <c:pt idx="125">
                  <c:v>12.5</c:v>
                </c:pt>
                <c:pt idx="126">
                  <c:v>12.600000000000128</c:v>
                </c:pt>
                <c:pt idx="127">
                  <c:v>12.700000000000051</c:v>
                </c:pt>
                <c:pt idx="128">
                  <c:v>12.80000000000018</c:v>
                </c:pt>
                <c:pt idx="129">
                  <c:v>12.9000000000001</c:v>
                </c:pt>
                <c:pt idx="130">
                  <c:v>13</c:v>
                </c:pt>
                <c:pt idx="131">
                  <c:v>13.100000000000128</c:v>
                </c:pt>
                <c:pt idx="132">
                  <c:v>13.200000000000051</c:v>
                </c:pt>
                <c:pt idx="133">
                  <c:v>13.30000000000018</c:v>
                </c:pt>
                <c:pt idx="134">
                  <c:v>13.4000000000001</c:v>
                </c:pt>
                <c:pt idx="135">
                  <c:v>13.5</c:v>
                </c:pt>
                <c:pt idx="136">
                  <c:v>13.600000000000128</c:v>
                </c:pt>
                <c:pt idx="137">
                  <c:v>13.700000000000051</c:v>
                </c:pt>
                <c:pt idx="138">
                  <c:v>13.80000000000018</c:v>
                </c:pt>
                <c:pt idx="139">
                  <c:v>13.9000000000001</c:v>
                </c:pt>
                <c:pt idx="140">
                  <c:v>14</c:v>
                </c:pt>
                <c:pt idx="141">
                  <c:v>14.100000000000128</c:v>
                </c:pt>
                <c:pt idx="142">
                  <c:v>14.200000000000051</c:v>
                </c:pt>
                <c:pt idx="143">
                  <c:v>14.30000000000018</c:v>
                </c:pt>
                <c:pt idx="144">
                  <c:v>14.4000000000001</c:v>
                </c:pt>
                <c:pt idx="145">
                  <c:v>14.5</c:v>
                </c:pt>
                <c:pt idx="146">
                  <c:v>14.600000000000128</c:v>
                </c:pt>
                <c:pt idx="147">
                  <c:v>14.700000000000051</c:v>
                </c:pt>
                <c:pt idx="148">
                  <c:v>14.80000000000018</c:v>
                </c:pt>
                <c:pt idx="149">
                  <c:v>14.9000000000001</c:v>
                </c:pt>
                <c:pt idx="150">
                  <c:v>15</c:v>
                </c:pt>
                <c:pt idx="151">
                  <c:v>15.100000000000128</c:v>
                </c:pt>
                <c:pt idx="152">
                  <c:v>15.200000000000051</c:v>
                </c:pt>
                <c:pt idx="153">
                  <c:v>15.30000000000018</c:v>
                </c:pt>
                <c:pt idx="154">
                  <c:v>15.4000000000001</c:v>
                </c:pt>
                <c:pt idx="155">
                  <c:v>15.5</c:v>
                </c:pt>
                <c:pt idx="156">
                  <c:v>15.600000000000128</c:v>
                </c:pt>
                <c:pt idx="157">
                  <c:v>15.700000000000051</c:v>
                </c:pt>
                <c:pt idx="158">
                  <c:v>15.80000000000018</c:v>
                </c:pt>
                <c:pt idx="159">
                  <c:v>15.9000000000001</c:v>
                </c:pt>
                <c:pt idx="160">
                  <c:v>16</c:v>
                </c:pt>
                <c:pt idx="161">
                  <c:v>16.10000000000014</c:v>
                </c:pt>
                <c:pt idx="162">
                  <c:v>16.200000000000028</c:v>
                </c:pt>
                <c:pt idx="163">
                  <c:v>16.300000000000193</c:v>
                </c:pt>
                <c:pt idx="164">
                  <c:v>16.400000000000087</c:v>
                </c:pt>
                <c:pt idx="165">
                  <c:v>16.5</c:v>
                </c:pt>
                <c:pt idx="166">
                  <c:v>16.60000000000014</c:v>
                </c:pt>
                <c:pt idx="167">
                  <c:v>16.700000000000028</c:v>
                </c:pt>
                <c:pt idx="168">
                  <c:v>16.800000000000193</c:v>
                </c:pt>
                <c:pt idx="169">
                  <c:v>16.900000000000087</c:v>
                </c:pt>
                <c:pt idx="170">
                  <c:v>17</c:v>
                </c:pt>
                <c:pt idx="171">
                  <c:v>17.10000000000014</c:v>
                </c:pt>
                <c:pt idx="172">
                  <c:v>17.200000000000028</c:v>
                </c:pt>
                <c:pt idx="173">
                  <c:v>17.300000000000193</c:v>
                </c:pt>
                <c:pt idx="174">
                  <c:v>17.400000000000087</c:v>
                </c:pt>
                <c:pt idx="175">
                  <c:v>17.5</c:v>
                </c:pt>
                <c:pt idx="176">
                  <c:v>17.60000000000014</c:v>
                </c:pt>
                <c:pt idx="177">
                  <c:v>17.700000000000028</c:v>
                </c:pt>
                <c:pt idx="178">
                  <c:v>17.800000000000193</c:v>
                </c:pt>
                <c:pt idx="179">
                  <c:v>17.900000000000087</c:v>
                </c:pt>
                <c:pt idx="180">
                  <c:v>18</c:v>
                </c:pt>
                <c:pt idx="181">
                  <c:v>18.10000000000014</c:v>
                </c:pt>
                <c:pt idx="182">
                  <c:v>18.200000000000028</c:v>
                </c:pt>
                <c:pt idx="183">
                  <c:v>18.300000000000193</c:v>
                </c:pt>
                <c:pt idx="184">
                  <c:v>18.400000000000087</c:v>
                </c:pt>
                <c:pt idx="185">
                  <c:v>18.5</c:v>
                </c:pt>
                <c:pt idx="186">
                  <c:v>18.60000000000014</c:v>
                </c:pt>
                <c:pt idx="187">
                  <c:v>18.700000000000028</c:v>
                </c:pt>
                <c:pt idx="188">
                  <c:v>18.800000000000193</c:v>
                </c:pt>
                <c:pt idx="189">
                  <c:v>18.900000000000087</c:v>
                </c:pt>
                <c:pt idx="190">
                  <c:v>19</c:v>
                </c:pt>
                <c:pt idx="191">
                  <c:v>19.10000000000014</c:v>
                </c:pt>
                <c:pt idx="192">
                  <c:v>19.200000000000028</c:v>
                </c:pt>
                <c:pt idx="193">
                  <c:v>19.300000000000193</c:v>
                </c:pt>
                <c:pt idx="194">
                  <c:v>19.400000000000087</c:v>
                </c:pt>
                <c:pt idx="195">
                  <c:v>19.5</c:v>
                </c:pt>
                <c:pt idx="196">
                  <c:v>19.60000000000014</c:v>
                </c:pt>
                <c:pt idx="197">
                  <c:v>19.700000000000028</c:v>
                </c:pt>
                <c:pt idx="198">
                  <c:v>19.800000000000193</c:v>
                </c:pt>
                <c:pt idx="199">
                  <c:v>19.900000000000087</c:v>
                </c:pt>
                <c:pt idx="200">
                  <c:v>20</c:v>
                </c:pt>
                <c:pt idx="201">
                  <c:v>20.10000000000014</c:v>
                </c:pt>
                <c:pt idx="202">
                  <c:v>20.200000000000028</c:v>
                </c:pt>
                <c:pt idx="203">
                  <c:v>20.300000000000193</c:v>
                </c:pt>
                <c:pt idx="204">
                  <c:v>20.400000000000087</c:v>
                </c:pt>
                <c:pt idx="205">
                  <c:v>20.5</c:v>
                </c:pt>
                <c:pt idx="206">
                  <c:v>20.60000000000014</c:v>
                </c:pt>
                <c:pt idx="207">
                  <c:v>20.700000000000028</c:v>
                </c:pt>
                <c:pt idx="208">
                  <c:v>20.800000000000193</c:v>
                </c:pt>
                <c:pt idx="209">
                  <c:v>20.900000000000087</c:v>
                </c:pt>
                <c:pt idx="210">
                  <c:v>21</c:v>
                </c:pt>
                <c:pt idx="211">
                  <c:v>21.10000000000014</c:v>
                </c:pt>
                <c:pt idx="212">
                  <c:v>21.200000000000028</c:v>
                </c:pt>
                <c:pt idx="213">
                  <c:v>21.300000000000193</c:v>
                </c:pt>
                <c:pt idx="214">
                  <c:v>21.400000000000087</c:v>
                </c:pt>
                <c:pt idx="215">
                  <c:v>21.5</c:v>
                </c:pt>
                <c:pt idx="216">
                  <c:v>21.60000000000014</c:v>
                </c:pt>
                <c:pt idx="217">
                  <c:v>21.700000000000028</c:v>
                </c:pt>
                <c:pt idx="218">
                  <c:v>21.800000000000193</c:v>
                </c:pt>
                <c:pt idx="219">
                  <c:v>21.900000000000087</c:v>
                </c:pt>
                <c:pt idx="220">
                  <c:v>22</c:v>
                </c:pt>
                <c:pt idx="221">
                  <c:v>22.10000000000014</c:v>
                </c:pt>
                <c:pt idx="222">
                  <c:v>22.200000000000028</c:v>
                </c:pt>
                <c:pt idx="223">
                  <c:v>22.300000000000193</c:v>
                </c:pt>
                <c:pt idx="224">
                  <c:v>22.400000000000087</c:v>
                </c:pt>
                <c:pt idx="225">
                  <c:v>22.5</c:v>
                </c:pt>
                <c:pt idx="226">
                  <c:v>22.60000000000014</c:v>
                </c:pt>
                <c:pt idx="227">
                  <c:v>22.700000000000028</c:v>
                </c:pt>
                <c:pt idx="228">
                  <c:v>22.800000000000193</c:v>
                </c:pt>
                <c:pt idx="229">
                  <c:v>22.900000000000087</c:v>
                </c:pt>
                <c:pt idx="230">
                  <c:v>23</c:v>
                </c:pt>
                <c:pt idx="231">
                  <c:v>23.10000000000014</c:v>
                </c:pt>
                <c:pt idx="232">
                  <c:v>23.200000000000028</c:v>
                </c:pt>
                <c:pt idx="233">
                  <c:v>23.300000000000193</c:v>
                </c:pt>
                <c:pt idx="234">
                  <c:v>23.400000000000087</c:v>
                </c:pt>
                <c:pt idx="235">
                  <c:v>23.5</c:v>
                </c:pt>
                <c:pt idx="236">
                  <c:v>23.60000000000014</c:v>
                </c:pt>
                <c:pt idx="237">
                  <c:v>23.700000000000028</c:v>
                </c:pt>
                <c:pt idx="238">
                  <c:v>23.800000000000193</c:v>
                </c:pt>
                <c:pt idx="239">
                  <c:v>23.900000000000087</c:v>
                </c:pt>
                <c:pt idx="240">
                  <c:v>24</c:v>
                </c:pt>
                <c:pt idx="241">
                  <c:v>24.10000000000014</c:v>
                </c:pt>
                <c:pt idx="242">
                  <c:v>24.200000000000028</c:v>
                </c:pt>
                <c:pt idx="243">
                  <c:v>24.300000000000193</c:v>
                </c:pt>
                <c:pt idx="244">
                  <c:v>24.400000000000087</c:v>
                </c:pt>
                <c:pt idx="245">
                  <c:v>24.5</c:v>
                </c:pt>
                <c:pt idx="246">
                  <c:v>24.60000000000014</c:v>
                </c:pt>
                <c:pt idx="247">
                  <c:v>24.700000000000028</c:v>
                </c:pt>
                <c:pt idx="248">
                  <c:v>24.800000000000193</c:v>
                </c:pt>
                <c:pt idx="249">
                  <c:v>24.900000000000087</c:v>
                </c:pt>
                <c:pt idx="250">
                  <c:v>25</c:v>
                </c:pt>
                <c:pt idx="251">
                  <c:v>25.10000000000014</c:v>
                </c:pt>
                <c:pt idx="252">
                  <c:v>25.200000000000028</c:v>
                </c:pt>
                <c:pt idx="253">
                  <c:v>25.300000000000193</c:v>
                </c:pt>
                <c:pt idx="254">
                  <c:v>25.400000000000087</c:v>
                </c:pt>
                <c:pt idx="255">
                  <c:v>25.5</c:v>
                </c:pt>
                <c:pt idx="256">
                  <c:v>25.60000000000014</c:v>
                </c:pt>
                <c:pt idx="257">
                  <c:v>25.700000000000028</c:v>
                </c:pt>
                <c:pt idx="258">
                  <c:v>25.800000000000193</c:v>
                </c:pt>
                <c:pt idx="259">
                  <c:v>25.900000000000087</c:v>
                </c:pt>
                <c:pt idx="260">
                  <c:v>26</c:v>
                </c:pt>
                <c:pt idx="261">
                  <c:v>26.10000000000014</c:v>
                </c:pt>
                <c:pt idx="262">
                  <c:v>26.200000000000028</c:v>
                </c:pt>
                <c:pt idx="263">
                  <c:v>26.300000000000193</c:v>
                </c:pt>
                <c:pt idx="264">
                  <c:v>26.400000000000087</c:v>
                </c:pt>
                <c:pt idx="265">
                  <c:v>26.5</c:v>
                </c:pt>
                <c:pt idx="266">
                  <c:v>26.60000000000014</c:v>
                </c:pt>
                <c:pt idx="267">
                  <c:v>26.700000000000028</c:v>
                </c:pt>
                <c:pt idx="268">
                  <c:v>26.800000000000193</c:v>
                </c:pt>
                <c:pt idx="269">
                  <c:v>26.900000000000087</c:v>
                </c:pt>
                <c:pt idx="270">
                  <c:v>27</c:v>
                </c:pt>
                <c:pt idx="271">
                  <c:v>27.10000000000014</c:v>
                </c:pt>
                <c:pt idx="272">
                  <c:v>27.200000000000028</c:v>
                </c:pt>
                <c:pt idx="273">
                  <c:v>27.300000000000193</c:v>
                </c:pt>
                <c:pt idx="274">
                  <c:v>27.400000000000087</c:v>
                </c:pt>
                <c:pt idx="275">
                  <c:v>27.5</c:v>
                </c:pt>
                <c:pt idx="276">
                  <c:v>27.60000000000014</c:v>
                </c:pt>
                <c:pt idx="277">
                  <c:v>27.700000000000028</c:v>
                </c:pt>
                <c:pt idx="278">
                  <c:v>27.800000000000193</c:v>
                </c:pt>
                <c:pt idx="279">
                  <c:v>27.900000000000087</c:v>
                </c:pt>
                <c:pt idx="280">
                  <c:v>28</c:v>
                </c:pt>
                <c:pt idx="281">
                  <c:v>28.10000000000014</c:v>
                </c:pt>
                <c:pt idx="282">
                  <c:v>28.200000000000028</c:v>
                </c:pt>
                <c:pt idx="283">
                  <c:v>28.300000000000193</c:v>
                </c:pt>
                <c:pt idx="284">
                  <c:v>28.400000000000087</c:v>
                </c:pt>
                <c:pt idx="285">
                  <c:v>28.5</c:v>
                </c:pt>
                <c:pt idx="286">
                  <c:v>28.60000000000014</c:v>
                </c:pt>
                <c:pt idx="287">
                  <c:v>28.700000000000028</c:v>
                </c:pt>
                <c:pt idx="288">
                  <c:v>28.800000000000193</c:v>
                </c:pt>
                <c:pt idx="289">
                  <c:v>28.900000000000087</c:v>
                </c:pt>
                <c:pt idx="290">
                  <c:v>29</c:v>
                </c:pt>
                <c:pt idx="291">
                  <c:v>29.10000000000014</c:v>
                </c:pt>
                <c:pt idx="292">
                  <c:v>29.200000000000028</c:v>
                </c:pt>
                <c:pt idx="293">
                  <c:v>29.300000000000193</c:v>
                </c:pt>
                <c:pt idx="294">
                  <c:v>29.400000000000087</c:v>
                </c:pt>
                <c:pt idx="295">
                  <c:v>29.5</c:v>
                </c:pt>
                <c:pt idx="296">
                  <c:v>29.60000000000014</c:v>
                </c:pt>
                <c:pt idx="297">
                  <c:v>29.700000000000028</c:v>
                </c:pt>
                <c:pt idx="298">
                  <c:v>29.800000000000193</c:v>
                </c:pt>
                <c:pt idx="299">
                  <c:v>29.900000000000087</c:v>
                </c:pt>
                <c:pt idx="300">
                  <c:v>30</c:v>
                </c:pt>
                <c:pt idx="301">
                  <c:v>30.10000000000014</c:v>
                </c:pt>
                <c:pt idx="302">
                  <c:v>30.200000000000028</c:v>
                </c:pt>
                <c:pt idx="303">
                  <c:v>30.300000000000193</c:v>
                </c:pt>
                <c:pt idx="304">
                  <c:v>30.400000000000087</c:v>
                </c:pt>
                <c:pt idx="305">
                  <c:v>30.5</c:v>
                </c:pt>
                <c:pt idx="306">
                  <c:v>30.60000000000014</c:v>
                </c:pt>
                <c:pt idx="307">
                  <c:v>30.700000000000028</c:v>
                </c:pt>
                <c:pt idx="308">
                  <c:v>30.800000000000193</c:v>
                </c:pt>
                <c:pt idx="309">
                  <c:v>30.900000000000087</c:v>
                </c:pt>
                <c:pt idx="310">
                  <c:v>31</c:v>
                </c:pt>
                <c:pt idx="311">
                  <c:v>31.10000000000014</c:v>
                </c:pt>
                <c:pt idx="312">
                  <c:v>31.200000000000028</c:v>
                </c:pt>
                <c:pt idx="313">
                  <c:v>31.300000000000193</c:v>
                </c:pt>
                <c:pt idx="314">
                  <c:v>31.400000000000087</c:v>
                </c:pt>
                <c:pt idx="315">
                  <c:v>31.5</c:v>
                </c:pt>
                <c:pt idx="316">
                  <c:v>31.60000000000014</c:v>
                </c:pt>
                <c:pt idx="317">
                  <c:v>31.700000000000028</c:v>
                </c:pt>
                <c:pt idx="318">
                  <c:v>31.800000000000193</c:v>
                </c:pt>
                <c:pt idx="319">
                  <c:v>31.900000000000087</c:v>
                </c:pt>
                <c:pt idx="320">
                  <c:v>32</c:v>
                </c:pt>
                <c:pt idx="321">
                  <c:v>32.100000000000151</c:v>
                </c:pt>
                <c:pt idx="322">
                  <c:v>32.200000000000053</c:v>
                </c:pt>
                <c:pt idx="323">
                  <c:v>32.300000000000146</c:v>
                </c:pt>
                <c:pt idx="324">
                  <c:v>32.400000000000098</c:v>
                </c:pt>
                <c:pt idx="325">
                  <c:v>32.5</c:v>
                </c:pt>
                <c:pt idx="326">
                  <c:v>32.600000000000151</c:v>
                </c:pt>
                <c:pt idx="327">
                  <c:v>32.700000000000053</c:v>
                </c:pt>
                <c:pt idx="328">
                  <c:v>32.800000000000146</c:v>
                </c:pt>
                <c:pt idx="329">
                  <c:v>32.900000000000098</c:v>
                </c:pt>
                <c:pt idx="330">
                  <c:v>33</c:v>
                </c:pt>
                <c:pt idx="331">
                  <c:v>33.100000000000151</c:v>
                </c:pt>
                <c:pt idx="332">
                  <c:v>33.200000000000053</c:v>
                </c:pt>
                <c:pt idx="333">
                  <c:v>33.300000000000146</c:v>
                </c:pt>
                <c:pt idx="334">
                  <c:v>33.400000000000098</c:v>
                </c:pt>
                <c:pt idx="335">
                  <c:v>33.5</c:v>
                </c:pt>
                <c:pt idx="336">
                  <c:v>33.600000000000151</c:v>
                </c:pt>
                <c:pt idx="337">
                  <c:v>33.700000000000053</c:v>
                </c:pt>
                <c:pt idx="338">
                  <c:v>33.800000000000146</c:v>
                </c:pt>
                <c:pt idx="339">
                  <c:v>33.900000000000098</c:v>
                </c:pt>
                <c:pt idx="340">
                  <c:v>34</c:v>
                </c:pt>
                <c:pt idx="341">
                  <c:v>34.100000000000151</c:v>
                </c:pt>
                <c:pt idx="342">
                  <c:v>34.200000000000053</c:v>
                </c:pt>
                <c:pt idx="343">
                  <c:v>34.300000000000146</c:v>
                </c:pt>
                <c:pt idx="344">
                  <c:v>34.400000000000098</c:v>
                </c:pt>
                <c:pt idx="345">
                  <c:v>34.5</c:v>
                </c:pt>
                <c:pt idx="346">
                  <c:v>34.600000000000151</c:v>
                </c:pt>
                <c:pt idx="347">
                  <c:v>34.700000000000053</c:v>
                </c:pt>
                <c:pt idx="348">
                  <c:v>34.800000000000146</c:v>
                </c:pt>
                <c:pt idx="349">
                  <c:v>34.900000000000098</c:v>
                </c:pt>
                <c:pt idx="350">
                  <c:v>35</c:v>
                </c:pt>
                <c:pt idx="351">
                  <c:v>35.100000000000151</c:v>
                </c:pt>
                <c:pt idx="352">
                  <c:v>35.200000000000053</c:v>
                </c:pt>
                <c:pt idx="353">
                  <c:v>35.300000000000146</c:v>
                </c:pt>
                <c:pt idx="354">
                  <c:v>35.400000000000098</c:v>
                </c:pt>
                <c:pt idx="355">
                  <c:v>35.5</c:v>
                </c:pt>
                <c:pt idx="356">
                  <c:v>35.600000000000151</c:v>
                </c:pt>
                <c:pt idx="357">
                  <c:v>35.700000000000053</c:v>
                </c:pt>
                <c:pt idx="358">
                  <c:v>35.800000000000146</c:v>
                </c:pt>
                <c:pt idx="359">
                  <c:v>35.900000000000098</c:v>
                </c:pt>
                <c:pt idx="360">
                  <c:v>36</c:v>
                </c:pt>
                <c:pt idx="361">
                  <c:v>36.100000000000151</c:v>
                </c:pt>
                <c:pt idx="362">
                  <c:v>36.200000000000053</c:v>
                </c:pt>
                <c:pt idx="363">
                  <c:v>36.300000000000146</c:v>
                </c:pt>
                <c:pt idx="364">
                  <c:v>36.400000000000098</c:v>
                </c:pt>
                <c:pt idx="365">
                  <c:v>36.5</c:v>
                </c:pt>
                <c:pt idx="366">
                  <c:v>36.600000000000151</c:v>
                </c:pt>
                <c:pt idx="367">
                  <c:v>36.700000000000053</c:v>
                </c:pt>
                <c:pt idx="368">
                  <c:v>36.800000000000146</c:v>
                </c:pt>
                <c:pt idx="369">
                  <c:v>36.900000000000098</c:v>
                </c:pt>
                <c:pt idx="370">
                  <c:v>37</c:v>
                </c:pt>
                <c:pt idx="371">
                  <c:v>37.100000000000151</c:v>
                </c:pt>
                <c:pt idx="372">
                  <c:v>37.200000000000053</c:v>
                </c:pt>
                <c:pt idx="373">
                  <c:v>37.300000000000146</c:v>
                </c:pt>
                <c:pt idx="374">
                  <c:v>37.400000000000098</c:v>
                </c:pt>
                <c:pt idx="375">
                  <c:v>37.5</c:v>
                </c:pt>
                <c:pt idx="376">
                  <c:v>37.600000000000151</c:v>
                </c:pt>
                <c:pt idx="377">
                  <c:v>37.700000000000053</c:v>
                </c:pt>
                <c:pt idx="378">
                  <c:v>37.800000000000146</c:v>
                </c:pt>
                <c:pt idx="379">
                  <c:v>37.900000000000098</c:v>
                </c:pt>
                <c:pt idx="380">
                  <c:v>38</c:v>
                </c:pt>
                <c:pt idx="381">
                  <c:v>38.100000000000151</c:v>
                </c:pt>
                <c:pt idx="382">
                  <c:v>38.200000000000053</c:v>
                </c:pt>
                <c:pt idx="383">
                  <c:v>38.300000000000146</c:v>
                </c:pt>
                <c:pt idx="384">
                  <c:v>38.400000000000098</c:v>
                </c:pt>
                <c:pt idx="385">
                  <c:v>38.5</c:v>
                </c:pt>
                <c:pt idx="386">
                  <c:v>38.600000000000151</c:v>
                </c:pt>
                <c:pt idx="387">
                  <c:v>38.700000000000053</c:v>
                </c:pt>
                <c:pt idx="388">
                  <c:v>38.800000000000146</c:v>
                </c:pt>
                <c:pt idx="389">
                  <c:v>38.900000000000098</c:v>
                </c:pt>
                <c:pt idx="390">
                  <c:v>39</c:v>
                </c:pt>
                <c:pt idx="391">
                  <c:v>39.100000000000151</c:v>
                </c:pt>
                <c:pt idx="392">
                  <c:v>39.200000000000053</c:v>
                </c:pt>
                <c:pt idx="393">
                  <c:v>39.300000000000146</c:v>
                </c:pt>
                <c:pt idx="394">
                  <c:v>39.400000000000098</c:v>
                </c:pt>
                <c:pt idx="395">
                  <c:v>39.5</c:v>
                </c:pt>
                <c:pt idx="396">
                  <c:v>39.600000000000151</c:v>
                </c:pt>
                <c:pt idx="397">
                  <c:v>39.700000000000053</c:v>
                </c:pt>
                <c:pt idx="398">
                  <c:v>39.800000000000146</c:v>
                </c:pt>
                <c:pt idx="399">
                  <c:v>39.900000000000098</c:v>
                </c:pt>
                <c:pt idx="400">
                  <c:v>40</c:v>
                </c:pt>
                <c:pt idx="401">
                  <c:v>40.100000000000151</c:v>
                </c:pt>
                <c:pt idx="402">
                  <c:v>40.200000000000053</c:v>
                </c:pt>
                <c:pt idx="403">
                  <c:v>40.300000000000146</c:v>
                </c:pt>
                <c:pt idx="404">
                  <c:v>40.400000000000098</c:v>
                </c:pt>
                <c:pt idx="405">
                  <c:v>40.5</c:v>
                </c:pt>
                <c:pt idx="406">
                  <c:v>40.600000000000151</c:v>
                </c:pt>
                <c:pt idx="407">
                  <c:v>40.700000000000053</c:v>
                </c:pt>
                <c:pt idx="408">
                  <c:v>40.800000000000146</c:v>
                </c:pt>
                <c:pt idx="409">
                  <c:v>40.900000000000098</c:v>
                </c:pt>
                <c:pt idx="410">
                  <c:v>41</c:v>
                </c:pt>
                <c:pt idx="411">
                  <c:v>41.100000000000151</c:v>
                </c:pt>
                <c:pt idx="412">
                  <c:v>41.200000000000053</c:v>
                </c:pt>
                <c:pt idx="413">
                  <c:v>41.300000000000146</c:v>
                </c:pt>
                <c:pt idx="414">
                  <c:v>41.400000000000098</c:v>
                </c:pt>
                <c:pt idx="415">
                  <c:v>41.5</c:v>
                </c:pt>
                <c:pt idx="416">
                  <c:v>41.600000000000151</c:v>
                </c:pt>
                <c:pt idx="417">
                  <c:v>41.700000000000053</c:v>
                </c:pt>
                <c:pt idx="418">
                  <c:v>41.800000000000146</c:v>
                </c:pt>
                <c:pt idx="419">
                  <c:v>41.900000000000098</c:v>
                </c:pt>
                <c:pt idx="420">
                  <c:v>42</c:v>
                </c:pt>
                <c:pt idx="421">
                  <c:v>42.100000000000151</c:v>
                </c:pt>
                <c:pt idx="422">
                  <c:v>42.200000000000053</c:v>
                </c:pt>
                <c:pt idx="423">
                  <c:v>42.300000000000146</c:v>
                </c:pt>
                <c:pt idx="424">
                  <c:v>42.400000000000098</c:v>
                </c:pt>
                <c:pt idx="425">
                  <c:v>42.5</c:v>
                </c:pt>
                <c:pt idx="426">
                  <c:v>42.600000000000151</c:v>
                </c:pt>
                <c:pt idx="427">
                  <c:v>42.700000000000053</c:v>
                </c:pt>
                <c:pt idx="428">
                  <c:v>42.800000000000146</c:v>
                </c:pt>
                <c:pt idx="429">
                  <c:v>42.900000000000098</c:v>
                </c:pt>
                <c:pt idx="430">
                  <c:v>43</c:v>
                </c:pt>
                <c:pt idx="431">
                  <c:v>43.100000000000151</c:v>
                </c:pt>
                <c:pt idx="432">
                  <c:v>43.200000000000053</c:v>
                </c:pt>
                <c:pt idx="433">
                  <c:v>43.300000000000146</c:v>
                </c:pt>
                <c:pt idx="434">
                  <c:v>43.400000000000098</c:v>
                </c:pt>
                <c:pt idx="435">
                  <c:v>43.5</c:v>
                </c:pt>
                <c:pt idx="436">
                  <c:v>43.600000000000151</c:v>
                </c:pt>
                <c:pt idx="437">
                  <c:v>43.700000000000053</c:v>
                </c:pt>
                <c:pt idx="438">
                  <c:v>43.800000000000146</c:v>
                </c:pt>
                <c:pt idx="439">
                  <c:v>43.900000000000098</c:v>
                </c:pt>
                <c:pt idx="440">
                  <c:v>44</c:v>
                </c:pt>
                <c:pt idx="441">
                  <c:v>44.100000000000151</c:v>
                </c:pt>
                <c:pt idx="442">
                  <c:v>44.200000000000053</c:v>
                </c:pt>
                <c:pt idx="443">
                  <c:v>44.300000000000146</c:v>
                </c:pt>
                <c:pt idx="444">
                  <c:v>44.400000000000098</c:v>
                </c:pt>
                <c:pt idx="445">
                  <c:v>44.5</c:v>
                </c:pt>
                <c:pt idx="446">
                  <c:v>44.600000000000151</c:v>
                </c:pt>
                <c:pt idx="447">
                  <c:v>44.700000000000053</c:v>
                </c:pt>
                <c:pt idx="448">
                  <c:v>44.800000000000146</c:v>
                </c:pt>
                <c:pt idx="449">
                  <c:v>44.900000000000098</c:v>
                </c:pt>
                <c:pt idx="450">
                  <c:v>45</c:v>
                </c:pt>
                <c:pt idx="451">
                  <c:v>45.100000000000151</c:v>
                </c:pt>
                <c:pt idx="452">
                  <c:v>45.200000000000053</c:v>
                </c:pt>
                <c:pt idx="453">
                  <c:v>45.300000000000146</c:v>
                </c:pt>
                <c:pt idx="454">
                  <c:v>45.400000000000098</c:v>
                </c:pt>
                <c:pt idx="455">
                  <c:v>45.5</c:v>
                </c:pt>
                <c:pt idx="456">
                  <c:v>45.600000000000151</c:v>
                </c:pt>
                <c:pt idx="457">
                  <c:v>45.700000000000053</c:v>
                </c:pt>
                <c:pt idx="458">
                  <c:v>45.800000000000146</c:v>
                </c:pt>
                <c:pt idx="459">
                  <c:v>45.900000000000098</c:v>
                </c:pt>
                <c:pt idx="460">
                  <c:v>46</c:v>
                </c:pt>
                <c:pt idx="461">
                  <c:v>46.100000000000151</c:v>
                </c:pt>
                <c:pt idx="462">
                  <c:v>46.200000000000053</c:v>
                </c:pt>
                <c:pt idx="463">
                  <c:v>46.300000000000146</c:v>
                </c:pt>
                <c:pt idx="464">
                  <c:v>46.400000000000098</c:v>
                </c:pt>
                <c:pt idx="465">
                  <c:v>46.5</c:v>
                </c:pt>
                <c:pt idx="466">
                  <c:v>46.600000000000151</c:v>
                </c:pt>
                <c:pt idx="467">
                  <c:v>46.700000000000053</c:v>
                </c:pt>
                <c:pt idx="468">
                  <c:v>46.800000000000146</c:v>
                </c:pt>
                <c:pt idx="469">
                  <c:v>46.900000000000098</c:v>
                </c:pt>
                <c:pt idx="470">
                  <c:v>47</c:v>
                </c:pt>
                <c:pt idx="471">
                  <c:v>47.100000000000151</c:v>
                </c:pt>
                <c:pt idx="472">
                  <c:v>47.200000000000053</c:v>
                </c:pt>
                <c:pt idx="473">
                  <c:v>47.300000000000146</c:v>
                </c:pt>
                <c:pt idx="474">
                  <c:v>47.400000000000098</c:v>
                </c:pt>
                <c:pt idx="475">
                  <c:v>47.5</c:v>
                </c:pt>
                <c:pt idx="476">
                  <c:v>47.600000000000151</c:v>
                </c:pt>
                <c:pt idx="477">
                  <c:v>47.700000000000053</c:v>
                </c:pt>
                <c:pt idx="478">
                  <c:v>47.800000000000146</c:v>
                </c:pt>
                <c:pt idx="479">
                  <c:v>47.900000000000098</c:v>
                </c:pt>
                <c:pt idx="480">
                  <c:v>48</c:v>
                </c:pt>
                <c:pt idx="481">
                  <c:v>48.100000000000151</c:v>
                </c:pt>
                <c:pt idx="482">
                  <c:v>48.200000000000053</c:v>
                </c:pt>
                <c:pt idx="483">
                  <c:v>48.300000000000146</c:v>
                </c:pt>
                <c:pt idx="484">
                  <c:v>48.400000000000098</c:v>
                </c:pt>
                <c:pt idx="485">
                  <c:v>48.5</c:v>
                </c:pt>
                <c:pt idx="486">
                  <c:v>48.600000000000151</c:v>
                </c:pt>
                <c:pt idx="487">
                  <c:v>48.700000000000053</c:v>
                </c:pt>
                <c:pt idx="488">
                  <c:v>48.800000000000146</c:v>
                </c:pt>
                <c:pt idx="489">
                  <c:v>48.900000000000098</c:v>
                </c:pt>
                <c:pt idx="490">
                  <c:v>49</c:v>
                </c:pt>
                <c:pt idx="491">
                  <c:v>49.100000000000151</c:v>
                </c:pt>
                <c:pt idx="492">
                  <c:v>49.200000000000053</c:v>
                </c:pt>
                <c:pt idx="493">
                  <c:v>49.300000000000146</c:v>
                </c:pt>
                <c:pt idx="494">
                  <c:v>49.400000000000098</c:v>
                </c:pt>
                <c:pt idx="495">
                  <c:v>49.5</c:v>
                </c:pt>
                <c:pt idx="496">
                  <c:v>49.600000000000151</c:v>
                </c:pt>
                <c:pt idx="497">
                  <c:v>49.700000000000053</c:v>
                </c:pt>
                <c:pt idx="498">
                  <c:v>49.800000000000146</c:v>
                </c:pt>
                <c:pt idx="499">
                  <c:v>49.900000000000098</c:v>
                </c:pt>
                <c:pt idx="500">
                  <c:v>50</c:v>
                </c:pt>
                <c:pt idx="501">
                  <c:v>50.100000000000151</c:v>
                </c:pt>
                <c:pt idx="502">
                  <c:v>50.200000000000053</c:v>
                </c:pt>
                <c:pt idx="503">
                  <c:v>50.300000000000146</c:v>
                </c:pt>
                <c:pt idx="504">
                  <c:v>50.400000000000098</c:v>
                </c:pt>
                <c:pt idx="505">
                  <c:v>50.5</c:v>
                </c:pt>
                <c:pt idx="506">
                  <c:v>50.600000000000151</c:v>
                </c:pt>
                <c:pt idx="507">
                  <c:v>50.700000000000053</c:v>
                </c:pt>
                <c:pt idx="508">
                  <c:v>50.800000000000146</c:v>
                </c:pt>
                <c:pt idx="509">
                  <c:v>50.900000000000098</c:v>
                </c:pt>
                <c:pt idx="510">
                  <c:v>51</c:v>
                </c:pt>
                <c:pt idx="511">
                  <c:v>51.100000000000151</c:v>
                </c:pt>
                <c:pt idx="512">
                  <c:v>51.200000000000053</c:v>
                </c:pt>
                <c:pt idx="513">
                  <c:v>51.300000000000146</c:v>
                </c:pt>
                <c:pt idx="514">
                  <c:v>51.400000000000098</c:v>
                </c:pt>
                <c:pt idx="515">
                  <c:v>51.5</c:v>
                </c:pt>
                <c:pt idx="516">
                  <c:v>51.600000000000151</c:v>
                </c:pt>
                <c:pt idx="517">
                  <c:v>51.700000000000053</c:v>
                </c:pt>
                <c:pt idx="518">
                  <c:v>51.800000000000146</c:v>
                </c:pt>
                <c:pt idx="519">
                  <c:v>51.900000000000098</c:v>
                </c:pt>
                <c:pt idx="520">
                  <c:v>52</c:v>
                </c:pt>
                <c:pt idx="521">
                  <c:v>52.100000000000151</c:v>
                </c:pt>
                <c:pt idx="522">
                  <c:v>52.200000000000053</c:v>
                </c:pt>
                <c:pt idx="523">
                  <c:v>52.300000000000146</c:v>
                </c:pt>
                <c:pt idx="524">
                  <c:v>52.400000000000098</c:v>
                </c:pt>
                <c:pt idx="525">
                  <c:v>52.5</c:v>
                </c:pt>
                <c:pt idx="526">
                  <c:v>52.600000000000151</c:v>
                </c:pt>
                <c:pt idx="527">
                  <c:v>52.700000000000053</c:v>
                </c:pt>
                <c:pt idx="528">
                  <c:v>52.800000000000146</c:v>
                </c:pt>
                <c:pt idx="529">
                  <c:v>52.900000000000098</c:v>
                </c:pt>
                <c:pt idx="530">
                  <c:v>53</c:v>
                </c:pt>
                <c:pt idx="531">
                  <c:v>53.100000000000151</c:v>
                </c:pt>
                <c:pt idx="532">
                  <c:v>53.200000000000053</c:v>
                </c:pt>
                <c:pt idx="533">
                  <c:v>53.300000000000146</c:v>
                </c:pt>
                <c:pt idx="534">
                  <c:v>53.400000000000098</c:v>
                </c:pt>
                <c:pt idx="535">
                  <c:v>53.5</c:v>
                </c:pt>
                <c:pt idx="536">
                  <c:v>53.600000000000151</c:v>
                </c:pt>
                <c:pt idx="537">
                  <c:v>53.700000000000053</c:v>
                </c:pt>
                <c:pt idx="538">
                  <c:v>53.800000000000146</c:v>
                </c:pt>
                <c:pt idx="539">
                  <c:v>53.900000000000098</c:v>
                </c:pt>
                <c:pt idx="540">
                  <c:v>54</c:v>
                </c:pt>
                <c:pt idx="541">
                  <c:v>54.100000000000151</c:v>
                </c:pt>
                <c:pt idx="542">
                  <c:v>54.200000000000053</c:v>
                </c:pt>
                <c:pt idx="543">
                  <c:v>54.300000000000146</c:v>
                </c:pt>
                <c:pt idx="544">
                  <c:v>54.400000000000098</c:v>
                </c:pt>
                <c:pt idx="545">
                  <c:v>54.5</c:v>
                </c:pt>
                <c:pt idx="546">
                  <c:v>54.600000000000151</c:v>
                </c:pt>
                <c:pt idx="547">
                  <c:v>54.700000000000053</c:v>
                </c:pt>
                <c:pt idx="548">
                  <c:v>54.800000000000146</c:v>
                </c:pt>
                <c:pt idx="549">
                  <c:v>54.900000000000098</c:v>
                </c:pt>
                <c:pt idx="550">
                  <c:v>55</c:v>
                </c:pt>
                <c:pt idx="551">
                  <c:v>55.100000000000151</c:v>
                </c:pt>
                <c:pt idx="552">
                  <c:v>55.200000000000053</c:v>
                </c:pt>
                <c:pt idx="553">
                  <c:v>55.300000000000146</c:v>
                </c:pt>
                <c:pt idx="554">
                  <c:v>55.400000000000098</c:v>
                </c:pt>
                <c:pt idx="555">
                  <c:v>55.5</c:v>
                </c:pt>
                <c:pt idx="556">
                  <c:v>55.600000000000151</c:v>
                </c:pt>
                <c:pt idx="557">
                  <c:v>55.700000000000053</c:v>
                </c:pt>
                <c:pt idx="558">
                  <c:v>55.800000000000146</c:v>
                </c:pt>
                <c:pt idx="559">
                  <c:v>55.900000000000098</c:v>
                </c:pt>
                <c:pt idx="560">
                  <c:v>56</c:v>
                </c:pt>
                <c:pt idx="561">
                  <c:v>56.100000000000151</c:v>
                </c:pt>
                <c:pt idx="562">
                  <c:v>56.200000000000053</c:v>
                </c:pt>
                <c:pt idx="563">
                  <c:v>56.300000000000146</c:v>
                </c:pt>
                <c:pt idx="564">
                  <c:v>56.400000000000098</c:v>
                </c:pt>
                <c:pt idx="565">
                  <c:v>56.5</c:v>
                </c:pt>
                <c:pt idx="566">
                  <c:v>56.600000000000151</c:v>
                </c:pt>
                <c:pt idx="567">
                  <c:v>56.700000000000053</c:v>
                </c:pt>
                <c:pt idx="568">
                  <c:v>56.800000000000146</c:v>
                </c:pt>
                <c:pt idx="569">
                  <c:v>56.900000000000098</c:v>
                </c:pt>
                <c:pt idx="570">
                  <c:v>57</c:v>
                </c:pt>
                <c:pt idx="571">
                  <c:v>57.100000000000151</c:v>
                </c:pt>
                <c:pt idx="572">
                  <c:v>57.200000000000053</c:v>
                </c:pt>
                <c:pt idx="573">
                  <c:v>57.300000000000146</c:v>
                </c:pt>
                <c:pt idx="574">
                  <c:v>57.400000000000098</c:v>
                </c:pt>
                <c:pt idx="575">
                  <c:v>57.5</c:v>
                </c:pt>
                <c:pt idx="576">
                  <c:v>57.600000000000151</c:v>
                </c:pt>
                <c:pt idx="577">
                  <c:v>57.700000000000053</c:v>
                </c:pt>
                <c:pt idx="578">
                  <c:v>57.800000000000146</c:v>
                </c:pt>
                <c:pt idx="579">
                  <c:v>57.900000000000098</c:v>
                </c:pt>
                <c:pt idx="580">
                  <c:v>58</c:v>
                </c:pt>
                <c:pt idx="581">
                  <c:v>58.100000000000151</c:v>
                </c:pt>
                <c:pt idx="582">
                  <c:v>58.200000000000053</c:v>
                </c:pt>
                <c:pt idx="583">
                  <c:v>58.300000000000146</c:v>
                </c:pt>
                <c:pt idx="584">
                  <c:v>58.400000000000098</c:v>
                </c:pt>
                <c:pt idx="585">
                  <c:v>58.5</c:v>
                </c:pt>
                <c:pt idx="586">
                  <c:v>58.600000000000151</c:v>
                </c:pt>
                <c:pt idx="587">
                  <c:v>58.700000000000053</c:v>
                </c:pt>
                <c:pt idx="588">
                  <c:v>58.800000000000146</c:v>
                </c:pt>
                <c:pt idx="589">
                  <c:v>58.900000000000098</c:v>
                </c:pt>
                <c:pt idx="590">
                  <c:v>59</c:v>
                </c:pt>
                <c:pt idx="591">
                  <c:v>59.100000000000151</c:v>
                </c:pt>
                <c:pt idx="592">
                  <c:v>59.200000000000053</c:v>
                </c:pt>
                <c:pt idx="593">
                  <c:v>59.300000000000146</c:v>
                </c:pt>
                <c:pt idx="594">
                  <c:v>59.400000000000098</c:v>
                </c:pt>
                <c:pt idx="595">
                  <c:v>59.5</c:v>
                </c:pt>
                <c:pt idx="596">
                  <c:v>59.600000000000151</c:v>
                </c:pt>
                <c:pt idx="597">
                  <c:v>59.700000000000053</c:v>
                </c:pt>
                <c:pt idx="598">
                  <c:v>59.800000000000146</c:v>
                </c:pt>
                <c:pt idx="599">
                  <c:v>59.900000000000098</c:v>
                </c:pt>
                <c:pt idx="600">
                  <c:v>60</c:v>
                </c:pt>
                <c:pt idx="601">
                  <c:v>60.100000000000151</c:v>
                </c:pt>
                <c:pt idx="602">
                  <c:v>60.200000000000053</c:v>
                </c:pt>
                <c:pt idx="603">
                  <c:v>60.300000000000146</c:v>
                </c:pt>
                <c:pt idx="604">
                  <c:v>60.400000000000098</c:v>
                </c:pt>
                <c:pt idx="605">
                  <c:v>60.5</c:v>
                </c:pt>
                <c:pt idx="606">
                  <c:v>60.600000000000151</c:v>
                </c:pt>
                <c:pt idx="607">
                  <c:v>60.700000000000053</c:v>
                </c:pt>
                <c:pt idx="608">
                  <c:v>60.800000000000146</c:v>
                </c:pt>
                <c:pt idx="609">
                  <c:v>60.900000000000098</c:v>
                </c:pt>
                <c:pt idx="610">
                  <c:v>61</c:v>
                </c:pt>
                <c:pt idx="611">
                  <c:v>61.100000000000151</c:v>
                </c:pt>
                <c:pt idx="612">
                  <c:v>61.200000000000053</c:v>
                </c:pt>
                <c:pt idx="613">
                  <c:v>61.300000000000146</c:v>
                </c:pt>
                <c:pt idx="614">
                  <c:v>61.400000000000098</c:v>
                </c:pt>
                <c:pt idx="615">
                  <c:v>61.5</c:v>
                </c:pt>
                <c:pt idx="616">
                  <c:v>61.600000000000151</c:v>
                </c:pt>
                <c:pt idx="617">
                  <c:v>61.700000000000053</c:v>
                </c:pt>
                <c:pt idx="618">
                  <c:v>61.800000000000146</c:v>
                </c:pt>
                <c:pt idx="619">
                  <c:v>61.900000000000098</c:v>
                </c:pt>
                <c:pt idx="620">
                  <c:v>62</c:v>
                </c:pt>
                <c:pt idx="621">
                  <c:v>62.100000000000151</c:v>
                </c:pt>
                <c:pt idx="622">
                  <c:v>62.200000000000053</c:v>
                </c:pt>
                <c:pt idx="623">
                  <c:v>62.300000000000146</c:v>
                </c:pt>
                <c:pt idx="624">
                  <c:v>62.400000000000098</c:v>
                </c:pt>
                <c:pt idx="625">
                  <c:v>62.5</c:v>
                </c:pt>
                <c:pt idx="626">
                  <c:v>62.600000000000151</c:v>
                </c:pt>
                <c:pt idx="627">
                  <c:v>62.700000000000053</c:v>
                </c:pt>
                <c:pt idx="628">
                  <c:v>62.800000000000146</c:v>
                </c:pt>
                <c:pt idx="629">
                  <c:v>62.900000000000098</c:v>
                </c:pt>
                <c:pt idx="630">
                  <c:v>63</c:v>
                </c:pt>
                <c:pt idx="631">
                  <c:v>63.100000000000151</c:v>
                </c:pt>
                <c:pt idx="632">
                  <c:v>63.200000000000053</c:v>
                </c:pt>
                <c:pt idx="633">
                  <c:v>63.300000000000146</c:v>
                </c:pt>
                <c:pt idx="634">
                  <c:v>63.400000000000098</c:v>
                </c:pt>
                <c:pt idx="635">
                  <c:v>63.5</c:v>
                </c:pt>
                <c:pt idx="636">
                  <c:v>63.600000000000151</c:v>
                </c:pt>
                <c:pt idx="637">
                  <c:v>63.700000000000053</c:v>
                </c:pt>
                <c:pt idx="638">
                  <c:v>63.800000000000146</c:v>
                </c:pt>
                <c:pt idx="639">
                  <c:v>63.900000000000098</c:v>
                </c:pt>
                <c:pt idx="640">
                  <c:v>64</c:v>
                </c:pt>
                <c:pt idx="641">
                  <c:v>64.100000000000108</c:v>
                </c:pt>
                <c:pt idx="642">
                  <c:v>64.200000000000045</c:v>
                </c:pt>
                <c:pt idx="643">
                  <c:v>64.300000000000182</c:v>
                </c:pt>
                <c:pt idx="644">
                  <c:v>64.400000000000105</c:v>
                </c:pt>
                <c:pt idx="645">
                  <c:v>64.5</c:v>
                </c:pt>
                <c:pt idx="646">
                  <c:v>64.600000000000108</c:v>
                </c:pt>
                <c:pt idx="647">
                  <c:v>64.700000000000045</c:v>
                </c:pt>
                <c:pt idx="648">
                  <c:v>64.800000000000182</c:v>
                </c:pt>
                <c:pt idx="649">
                  <c:v>64.900000000000105</c:v>
                </c:pt>
                <c:pt idx="650">
                  <c:v>65</c:v>
                </c:pt>
                <c:pt idx="651">
                  <c:v>65.100000000000108</c:v>
                </c:pt>
                <c:pt idx="652">
                  <c:v>65.200000000000045</c:v>
                </c:pt>
                <c:pt idx="653">
                  <c:v>65.300000000000182</c:v>
                </c:pt>
                <c:pt idx="654">
                  <c:v>65.400000000000105</c:v>
                </c:pt>
                <c:pt idx="655">
                  <c:v>65.5</c:v>
                </c:pt>
                <c:pt idx="656">
                  <c:v>65.600000000000108</c:v>
                </c:pt>
                <c:pt idx="657">
                  <c:v>65.700000000000045</c:v>
                </c:pt>
                <c:pt idx="658">
                  <c:v>65.800000000000182</c:v>
                </c:pt>
                <c:pt idx="659">
                  <c:v>65.900000000000105</c:v>
                </c:pt>
                <c:pt idx="660">
                  <c:v>66</c:v>
                </c:pt>
                <c:pt idx="661">
                  <c:v>66.100000000000108</c:v>
                </c:pt>
                <c:pt idx="662">
                  <c:v>66.200000000000045</c:v>
                </c:pt>
                <c:pt idx="663">
                  <c:v>66.300000000000182</c:v>
                </c:pt>
                <c:pt idx="664">
                  <c:v>66.400000000000105</c:v>
                </c:pt>
                <c:pt idx="665">
                  <c:v>66.5</c:v>
                </c:pt>
                <c:pt idx="666">
                  <c:v>66.600000000000108</c:v>
                </c:pt>
                <c:pt idx="667">
                  <c:v>66.700000000000045</c:v>
                </c:pt>
                <c:pt idx="668">
                  <c:v>66.800000000000182</c:v>
                </c:pt>
                <c:pt idx="669">
                  <c:v>66.900000000000105</c:v>
                </c:pt>
                <c:pt idx="670">
                  <c:v>67</c:v>
                </c:pt>
                <c:pt idx="671">
                  <c:v>67.100000000000108</c:v>
                </c:pt>
                <c:pt idx="672">
                  <c:v>67.200000000000045</c:v>
                </c:pt>
                <c:pt idx="673">
                  <c:v>67.300000000000182</c:v>
                </c:pt>
                <c:pt idx="674">
                  <c:v>67.400000000000105</c:v>
                </c:pt>
                <c:pt idx="675">
                  <c:v>67.5</c:v>
                </c:pt>
                <c:pt idx="676">
                  <c:v>67.600000000000108</c:v>
                </c:pt>
                <c:pt idx="677">
                  <c:v>67.700000000000045</c:v>
                </c:pt>
                <c:pt idx="678">
                  <c:v>67.800000000000182</c:v>
                </c:pt>
                <c:pt idx="679">
                  <c:v>67.900000000000105</c:v>
                </c:pt>
                <c:pt idx="680">
                  <c:v>68</c:v>
                </c:pt>
                <c:pt idx="681">
                  <c:v>68.100000000000108</c:v>
                </c:pt>
                <c:pt idx="682">
                  <c:v>68.200000000000045</c:v>
                </c:pt>
                <c:pt idx="683">
                  <c:v>68.300000000000182</c:v>
                </c:pt>
                <c:pt idx="684">
                  <c:v>68.400000000000105</c:v>
                </c:pt>
                <c:pt idx="685">
                  <c:v>68.5</c:v>
                </c:pt>
                <c:pt idx="686">
                  <c:v>68.600000000000108</c:v>
                </c:pt>
                <c:pt idx="687">
                  <c:v>68.700000000000045</c:v>
                </c:pt>
                <c:pt idx="688">
                  <c:v>68.800000000000182</c:v>
                </c:pt>
                <c:pt idx="689">
                  <c:v>68.900000000000105</c:v>
                </c:pt>
                <c:pt idx="690">
                  <c:v>69</c:v>
                </c:pt>
                <c:pt idx="691">
                  <c:v>69.100000000000108</c:v>
                </c:pt>
                <c:pt idx="692">
                  <c:v>69.200000000000045</c:v>
                </c:pt>
                <c:pt idx="693">
                  <c:v>69.300000000000182</c:v>
                </c:pt>
                <c:pt idx="694">
                  <c:v>69.400000000000105</c:v>
                </c:pt>
                <c:pt idx="695">
                  <c:v>69.5</c:v>
                </c:pt>
                <c:pt idx="696">
                  <c:v>69.600000000000108</c:v>
                </c:pt>
                <c:pt idx="697">
                  <c:v>69.700000000000045</c:v>
                </c:pt>
                <c:pt idx="698">
                  <c:v>69.800000000000182</c:v>
                </c:pt>
                <c:pt idx="699">
                  <c:v>69.900000000000105</c:v>
                </c:pt>
                <c:pt idx="700">
                  <c:v>70</c:v>
                </c:pt>
                <c:pt idx="701">
                  <c:v>70.100000000000108</c:v>
                </c:pt>
                <c:pt idx="702">
                  <c:v>70.200000000000045</c:v>
                </c:pt>
                <c:pt idx="703">
                  <c:v>70.300000000000182</c:v>
                </c:pt>
                <c:pt idx="704">
                  <c:v>70.400000000000105</c:v>
                </c:pt>
                <c:pt idx="705">
                  <c:v>70.5</c:v>
                </c:pt>
                <c:pt idx="706">
                  <c:v>70.600000000000108</c:v>
                </c:pt>
                <c:pt idx="707">
                  <c:v>70.700000000000045</c:v>
                </c:pt>
                <c:pt idx="708">
                  <c:v>70.800000000000182</c:v>
                </c:pt>
                <c:pt idx="709">
                  <c:v>70.900000000000105</c:v>
                </c:pt>
                <c:pt idx="710">
                  <c:v>71</c:v>
                </c:pt>
                <c:pt idx="711">
                  <c:v>71.100000000000108</c:v>
                </c:pt>
                <c:pt idx="712">
                  <c:v>71.200000000000045</c:v>
                </c:pt>
                <c:pt idx="713">
                  <c:v>71.300000000000182</c:v>
                </c:pt>
                <c:pt idx="714">
                  <c:v>71.400000000000105</c:v>
                </c:pt>
                <c:pt idx="715">
                  <c:v>71.5</c:v>
                </c:pt>
                <c:pt idx="716">
                  <c:v>71.600000000000108</c:v>
                </c:pt>
                <c:pt idx="717">
                  <c:v>71.700000000000045</c:v>
                </c:pt>
                <c:pt idx="718">
                  <c:v>71.800000000000182</c:v>
                </c:pt>
                <c:pt idx="719">
                  <c:v>71.900000000000105</c:v>
                </c:pt>
                <c:pt idx="720">
                  <c:v>72</c:v>
                </c:pt>
                <c:pt idx="721">
                  <c:v>72.100000000000108</c:v>
                </c:pt>
                <c:pt idx="722">
                  <c:v>72.200000000000045</c:v>
                </c:pt>
                <c:pt idx="723">
                  <c:v>72.300000000000182</c:v>
                </c:pt>
                <c:pt idx="724">
                  <c:v>72.400000000000105</c:v>
                </c:pt>
                <c:pt idx="725">
                  <c:v>72.5</c:v>
                </c:pt>
                <c:pt idx="726">
                  <c:v>72.600000000000108</c:v>
                </c:pt>
                <c:pt idx="727">
                  <c:v>72.700000000000045</c:v>
                </c:pt>
                <c:pt idx="728">
                  <c:v>72.800000000000182</c:v>
                </c:pt>
                <c:pt idx="729">
                  <c:v>72.900000000000105</c:v>
                </c:pt>
                <c:pt idx="730">
                  <c:v>73</c:v>
                </c:pt>
                <c:pt idx="731">
                  <c:v>73.100000000000108</c:v>
                </c:pt>
                <c:pt idx="732">
                  <c:v>73.200000000000045</c:v>
                </c:pt>
                <c:pt idx="733">
                  <c:v>73.300000000000182</c:v>
                </c:pt>
                <c:pt idx="734">
                  <c:v>73.400000000000105</c:v>
                </c:pt>
                <c:pt idx="735">
                  <c:v>73.5</c:v>
                </c:pt>
                <c:pt idx="736">
                  <c:v>73.600000000000108</c:v>
                </c:pt>
                <c:pt idx="737">
                  <c:v>73.700000000000045</c:v>
                </c:pt>
                <c:pt idx="738">
                  <c:v>73.800000000000182</c:v>
                </c:pt>
                <c:pt idx="739">
                  <c:v>73.900000000000105</c:v>
                </c:pt>
                <c:pt idx="740">
                  <c:v>74</c:v>
                </c:pt>
                <c:pt idx="741">
                  <c:v>74.100000000000108</c:v>
                </c:pt>
                <c:pt idx="742">
                  <c:v>74.200000000000045</c:v>
                </c:pt>
                <c:pt idx="743">
                  <c:v>74.300000000000182</c:v>
                </c:pt>
                <c:pt idx="744">
                  <c:v>74.400000000000105</c:v>
                </c:pt>
                <c:pt idx="745">
                  <c:v>74.5</c:v>
                </c:pt>
                <c:pt idx="746">
                  <c:v>74.600000000000108</c:v>
                </c:pt>
                <c:pt idx="747">
                  <c:v>74.700000000000045</c:v>
                </c:pt>
                <c:pt idx="748">
                  <c:v>74.800000000000182</c:v>
                </c:pt>
                <c:pt idx="749">
                  <c:v>74.900000000000105</c:v>
                </c:pt>
                <c:pt idx="750">
                  <c:v>75</c:v>
                </c:pt>
                <c:pt idx="751">
                  <c:v>75.100000000000108</c:v>
                </c:pt>
                <c:pt idx="752">
                  <c:v>75.200000000000045</c:v>
                </c:pt>
                <c:pt idx="753">
                  <c:v>75.300000000000182</c:v>
                </c:pt>
                <c:pt idx="754">
                  <c:v>75.400000000000105</c:v>
                </c:pt>
                <c:pt idx="755">
                  <c:v>75.5</c:v>
                </c:pt>
                <c:pt idx="756">
                  <c:v>75.600000000000108</c:v>
                </c:pt>
                <c:pt idx="757">
                  <c:v>75.700000000000045</c:v>
                </c:pt>
                <c:pt idx="758">
                  <c:v>75.800000000000182</c:v>
                </c:pt>
                <c:pt idx="759">
                  <c:v>75.900000000000105</c:v>
                </c:pt>
                <c:pt idx="760">
                  <c:v>76</c:v>
                </c:pt>
                <c:pt idx="761">
                  <c:v>76.100000000000108</c:v>
                </c:pt>
                <c:pt idx="762">
                  <c:v>76.200000000000045</c:v>
                </c:pt>
                <c:pt idx="763">
                  <c:v>76.300000000000182</c:v>
                </c:pt>
                <c:pt idx="764">
                  <c:v>76.400000000000105</c:v>
                </c:pt>
                <c:pt idx="765">
                  <c:v>76.5</c:v>
                </c:pt>
                <c:pt idx="766">
                  <c:v>76.600000000000108</c:v>
                </c:pt>
                <c:pt idx="767">
                  <c:v>76.700000000000045</c:v>
                </c:pt>
                <c:pt idx="768">
                  <c:v>76.800000000000182</c:v>
                </c:pt>
                <c:pt idx="769">
                  <c:v>76.900000000000105</c:v>
                </c:pt>
                <c:pt idx="770">
                  <c:v>77</c:v>
                </c:pt>
                <c:pt idx="771">
                  <c:v>77.100000000000108</c:v>
                </c:pt>
                <c:pt idx="772">
                  <c:v>77.200000000000045</c:v>
                </c:pt>
                <c:pt idx="773">
                  <c:v>77.300000000000182</c:v>
                </c:pt>
                <c:pt idx="774">
                  <c:v>77.400000000000105</c:v>
                </c:pt>
                <c:pt idx="775">
                  <c:v>77.5</c:v>
                </c:pt>
                <c:pt idx="776">
                  <c:v>77.600000000000108</c:v>
                </c:pt>
                <c:pt idx="777">
                  <c:v>77.700000000000045</c:v>
                </c:pt>
                <c:pt idx="778">
                  <c:v>77.800000000000182</c:v>
                </c:pt>
                <c:pt idx="779">
                  <c:v>77.900000000000105</c:v>
                </c:pt>
                <c:pt idx="780">
                  <c:v>78</c:v>
                </c:pt>
                <c:pt idx="781">
                  <c:v>78.100000000000108</c:v>
                </c:pt>
                <c:pt idx="782">
                  <c:v>78.200000000000045</c:v>
                </c:pt>
                <c:pt idx="783">
                  <c:v>78.300000000000182</c:v>
                </c:pt>
                <c:pt idx="784">
                  <c:v>78.400000000000105</c:v>
                </c:pt>
                <c:pt idx="785">
                  <c:v>78.5</c:v>
                </c:pt>
                <c:pt idx="786">
                  <c:v>78.600000000000108</c:v>
                </c:pt>
                <c:pt idx="787">
                  <c:v>78.700000000000045</c:v>
                </c:pt>
                <c:pt idx="788">
                  <c:v>78.800000000000182</c:v>
                </c:pt>
                <c:pt idx="789">
                  <c:v>78.900000000000105</c:v>
                </c:pt>
                <c:pt idx="790">
                  <c:v>79</c:v>
                </c:pt>
                <c:pt idx="791">
                  <c:v>79.100000000000108</c:v>
                </c:pt>
                <c:pt idx="792">
                  <c:v>79.200000000000045</c:v>
                </c:pt>
                <c:pt idx="793">
                  <c:v>79.300000000000182</c:v>
                </c:pt>
                <c:pt idx="794">
                  <c:v>79.400000000000105</c:v>
                </c:pt>
                <c:pt idx="795">
                  <c:v>79.5</c:v>
                </c:pt>
                <c:pt idx="796">
                  <c:v>79.600000000000108</c:v>
                </c:pt>
                <c:pt idx="797">
                  <c:v>79.700000000000045</c:v>
                </c:pt>
                <c:pt idx="798">
                  <c:v>79.800000000000182</c:v>
                </c:pt>
                <c:pt idx="799">
                  <c:v>79.900000000000105</c:v>
                </c:pt>
                <c:pt idx="800">
                  <c:v>80</c:v>
                </c:pt>
                <c:pt idx="801">
                  <c:v>80.100000000000108</c:v>
                </c:pt>
                <c:pt idx="802">
                  <c:v>80.200000000000045</c:v>
                </c:pt>
                <c:pt idx="803">
                  <c:v>80.300000000000182</c:v>
                </c:pt>
                <c:pt idx="804">
                  <c:v>80.400000000000105</c:v>
                </c:pt>
                <c:pt idx="805">
                  <c:v>80.5</c:v>
                </c:pt>
                <c:pt idx="806">
                  <c:v>80.600000000000108</c:v>
                </c:pt>
                <c:pt idx="807">
                  <c:v>80.700000000000045</c:v>
                </c:pt>
                <c:pt idx="808">
                  <c:v>80.800000000000182</c:v>
                </c:pt>
                <c:pt idx="809">
                  <c:v>80.900000000000105</c:v>
                </c:pt>
                <c:pt idx="810">
                  <c:v>81</c:v>
                </c:pt>
                <c:pt idx="811">
                  <c:v>81.100000000000108</c:v>
                </c:pt>
                <c:pt idx="812">
                  <c:v>81.200000000000045</c:v>
                </c:pt>
                <c:pt idx="813">
                  <c:v>81.300000000000182</c:v>
                </c:pt>
                <c:pt idx="814">
                  <c:v>81.400000000000105</c:v>
                </c:pt>
                <c:pt idx="815">
                  <c:v>81.5</c:v>
                </c:pt>
                <c:pt idx="816">
                  <c:v>81.600000000000108</c:v>
                </c:pt>
                <c:pt idx="817">
                  <c:v>81.700000000000045</c:v>
                </c:pt>
                <c:pt idx="818">
                  <c:v>81.800000000000182</c:v>
                </c:pt>
                <c:pt idx="819">
                  <c:v>81.900000000000105</c:v>
                </c:pt>
                <c:pt idx="820">
                  <c:v>82</c:v>
                </c:pt>
                <c:pt idx="821">
                  <c:v>82.100000000000108</c:v>
                </c:pt>
                <c:pt idx="822">
                  <c:v>82.200000000000045</c:v>
                </c:pt>
                <c:pt idx="823">
                  <c:v>82.300000000000182</c:v>
                </c:pt>
                <c:pt idx="824">
                  <c:v>82.400000000000105</c:v>
                </c:pt>
                <c:pt idx="825">
                  <c:v>82.5</c:v>
                </c:pt>
                <c:pt idx="826">
                  <c:v>82.600000000000108</c:v>
                </c:pt>
                <c:pt idx="827">
                  <c:v>82.700000000000045</c:v>
                </c:pt>
                <c:pt idx="828">
                  <c:v>82.800000000000182</c:v>
                </c:pt>
                <c:pt idx="829">
                  <c:v>82.900000000000105</c:v>
                </c:pt>
                <c:pt idx="830">
                  <c:v>83</c:v>
                </c:pt>
                <c:pt idx="831">
                  <c:v>83.100000000000108</c:v>
                </c:pt>
                <c:pt idx="832">
                  <c:v>83.200000000000045</c:v>
                </c:pt>
                <c:pt idx="833">
                  <c:v>83.300000000000182</c:v>
                </c:pt>
                <c:pt idx="834">
                  <c:v>83.400000000000105</c:v>
                </c:pt>
                <c:pt idx="835">
                  <c:v>83.5</c:v>
                </c:pt>
                <c:pt idx="836">
                  <c:v>83.600000000000108</c:v>
                </c:pt>
                <c:pt idx="837">
                  <c:v>83.700000000000045</c:v>
                </c:pt>
                <c:pt idx="838">
                  <c:v>83.800000000000182</c:v>
                </c:pt>
                <c:pt idx="839">
                  <c:v>83.900000000000105</c:v>
                </c:pt>
                <c:pt idx="840">
                  <c:v>84</c:v>
                </c:pt>
                <c:pt idx="841">
                  <c:v>84.100000000000108</c:v>
                </c:pt>
                <c:pt idx="842">
                  <c:v>84.200000000000045</c:v>
                </c:pt>
                <c:pt idx="843">
                  <c:v>84.300000000000182</c:v>
                </c:pt>
                <c:pt idx="844">
                  <c:v>84.400000000000105</c:v>
                </c:pt>
                <c:pt idx="845">
                  <c:v>84.5</c:v>
                </c:pt>
                <c:pt idx="846">
                  <c:v>84.600000000000108</c:v>
                </c:pt>
                <c:pt idx="847">
                  <c:v>84.700000000000045</c:v>
                </c:pt>
                <c:pt idx="848">
                  <c:v>84.800000000000182</c:v>
                </c:pt>
                <c:pt idx="849">
                  <c:v>84.900000000000105</c:v>
                </c:pt>
                <c:pt idx="850">
                  <c:v>85</c:v>
                </c:pt>
                <c:pt idx="851">
                  <c:v>85.100000000000108</c:v>
                </c:pt>
                <c:pt idx="852">
                  <c:v>85.200000000000045</c:v>
                </c:pt>
                <c:pt idx="853">
                  <c:v>85.300000000000182</c:v>
                </c:pt>
                <c:pt idx="854">
                  <c:v>85.400000000000105</c:v>
                </c:pt>
                <c:pt idx="855">
                  <c:v>85.5</c:v>
                </c:pt>
                <c:pt idx="856">
                  <c:v>85.600000000000108</c:v>
                </c:pt>
                <c:pt idx="857">
                  <c:v>85.700000000000045</c:v>
                </c:pt>
                <c:pt idx="858">
                  <c:v>85.800000000000182</c:v>
                </c:pt>
                <c:pt idx="859">
                  <c:v>85.900000000000105</c:v>
                </c:pt>
                <c:pt idx="860">
                  <c:v>86</c:v>
                </c:pt>
                <c:pt idx="861">
                  <c:v>86.100000000000108</c:v>
                </c:pt>
                <c:pt idx="862">
                  <c:v>86.200000000000045</c:v>
                </c:pt>
                <c:pt idx="863">
                  <c:v>86.300000000000182</c:v>
                </c:pt>
                <c:pt idx="864">
                  <c:v>86.400000000000105</c:v>
                </c:pt>
                <c:pt idx="865">
                  <c:v>86.5</c:v>
                </c:pt>
                <c:pt idx="866">
                  <c:v>86.600000000000108</c:v>
                </c:pt>
                <c:pt idx="867">
                  <c:v>86.700000000000045</c:v>
                </c:pt>
                <c:pt idx="868">
                  <c:v>86.800000000000182</c:v>
                </c:pt>
                <c:pt idx="869">
                  <c:v>86.900000000000105</c:v>
                </c:pt>
                <c:pt idx="870">
                  <c:v>87</c:v>
                </c:pt>
                <c:pt idx="871">
                  <c:v>87.100000000000108</c:v>
                </c:pt>
                <c:pt idx="872">
                  <c:v>87.200000000000045</c:v>
                </c:pt>
                <c:pt idx="873">
                  <c:v>87.300000000000182</c:v>
                </c:pt>
                <c:pt idx="874">
                  <c:v>87.400000000000105</c:v>
                </c:pt>
                <c:pt idx="875">
                  <c:v>87.5</c:v>
                </c:pt>
                <c:pt idx="876">
                  <c:v>87.600000000000108</c:v>
                </c:pt>
                <c:pt idx="877">
                  <c:v>87.700000000000045</c:v>
                </c:pt>
                <c:pt idx="878">
                  <c:v>87.800000000000182</c:v>
                </c:pt>
                <c:pt idx="879">
                  <c:v>87.900000000000105</c:v>
                </c:pt>
                <c:pt idx="880">
                  <c:v>88</c:v>
                </c:pt>
                <c:pt idx="881">
                  <c:v>88.100000000000108</c:v>
                </c:pt>
                <c:pt idx="882">
                  <c:v>88.200000000000045</c:v>
                </c:pt>
                <c:pt idx="883">
                  <c:v>88.300000000000182</c:v>
                </c:pt>
                <c:pt idx="884">
                  <c:v>88.400000000000105</c:v>
                </c:pt>
                <c:pt idx="885">
                  <c:v>88.5</c:v>
                </c:pt>
                <c:pt idx="886">
                  <c:v>88.600000000000108</c:v>
                </c:pt>
                <c:pt idx="887">
                  <c:v>88.700000000000045</c:v>
                </c:pt>
                <c:pt idx="888">
                  <c:v>88.800000000000182</c:v>
                </c:pt>
                <c:pt idx="889">
                  <c:v>88.900000000000105</c:v>
                </c:pt>
                <c:pt idx="890">
                  <c:v>89</c:v>
                </c:pt>
                <c:pt idx="891">
                  <c:v>89.100000000000108</c:v>
                </c:pt>
                <c:pt idx="892">
                  <c:v>89.200000000000045</c:v>
                </c:pt>
                <c:pt idx="893">
                  <c:v>89.300000000000182</c:v>
                </c:pt>
                <c:pt idx="894">
                  <c:v>89.400000000000105</c:v>
                </c:pt>
                <c:pt idx="895">
                  <c:v>89.5</c:v>
                </c:pt>
                <c:pt idx="896">
                  <c:v>89.600000000000108</c:v>
                </c:pt>
                <c:pt idx="897">
                  <c:v>89.700000000000045</c:v>
                </c:pt>
                <c:pt idx="898">
                  <c:v>89.800000000000182</c:v>
                </c:pt>
                <c:pt idx="899">
                  <c:v>89.900000000000105</c:v>
                </c:pt>
                <c:pt idx="900">
                  <c:v>90</c:v>
                </c:pt>
                <c:pt idx="901">
                  <c:v>90.100000000000108</c:v>
                </c:pt>
                <c:pt idx="902">
                  <c:v>90.200000000000045</c:v>
                </c:pt>
                <c:pt idx="903">
                  <c:v>90.300000000000182</c:v>
                </c:pt>
                <c:pt idx="904">
                  <c:v>90.400000000000105</c:v>
                </c:pt>
                <c:pt idx="905">
                  <c:v>90.5</c:v>
                </c:pt>
                <c:pt idx="906">
                  <c:v>90.600000000000108</c:v>
                </c:pt>
                <c:pt idx="907">
                  <c:v>90.700000000000045</c:v>
                </c:pt>
                <c:pt idx="908">
                  <c:v>90.800000000000182</c:v>
                </c:pt>
                <c:pt idx="909">
                  <c:v>90.900000000000105</c:v>
                </c:pt>
                <c:pt idx="910">
                  <c:v>91</c:v>
                </c:pt>
                <c:pt idx="911">
                  <c:v>91.100000000000108</c:v>
                </c:pt>
                <c:pt idx="912">
                  <c:v>91.200000000000045</c:v>
                </c:pt>
                <c:pt idx="913">
                  <c:v>91.300000000000182</c:v>
                </c:pt>
                <c:pt idx="914">
                  <c:v>91.400000000000105</c:v>
                </c:pt>
                <c:pt idx="915">
                  <c:v>91.5</c:v>
                </c:pt>
                <c:pt idx="916">
                  <c:v>91.600000000000108</c:v>
                </c:pt>
                <c:pt idx="917">
                  <c:v>91.700000000000045</c:v>
                </c:pt>
                <c:pt idx="918">
                  <c:v>91.800000000000182</c:v>
                </c:pt>
                <c:pt idx="919">
                  <c:v>91.900000000000105</c:v>
                </c:pt>
                <c:pt idx="920">
                  <c:v>92</c:v>
                </c:pt>
                <c:pt idx="921">
                  <c:v>92.100000000000108</c:v>
                </c:pt>
                <c:pt idx="922">
                  <c:v>92.200000000000045</c:v>
                </c:pt>
                <c:pt idx="923">
                  <c:v>92.300000000000182</c:v>
                </c:pt>
                <c:pt idx="924">
                  <c:v>92.400000000000105</c:v>
                </c:pt>
                <c:pt idx="925">
                  <c:v>92.5</c:v>
                </c:pt>
                <c:pt idx="926">
                  <c:v>92.600000000000108</c:v>
                </c:pt>
                <c:pt idx="927">
                  <c:v>92.700000000000045</c:v>
                </c:pt>
                <c:pt idx="928">
                  <c:v>92.800000000000182</c:v>
                </c:pt>
                <c:pt idx="929">
                  <c:v>92.900000000000105</c:v>
                </c:pt>
                <c:pt idx="930">
                  <c:v>93</c:v>
                </c:pt>
                <c:pt idx="931">
                  <c:v>93.100000000000108</c:v>
                </c:pt>
                <c:pt idx="932">
                  <c:v>93.200000000000045</c:v>
                </c:pt>
                <c:pt idx="933">
                  <c:v>93.300000000000182</c:v>
                </c:pt>
                <c:pt idx="934">
                  <c:v>93.400000000000105</c:v>
                </c:pt>
                <c:pt idx="935">
                  <c:v>93.5</c:v>
                </c:pt>
                <c:pt idx="936">
                  <c:v>93.600000000000108</c:v>
                </c:pt>
                <c:pt idx="937">
                  <c:v>93.700000000000045</c:v>
                </c:pt>
                <c:pt idx="938">
                  <c:v>93.800000000000182</c:v>
                </c:pt>
                <c:pt idx="939">
                  <c:v>93.900000000000105</c:v>
                </c:pt>
                <c:pt idx="940">
                  <c:v>94</c:v>
                </c:pt>
                <c:pt idx="941">
                  <c:v>94.100000000000108</c:v>
                </c:pt>
                <c:pt idx="942">
                  <c:v>94.200000000000045</c:v>
                </c:pt>
                <c:pt idx="943">
                  <c:v>94.300000000000182</c:v>
                </c:pt>
                <c:pt idx="944">
                  <c:v>94.400000000000105</c:v>
                </c:pt>
                <c:pt idx="945">
                  <c:v>94.5</c:v>
                </c:pt>
                <c:pt idx="946">
                  <c:v>94.600000000000108</c:v>
                </c:pt>
                <c:pt idx="947">
                  <c:v>94.700000000000045</c:v>
                </c:pt>
                <c:pt idx="948">
                  <c:v>94.800000000000182</c:v>
                </c:pt>
                <c:pt idx="949">
                  <c:v>94.900000000000105</c:v>
                </c:pt>
                <c:pt idx="950">
                  <c:v>95</c:v>
                </c:pt>
                <c:pt idx="951">
                  <c:v>95.100000000000108</c:v>
                </c:pt>
                <c:pt idx="952">
                  <c:v>95.200000000000045</c:v>
                </c:pt>
                <c:pt idx="953">
                  <c:v>95.300000000000182</c:v>
                </c:pt>
                <c:pt idx="954">
                  <c:v>95.400000000000105</c:v>
                </c:pt>
                <c:pt idx="955">
                  <c:v>95.5</c:v>
                </c:pt>
                <c:pt idx="956">
                  <c:v>95.600000000000108</c:v>
                </c:pt>
                <c:pt idx="957">
                  <c:v>95.700000000000045</c:v>
                </c:pt>
                <c:pt idx="958">
                  <c:v>95.800000000000182</c:v>
                </c:pt>
                <c:pt idx="959">
                  <c:v>95.900000000000105</c:v>
                </c:pt>
                <c:pt idx="960">
                  <c:v>96</c:v>
                </c:pt>
                <c:pt idx="961">
                  <c:v>96.100000000000108</c:v>
                </c:pt>
                <c:pt idx="962">
                  <c:v>96.200000000000045</c:v>
                </c:pt>
                <c:pt idx="963">
                  <c:v>96.300000000000182</c:v>
                </c:pt>
                <c:pt idx="964">
                  <c:v>96.400000000000105</c:v>
                </c:pt>
                <c:pt idx="965">
                  <c:v>96.5</c:v>
                </c:pt>
                <c:pt idx="966">
                  <c:v>96.600000000000108</c:v>
                </c:pt>
                <c:pt idx="967">
                  <c:v>96.700000000000045</c:v>
                </c:pt>
                <c:pt idx="968">
                  <c:v>96.800000000000182</c:v>
                </c:pt>
                <c:pt idx="969">
                  <c:v>96.900000000000105</c:v>
                </c:pt>
                <c:pt idx="970">
                  <c:v>97</c:v>
                </c:pt>
                <c:pt idx="971">
                  <c:v>97.100000000000108</c:v>
                </c:pt>
                <c:pt idx="972">
                  <c:v>97.200000000000045</c:v>
                </c:pt>
                <c:pt idx="973">
                  <c:v>97.300000000000182</c:v>
                </c:pt>
                <c:pt idx="974">
                  <c:v>97.400000000000105</c:v>
                </c:pt>
                <c:pt idx="975">
                  <c:v>97.5</c:v>
                </c:pt>
                <c:pt idx="976">
                  <c:v>97.600000000000108</c:v>
                </c:pt>
                <c:pt idx="977">
                  <c:v>97.700000000000045</c:v>
                </c:pt>
                <c:pt idx="978">
                  <c:v>97.800000000000182</c:v>
                </c:pt>
                <c:pt idx="979">
                  <c:v>97.900000000000105</c:v>
                </c:pt>
                <c:pt idx="980">
                  <c:v>98</c:v>
                </c:pt>
                <c:pt idx="981">
                  <c:v>98.100000000000108</c:v>
                </c:pt>
                <c:pt idx="982">
                  <c:v>98.200000000000045</c:v>
                </c:pt>
                <c:pt idx="983">
                  <c:v>98.300000000000182</c:v>
                </c:pt>
                <c:pt idx="984">
                  <c:v>98.400000000000105</c:v>
                </c:pt>
                <c:pt idx="985">
                  <c:v>98.5</c:v>
                </c:pt>
                <c:pt idx="986">
                  <c:v>98.600000000000108</c:v>
                </c:pt>
                <c:pt idx="987">
                  <c:v>98.700000000000045</c:v>
                </c:pt>
                <c:pt idx="988">
                  <c:v>98.800000000000182</c:v>
                </c:pt>
                <c:pt idx="989">
                  <c:v>98.900000000000105</c:v>
                </c:pt>
                <c:pt idx="990">
                  <c:v>99</c:v>
                </c:pt>
                <c:pt idx="991">
                  <c:v>99.100000000000108</c:v>
                </c:pt>
                <c:pt idx="992">
                  <c:v>99.200000000000045</c:v>
                </c:pt>
                <c:pt idx="993">
                  <c:v>99.300000000000182</c:v>
                </c:pt>
                <c:pt idx="994">
                  <c:v>99.400000000000105</c:v>
                </c:pt>
                <c:pt idx="995">
                  <c:v>99.5</c:v>
                </c:pt>
                <c:pt idx="996">
                  <c:v>99.600000000000108</c:v>
                </c:pt>
                <c:pt idx="997">
                  <c:v>99.700000000000045</c:v>
                </c:pt>
                <c:pt idx="998">
                  <c:v>99.800000000000182</c:v>
                </c:pt>
                <c:pt idx="999">
                  <c:v>99.900000000000105</c:v>
                </c:pt>
                <c:pt idx="1000">
                  <c:v>100</c:v>
                </c:pt>
                <c:pt idx="1001">
                  <c:v>100.10000000000008</c:v>
                </c:pt>
                <c:pt idx="1002">
                  <c:v>100.2000000000001</c:v>
                </c:pt>
                <c:pt idx="1003">
                  <c:v>100.3000000000002</c:v>
                </c:pt>
                <c:pt idx="1004">
                  <c:v>100.40000000000012</c:v>
                </c:pt>
                <c:pt idx="1005">
                  <c:v>100.5</c:v>
                </c:pt>
                <c:pt idx="1006">
                  <c:v>100.60000000000008</c:v>
                </c:pt>
                <c:pt idx="1007">
                  <c:v>100.7000000000001</c:v>
                </c:pt>
                <c:pt idx="1008">
                  <c:v>100.8000000000002</c:v>
                </c:pt>
                <c:pt idx="1009">
                  <c:v>100.90000000000012</c:v>
                </c:pt>
                <c:pt idx="1010">
                  <c:v>101</c:v>
                </c:pt>
                <c:pt idx="1011">
                  <c:v>101.10000000000008</c:v>
                </c:pt>
                <c:pt idx="1012">
                  <c:v>101.2000000000001</c:v>
                </c:pt>
                <c:pt idx="1013">
                  <c:v>101.3166666666668</c:v>
                </c:pt>
                <c:pt idx="1014">
                  <c:v>101.4166666666669</c:v>
                </c:pt>
                <c:pt idx="1015">
                  <c:v>101.51666666666669</c:v>
                </c:pt>
                <c:pt idx="1016">
                  <c:v>101.7000000000001</c:v>
                </c:pt>
                <c:pt idx="1017">
                  <c:v>101.8000000000002</c:v>
                </c:pt>
                <c:pt idx="1018">
                  <c:v>101.90000000000012</c:v>
                </c:pt>
                <c:pt idx="1019">
                  <c:v>102</c:v>
                </c:pt>
                <c:pt idx="1020">
                  <c:v>102.10000000000008</c:v>
                </c:pt>
                <c:pt idx="1021">
                  <c:v>102.2000000000001</c:v>
                </c:pt>
                <c:pt idx="1022">
                  <c:v>102.3000000000002</c:v>
                </c:pt>
                <c:pt idx="1023">
                  <c:v>102.40000000000012</c:v>
                </c:pt>
                <c:pt idx="1024">
                  <c:v>102.5</c:v>
                </c:pt>
                <c:pt idx="1025">
                  <c:v>102.60000000000008</c:v>
                </c:pt>
                <c:pt idx="1026">
                  <c:v>102.7000000000001</c:v>
                </c:pt>
                <c:pt idx="1027">
                  <c:v>102.8000000000002</c:v>
                </c:pt>
                <c:pt idx="1028">
                  <c:v>102.90000000000012</c:v>
                </c:pt>
                <c:pt idx="1029">
                  <c:v>103</c:v>
                </c:pt>
                <c:pt idx="1030">
                  <c:v>103.10000000000008</c:v>
                </c:pt>
                <c:pt idx="1031">
                  <c:v>103.2000000000001</c:v>
                </c:pt>
                <c:pt idx="1032">
                  <c:v>103.3000000000002</c:v>
                </c:pt>
                <c:pt idx="1033">
                  <c:v>103.40000000000012</c:v>
                </c:pt>
                <c:pt idx="1034">
                  <c:v>103.5</c:v>
                </c:pt>
                <c:pt idx="1035">
                  <c:v>103.60000000000008</c:v>
                </c:pt>
                <c:pt idx="1036">
                  <c:v>103.7000000000001</c:v>
                </c:pt>
                <c:pt idx="1037">
                  <c:v>103.8000000000002</c:v>
                </c:pt>
                <c:pt idx="1038">
                  <c:v>103.90000000000012</c:v>
                </c:pt>
                <c:pt idx="1039">
                  <c:v>104</c:v>
                </c:pt>
                <c:pt idx="1040">
                  <c:v>104.10000000000008</c:v>
                </c:pt>
                <c:pt idx="1041">
                  <c:v>104.2000000000001</c:v>
                </c:pt>
                <c:pt idx="1042">
                  <c:v>104.3000000000002</c:v>
                </c:pt>
                <c:pt idx="1043">
                  <c:v>104.40000000000012</c:v>
                </c:pt>
                <c:pt idx="1044">
                  <c:v>104.5</c:v>
                </c:pt>
                <c:pt idx="1045">
                  <c:v>104.60000000000008</c:v>
                </c:pt>
                <c:pt idx="1046">
                  <c:v>104.7000000000001</c:v>
                </c:pt>
                <c:pt idx="1047">
                  <c:v>104.8000000000002</c:v>
                </c:pt>
                <c:pt idx="1048">
                  <c:v>104.90000000000012</c:v>
                </c:pt>
                <c:pt idx="1049">
                  <c:v>105</c:v>
                </c:pt>
                <c:pt idx="1050">
                  <c:v>105.10000000000008</c:v>
                </c:pt>
                <c:pt idx="1051">
                  <c:v>105.2166666666668</c:v>
                </c:pt>
                <c:pt idx="1052">
                  <c:v>105.3166666666668</c:v>
                </c:pt>
                <c:pt idx="1053">
                  <c:v>105.4166666666669</c:v>
                </c:pt>
                <c:pt idx="1054">
                  <c:v>105.51666666666669</c:v>
                </c:pt>
                <c:pt idx="1055">
                  <c:v>105.7000000000001</c:v>
                </c:pt>
                <c:pt idx="1056">
                  <c:v>105.8000000000002</c:v>
                </c:pt>
                <c:pt idx="1057">
                  <c:v>105.90000000000012</c:v>
                </c:pt>
                <c:pt idx="1058">
                  <c:v>106</c:v>
                </c:pt>
                <c:pt idx="1059">
                  <c:v>106.10000000000008</c:v>
                </c:pt>
                <c:pt idx="1060">
                  <c:v>106.2000000000001</c:v>
                </c:pt>
                <c:pt idx="1061">
                  <c:v>106.3000000000002</c:v>
                </c:pt>
                <c:pt idx="1062">
                  <c:v>106.40000000000012</c:v>
                </c:pt>
                <c:pt idx="1063">
                  <c:v>106.5</c:v>
                </c:pt>
                <c:pt idx="1064">
                  <c:v>106.60000000000008</c:v>
                </c:pt>
                <c:pt idx="1065">
                  <c:v>106.7000000000001</c:v>
                </c:pt>
                <c:pt idx="1066">
                  <c:v>106.8000000000002</c:v>
                </c:pt>
                <c:pt idx="1067">
                  <c:v>106.90000000000012</c:v>
                </c:pt>
                <c:pt idx="1068">
                  <c:v>107</c:v>
                </c:pt>
                <c:pt idx="1069">
                  <c:v>107.10000000000008</c:v>
                </c:pt>
                <c:pt idx="1070">
                  <c:v>107.2000000000001</c:v>
                </c:pt>
                <c:pt idx="1071">
                  <c:v>107.3000000000002</c:v>
                </c:pt>
                <c:pt idx="1072">
                  <c:v>107.40000000000012</c:v>
                </c:pt>
                <c:pt idx="1073">
                  <c:v>107.5</c:v>
                </c:pt>
                <c:pt idx="1074">
                  <c:v>107.60000000000008</c:v>
                </c:pt>
                <c:pt idx="1075">
                  <c:v>107.7000000000001</c:v>
                </c:pt>
                <c:pt idx="1076">
                  <c:v>107.8000000000002</c:v>
                </c:pt>
                <c:pt idx="1077">
                  <c:v>107.90000000000012</c:v>
                </c:pt>
                <c:pt idx="1078">
                  <c:v>108</c:v>
                </c:pt>
                <c:pt idx="1079">
                  <c:v>108.10000000000008</c:v>
                </c:pt>
                <c:pt idx="1080">
                  <c:v>108.2000000000001</c:v>
                </c:pt>
                <c:pt idx="1081">
                  <c:v>108.3000000000002</c:v>
                </c:pt>
                <c:pt idx="1082">
                  <c:v>108.40000000000012</c:v>
                </c:pt>
                <c:pt idx="1083">
                  <c:v>108.5</c:v>
                </c:pt>
                <c:pt idx="1084">
                  <c:v>108.60000000000008</c:v>
                </c:pt>
                <c:pt idx="1085">
                  <c:v>108.7000000000001</c:v>
                </c:pt>
                <c:pt idx="1086">
                  <c:v>108.8000000000002</c:v>
                </c:pt>
                <c:pt idx="1087">
                  <c:v>108.90000000000012</c:v>
                </c:pt>
                <c:pt idx="1088">
                  <c:v>109</c:v>
                </c:pt>
              </c:numCache>
            </c:numRef>
          </c:xVal>
          <c:yVal>
            <c:numRef>
              <c:f>'temp test'!$N$2:$N$1090</c:f>
              <c:numCache>
                <c:formatCode>General</c:formatCode>
                <c:ptCount val="1089"/>
                <c:pt idx="0">
                  <c:v>30.129599999999979</c:v>
                </c:pt>
                <c:pt idx="1">
                  <c:v>30.129599999999979</c:v>
                </c:pt>
                <c:pt idx="2">
                  <c:v>30.129599999999979</c:v>
                </c:pt>
                <c:pt idx="3">
                  <c:v>30.129599999999979</c:v>
                </c:pt>
                <c:pt idx="4">
                  <c:v>30.129599999999979</c:v>
                </c:pt>
                <c:pt idx="5">
                  <c:v>30.129599999999979</c:v>
                </c:pt>
                <c:pt idx="6">
                  <c:v>30.129599999999979</c:v>
                </c:pt>
                <c:pt idx="7">
                  <c:v>30.129599999999979</c:v>
                </c:pt>
                <c:pt idx="8">
                  <c:v>30.129599999999979</c:v>
                </c:pt>
                <c:pt idx="9">
                  <c:v>30.129599999999979</c:v>
                </c:pt>
                <c:pt idx="10">
                  <c:v>30.129599999999979</c:v>
                </c:pt>
                <c:pt idx="11">
                  <c:v>30.129599999999979</c:v>
                </c:pt>
                <c:pt idx="12">
                  <c:v>30.129599999999979</c:v>
                </c:pt>
                <c:pt idx="13">
                  <c:v>30.129599999999979</c:v>
                </c:pt>
                <c:pt idx="14">
                  <c:v>30.129599999999979</c:v>
                </c:pt>
                <c:pt idx="15">
                  <c:v>30.129599999999979</c:v>
                </c:pt>
                <c:pt idx="16">
                  <c:v>30.129599999999979</c:v>
                </c:pt>
                <c:pt idx="17">
                  <c:v>30.129599999999979</c:v>
                </c:pt>
                <c:pt idx="18">
                  <c:v>30.129599999999979</c:v>
                </c:pt>
                <c:pt idx="19">
                  <c:v>30.129599999999979</c:v>
                </c:pt>
                <c:pt idx="20">
                  <c:v>30.129599999999979</c:v>
                </c:pt>
                <c:pt idx="21">
                  <c:v>30.129599999999979</c:v>
                </c:pt>
                <c:pt idx="22">
                  <c:v>30.129599999999979</c:v>
                </c:pt>
                <c:pt idx="23">
                  <c:v>30.129599999999979</c:v>
                </c:pt>
                <c:pt idx="24">
                  <c:v>30.129599999999979</c:v>
                </c:pt>
                <c:pt idx="25">
                  <c:v>30.129599999999979</c:v>
                </c:pt>
                <c:pt idx="26">
                  <c:v>30.129599999999979</c:v>
                </c:pt>
                <c:pt idx="27">
                  <c:v>30.129599999999979</c:v>
                </c:pt>
                <c:pt idx="28">
                  <c:v>30.129599999999979</c:v>
                </c:pt>
                <c:pt idx="29">
                  <c:v>30.129599999999979</c:v>
                </c:pt>
                <c:pt idx="30">
                  <c:v>30.129599999999979</c:v>
                </c:pt>
                <c:pt idx="31">
                  <c:v>30.129599999999979</c:v>
                </c:pt>
                <c:pt idx="32">
                  <c:v>30.129599999999979</c:v>
                </c:pt>
                <c:pt idx="33">
                  <c:v>30.129599999999979</c:v>
                </c:pt>
                <c:pt idx="34">
                  <c:v>30.129599999999979</c:v>
                </c:pt>
                <c:pt idx="35">
                  <c:v>30.129599999999979</c:v>
                </c:pt>
                <c:pt idx="36">
                  <c:v>30.129599999999979</c:v>
                </c:pt>
                <c:pt idx="37">
                  <c:v>30.129599999999979</c:v>
                </c:pt>
                <c:pt idx="38">
                  <c:v>30.129599999999979</c:v>
                </c:pt>
                <c:pt idx="39">
                  <c:v>30.129599999999979</c:v>
                </c:pt>
                <c:pt idx="40">
                  <c:v>30.129599999999979</c:v>
                </c:pt>
                <c:pt idx="41">
                  <c:v>30.129599999999979</c:v>
                </c:pt>
                <c:pt idx="42">
                  <c:v>30.129599999999979</c:v>
                </c:pt>
                <c:pt idx="43">
                  <c:v>30.129599999999979</c:v>
                </c:pt>
                <c:pt idx="44">
                  <c:v>30.129599999999979</c:v>
                </c:pt>
                <c:pt idx="45">
                  <c:v>30.129599999999979</c:v>
                </c:pt>
                <c:pt idx="46">
                  <c:v>30.129599999999979</c:v>
                </c:pt>
                <c:pt idx="47">
                  <c:v>30.129599999999979</c:v>
                </c:pt>
                <c:pt idx="48">
                  <c:v>30.129599999999979</c:v>
                </c:pt>
                <c:pt idx="49">
                  <c:v>30.129599999999979</c:v>
                </c:pt>
                <c:pt idx="50">
                  <c:v>30.129599999999979</c:v>
                </c:pt>
                <c:pt idx="51">
                  <c:v>30.129599999999979</c:v>
                </c:pt>
                <c:pt idx="52">
                  <c:v>30.129599999999979</c:v>
                </c:pt>
                <c:pt idx="53">
                  <c:v>30.129599999999979</c:v>
                </c:pt>
                <c:pt idx="54">
                  <c:v>30.129599999999979</c:v>
                </c:pt>
                <c:pt idx="55">
                  <c:v>30.129599999999979</c:v>
                </c:pt>
                <c:pt idx="56">
                  <c:v>30.129599999999979</c:v>
                </c:pt>
                <c:pt idx="57">
                  <c:v>30.129599999999979</c:v>
                </c:pt>
                <c:pt idx="58">
                  <c:v>30.129599999999979</c:v>
                </c:pt>
                <c:pt idx="59">
                  <c:v>30.129599999999979</c:v>
                </c:pt>
                <c:pt idx="60">
                  <c:v>30.129599999999979</c:v>
                </c:pt>
                <c:pt idx="61">
                  <c:v>30.129599999999979</c:v>
                </c:pt>
                <c:pt idx="62">
                  <c:v>30.129599999999979</c:v>
                </c:pt>
                <c:pt idx="63">
                  <c:v>30.129599999999979</c:v>
                </c:pt>
                <c:pt idx="64">
                  <c:v>30.129599999999979</c:v>
                </c:pt>
                <c:pt idx="65">
                  <c:v>30.129599999999979</c:v>
                </c:pt>
                <c:pt idx="66">
                  <c:v>30.129599999999979</c:v>
                </c:pt>
                <c:pt idx="67">
                  <c:v>30.129599999999979</c:v>
                </c:pt>
                <c:pt idx="68">
                  <c:v>30.129599999999979</c:v>
                </c:pt>
                <c:pt idx="69">
                  <c:v>30.129599999999979</c:v>
                </c:pt>
                <c:pt idx="70">
                  <c:v>30.129599999999979</c:v>
                </c:pt>
                <c:pt idx="71">
                  <c:v>30.129599999999979</c:v>
                </c:pt>
                <c:pt idx="72">
                  <c:v>30.129599999999979</c:v>
                </c:pt>
                <c:pt idx="73">
                  <c:v>30.129599999999979</c:v>
                </c:pt>
                <c:pt idx="74">
                  <c:v>30.129599999999979</c:v>
                </c:pt>
                <c:pt idx="75">
                  <c:v>30.129599999999979</c:v>
                </c:pt>
                <c:pt idx="76">
                  <c:v>30.129599999999979</c:v>
                </c:pt>
                <c:pt idx="77">
                  <c:v>30.129599999999979</c:v>
                </c:pt>
                <c:pt idx="78">
                  <c:v>30.129599999999979</c:v>
                </c:pt>
                <c:pt idx="79">
                  <c:v>30.129599999999979</c:v>
                </c:pt>
                <c:pt idx="80">
                  <c:v>30.129599999999979</c:v>
                </c:pt>
                <c:pt idx="81">
                  <c:v>30.129599999999979</c:v>
                </c:pt>
                <c:pt idx="82">
                  <c:v>30.129599999999979</c:v>
                </c:pt>
                <c:pt idx="83">
                  <c:v>30.129599999999979</c:v>
                </c:pt>
                <c:pt idx="84">
                  <c:v>30.129599999999979</c:v>
                </c:pt>
                <c:pt idx="85">
                  <c:v>30.129599999999979</c:v>
                </c:pt>
                <c:pt idx="86">
                  <c:v>30.129599999999979</c:v>
                </c:pt>
                <c:pt idx="87">
                  <c:v>30.129599999999979</c:v>
                </c:pt>
                <c:pt idx="88">
                  <c:v>30.129599999999979</c:v>
                </c:pt>
                <c:pt idx="89">
                  <c:v>30.129599999999979</c:v>
                </c:pt>
                <c:pt idx="90">
                  <c:v>30.129599999999979</c:v>
                </c:pt>
                <c:pt idx="91">
                  <c:v>30.129599999999979</c:v>
                </c:pt>
                <c:pt idx="92">
                  <c:v>30.129599999999979</c:v>
                </c:pt>
                <c:pt idx="93">
                  <c:v>30.129599999999979</c:v>
                </c:pt>
                <c:pt idx="94">
                  <c:v>31.69440000000003</c:v>
                </c:pt>
                <c:pt idx="95">
                  <c:v>31.69440000000003</c:v>
                </c:pt>
                <c:pt idx="96">
                  <c:v>31.69440000000003</c:v>
                </c:pt>
                <c:pt idx="97">
                  <c:v>30.129599999999979</c:v>
                </c:pt>
                <c:pt idx="98">
                  <c:v>30.129599999999979</c:v>
                </c:pt>
                <c:pt idx="99">
                  <c:v>30.129599999999979</c:v>
                </c:pt>
                <c:pt idx="100">
                  <c:v>30.129599999999979</c:v>
                </c:pt>
                <c:pt idx="101">
                  <c:v>31.69440000000003</c:v>
                </c:pt>
                <c:pt idx="102">
                  <c:v>31.69440000000003</c:v>
                </c:pt>
                <c:pt idx="103">
                  <c:v>31.69440000000003</c:v>
                </c:pt>
                <c:pt idx="104">
                  <c:v>31.69440000000003</c:v>
                </c:pt>
                <c:pt idx="105">
                  <c:v>31.69440000000003</c:v>
                </c:pt>
                <c:pt idx="106">
                  <c:v>31.69440000000003</c:v>
                </c:pt>
                <c:pt idx="107">
                  <c:v>31.69440000000003</c:v>
                </c:pt>
                <c:pt idx="108">
                  <c:v>31.69440000000003</c:v>
                </c:pt>
                <c:pt idx="109">
                  <c:v>31.69440000000003</c:v>
                </c:pt>
                <c:pt idx="110">
                  <c:v>31.69440000000003</c:v>
                </c:pt>
                <c:pt idx="111">
                  <c:v>31.69440000000003</c:v>
                </c:pt>
                <c:pt idx="112">
                  <c:v>31.69440000000003</c:v>
                </c:pt>
                <c:pt idx="113">
                  <c:v>31.69440000000003</c:v>
                </c:pt>
                <c:pt idx="114">
                  <c:v>31.69440000000003</c:v>
                </c:pt>
                <c:pt idx="115">
                  <c:v>31.69440000000003</c:v>
                </c:pt>
                <c:pt idx="116">
                  <c:v>31.69440000000003</c:v>
                </c:pt>
                <c:pt idx="117">
                  <c:v>31.69440000000003</c:v>
                </c:pt>
                <c:pt idx="118">
                  <c:v>31.69440000000003</c:v>
                </c:pt>
                <c:pt idx="119">
                  <c:v>31.69440000000003</c:v>
                </c:pt>
                <c:pt idx="120">
                  <c:v>31.69440000000003</c:v>
                </c:pt>
                <c:pt idx="121">
                  <c:v>31.69440000000003</c:v>
                </c:pt>
                <c:pt idx="122">
                  <c:v>31.69440000000003</c:v>
                </c:pt>
                <c:pt idx="123">
                  <c:v>31.69440000000003</c:v>
                </c:pt>
                <c:pt idx="124">
                  <c:v>31.69440000000003</c:v>
                </c:pt>
                <c:pt idx="125">
                  <c:v>31.69440000000003</c:v>
                </c:pt>
                <c:pt idx="126">
                  <c:v>31.69440000000003</c:v>
                </c:pt>
                <c:pt idx="127">
                  <c:v>31.69440000000003</c:v>
                </c:pt>
                <c:pt idx="128">
                  <c:v>31.69440000000003</c:v>
                </c:pt>
                <c:pt idx="129">
                  <c:v>31.69440000000003</c:v>
                </c:pt>
                <c:pt idx="130">
                  <c:v>31.69440000000003</c:v>
                </c:pt>
                <c:pt idx="131">
                  <c:v>31.69440000000003</c:v>
                </c:pt>
                <c:pt idx="132">
                  <c:v>31.69440000000003</c:v>
                </c:pt>
                <c:pt idx="133">
                  <c:v>31.69440000000003</c:v>
                </c:pt>
                <c:pt idx="134">
                  <c:v>31.69440000000003</c:v>
                </c:pt>
                <c:pt idx="135">
                  <c:v>31.69440000000003</c:v>
                </c:pt>
                <c:pt idx="136">
                  <c:v>31.69440000000003</c:v>
                </c:pt>
                <c:pt idx="137">
                  <c:v>31.69440000000003</c:v>
                </c:pt>
                <c:pt idx="138">
                  <c:v>31.69440000000003</c:v>
                </c:pt>
                <c:pt idx="139">
                  <c:v>31.69440000000003</c:v>
                </c:pt>
                <c:pt idx="140">
                  <c:v>31.69440000000003</c:v>
                </c:pt>
                <c:pt idx="141">
                  <c:v>31.69440000000003</c:v>
                </c:pt>
                <c:pt idx="142">
                  <c:v>31.69440000000003</c:v>
                </c:pt>
                <c:pt idx="143">
                  <c:v>31.69440000000003</c:v>
                </c:pt>
                <c:pt idx="144">
                  <c:v>31.69440000000003</c:v>
                </c:pt>
                <c:pt idx="145">
                  <c:v>31.69440000000003</c:v>
                </c:pt>
                <c:pt idx="146">
                  <c:v>31.69440000000003</c:v>
                </c:pt>
                <c:pt idx="147">
                  <c:v>31.69440000000003</c:v>
                </c:pt>
                <c:pt idx="148">
                  <c:v>31.69440000000003</c:v>
                </c:pt>
                <c:pt idx="149">
                  <c:v>31.69440000000003</c:v>
                </c:pt>
                <c:pt idx="150">
                  <c:v>31.69440000000003</c:v>
                </c:pt>
                <c:pt idx="151">
                  <c:v>31.69440000000003</c:v>
                </c:pt>
                <c:pt idx="152">
                  <c:v>31.69440000000003</c:v>
                </c:pt>
                <c:pt idx="153">
                  <c:v>31.69440000000003</c:v>
                </c:pt>
                <c:pt idx="154">
                  <c:v>31.69440000000003</c:v>
                </c:pt>
                <c:pt idx="155">
                  <c:v>31.69440000000003</c:v>
                </c:pt>
                <c:pt idx="156">
                  <c:v>31.69440000000003</c:v>
                </c:pt>
                <c:pt idx="157">
                  <c:v>31.69440000000003</c:v>
                </c:pt>
                <c:pt idx="158">
                  <c:v>31.69440000000003</c:v>
                </c:pt>
                <c:pt idx="159">
                  <c:v>31.69440000000003</c:v>
                </c:pt>
                <c:pt idx="160">
                  <c:v>31.69440000000003</c:v>
                </c:pt>
                <c:pt idx="161">
                  <c:v>31.69440000000003</c:v>
                </c:pt>
                <c:pt idx="162">
                  <c:v>31.69440000000003</c:v>
                </c:pt>
                <c:pt idx="163">
                  <c:v>31.69440000000003</c:v>
                </c:pt>
                <c:pt idx="164">
                  <c:v>31.69440000000003</c:v>
                </c:pt>
                <c:pt idx="165">
                  <c:v>31.69440000000003</c:v>
                </c:pt>
                <c:pt idx="166">
                  <c:v>31.69440000000003</c:v>
                </c:pt>
                <c:pt idx="167">
                  <c:v>31.69440000000003</c:v>
                </c:pt>
                <c:pt idx="168">
                  <c:v>31.69440000000003</c:v>
                </c:pt>
                <c:pt idx="169">
                  <c:v>31.69440000000003</c:v>
                </c:pt>
                <c:pt idx="170">
                  <c:v>31.69440000000003</c:v>
                </c:pt>
                <c:pt idx="171">
                  <c:v>31.69440000000003</c:v>
                </c:pt>
                <c:pt idx="172">
                  <c:v>31.69440000000003</c:v>
                </c:pt>
                <c:pt idx="173">
                  <c:v>31.69440000000003</c:v>
                </c:pt>
                <c:pt idx="174">
                  <c:v>31.69440000000003</c:v>
                </c:pt>
                <c:pt idx="175">
                  <c:v>31.69440000000003</c:v>
                </c:pt>
                <c:pt idx="176">
                  <c:v>31.69440000000003</c:v>
                </c:pt>
                <c:pt idx="177">
                  <c:v>31.69440000000003</c:v>
                </c:pt>
                <c:pt idx="178">
                  <c:v>30.129599999999979</c:v>
                </c:pt>
                <c:pt idx="179">
                  <c:v>31.69440000000003</c:v>
                </c:pt>
                <c:pt idx="180">
                  <c:v>30.129599999999979</c:v>
                </c:pt>
                <c:pt idx="181">
                  <c:v>30.129599999999979</c:v>
                </c:pt>
                <c:pt idx="182">
                  <c:v>30.129599999999979</c:v>
                </c:pt>
                <c:pt idx="183">
                  <c:v>30.129599999999979</c:v>
                </c:pt>
                <c:pt idx="184">
                  <c:v>30.129599999999979</c:v>
                </c:pt>
                <c:pt idx="185">
                  <c:v>31.69440000000003</c:v>
                </c:pt>
                <c:pt idx="186">
                  <c:v>30.129599999999979</c:v>
                </c:pt>
                <c:pt idx="187">
                  <c:v>30.129599999999979</c:v>
                </c:pt>
                <c:pt idx="188">
                  <c:v>30.129599999999979</c:v>
                </c:pt>
                <c:pt idx="189">
                  <c:v>30.129599999999979</c:v>
                </c:pt>
                <c:pt idx="190">
                  <c:v>30.129599999999979</c:v>
                </c:pt>
                <c:pt idx="191">
                  <c:v>30.129599999999979</c:v>
                </c:pt>
                <c:pt idx="192">
                  <c:v>30.129599999999979</c:v>
                </c:pt>
                <c:pt idx="193">
                  <c:v>30.129599999999979</c:v>
                </c:pt>
                <c:pt idx="194">
                  <c:v>30.129599999999979</c:v>
                </c:pt>
                <c:pt idx="195">
                  <c:v>30.129599999999979</c:v>
                </c:pt>
                <c:pt idx="196">
                  <c:v>30.129599999999979</c:v>
                </c:pt>
                <c:pt idx="197">
                  <c:v>30.129599999999979</c:v>
                </c:pt>
                <c:pt idx="198">
                  <c:v>30.129599999999979</c:v>
                </c:pt>
                <c:pt idx="199">
                  <c:v>30.129599999999979</c:v>
                </c:pt>
                <c:pt idx="200">
                  <c:v>30.129599999999979</c:v>
                </c:pt>
                <c:pt idx="201">
                  <c:v>30.129599999999979</c:v>
                </c:pt>
                <c:pt idx="202">
                  <c:v>30.129599999999979</c:v>
                </c:pt>
                <c:pt idx="203">
                  <c:v>30.129599999999979</c:v>
                </c:pt>
                <c:pt idx="204">
                  <c:v>30.129599999999979</c:v>
                </c:pt>
                <c:pt idx="205">
                  <c:v>30.129599999999979</c:v>
                </c:pt>
                <c:pt idx="206">
                  <c:v>30.129599999999979</c:v>
                </c:pt>
                <c:pt idx="207">
                  <c:v>30.129599999999979</c:v>
                </c:pt>
                <c:pt idx="208">
                  <c:v>30.129599999999979</c:v>
                </c:pt>
                <c:pt idx="209">
                  <c:v>30.129599999999979</c:v>
                </c:pt>
                <c:pt idx="210">
                  <c:v>30.129599999999979</c:v>
                </c:pt>
                <c:pt idx="211">
                  <c:v>30.129599999999979</c:v>
                </c:pt>
                <c:pt idx="212">
                  <c:v>30.129599999999979</c:v>
                </c:pt>
                <c:pt idx="213">
                  <c:v>30.129599999999979</c:v>
                </c:pt>
                <c:pt idx="214">
                  <c:v>30.129599999999979</c:v>
                </c:pt>
                <c:pt idx="215">
                  <c:v>30.129599999999979</c:v>
                </c:pt>
                <c:pt idx="216">
                  <c:v>30.129599999999979</c:v>
                </c:pt>
                <c:pt idx="217">
                  <c:v>30.129599999999979</c:v>
                </c:pt>
                <c:pt idx="218">
                  <c:v>30.129599999999979</c:v>
                </c:pt>
                <c:pt idx="219">
                  <c:v>30.129599999999979</c:v>
                </c:pt>
                <c:pt idx="220">
                  <c:v>30.129599999999979</c:v>
                </c:pt>
                <c:pt idx="221">
                  <c:v>30.129599999999979</c:v>
                </c:pt>
                <c:pt idx="222">
                  <c:v>30.129599999999979</c:v>
                </c:pt>
                <c:pt idx="223">
                  <c:v>30.129599999999979</c:v>
                </c:pt>
                <c:pt idx="224">
                  <c:v>30.129599999999979</c:v>
                </c:pt>
                <c:pt idx="225">
                  <c:v>30.129599999999979</c:v>
                </c:pt>
                <c:pt idx="226">
                  <c:v>30.129599999999979</c:v>
                </c:pt>
                <c:pt idx="227">
                  <c:v>30.129599999999979</c:v>
                </c:pt>
                <c:pt idx="228">
                  <c:v>30.129599999999979</c:v>
                </c:pt>
                <c:pt idx="229">
                  <c:v>30.129599999999979</c:v>
                </c:pt>
                <c:pt idx="230">
                  <c:v>30.129599999999979</c:v>
                </c:pt>
                <c:pt idx="231">
                  <c:v>30.129599999999979</c:v>
                </c:pt>
                <c:pt idx="232">
                  <c:v>30.129599999999979</c:v>
                </c:pt>
                <c:pt idx="233">
                  <c:v>30.129599999999979</c:v>
                </c:pt>
                <c:pt idx="234">
                  <c:v>30.129599999999979</c:v>
                </c:pt>
                <c:pt idx="235">
                  <c:v>30.129599999999979</c:v>
                </c:pt>
                <c:pt idx="236">
                  <c:v>30.129599999999979</c:v>
                </c:pt>
                <c:pt idx="237">
                  <c:v>30.129599999999979</c:v>
                </c:pt>
                <c:pt idx="238">
                  <c:v>30.129599999999979</c:v>
                </c:pt>
                <c:pt idx="239">
                  <c:v>30.129599999999979</c:v>
                </c:pt>
                <c:pt idx="240">
                  <c:v>30.129599999999979</c:v>
                </c:pt>
                <c:pt idx="241">
                  <c:v>30.129599999999979</c:v>
                </c:pt>
                <c:pt idx="242">
                  <c:v>30.129599999999979</c:v>
                </c:pt>
                <c:pt idx="243">
                  <c:v>30.129599999999979</c:v>
                </c:pt>
                <c:pt idx="244">
                  <c:v>30.129599999999979</c:v>
                </c:pt>
                <c:pt idx="245">
                  <c:v>30.129599999999979</c:v>
                </c:pt>
                <c:pt idx="246">
                  <c:v>30.129599999999979</c:v>
                </c:pt>
                <c:pt idx="247">
                  <c:v>30.129599999999979</c:v>
                </c:pt>
                <c:pt idx="248">
                  <c:v>30.129599999999979</c:v>
                </c:pt>
                <c:pt idx="249">
                  <c:v>30.129599999999979</c:v>
                </c:pt>
                <c:pt idx="250">
                  <c:v>30.129599999999979</c:v>
                </c:pt>
                <c:pt idx="251">
                  <c:v>30.129599999999979</c:v>
                </c:pt>
                <c:pt idx="252">
                  <c:v>30.129599999999979</c:v>
                </c:pt>
                <c:pt idx="253">
                  <c:v>30.129599999999979</c:v>
                </c:pt>
                <c:pt idx="254">
                  <c:v>30.129599999999979</c:v>
                </c:pt>
                <c:pt idx="255">
                  <c:v>30.129599999999979</c:v>
                </c:pt>
                <c:pt idx="256">
                  <c:v>30.129599999999979</c:v>
                </c:pt>
                <c:pt idx="257">
                  <c:v>30.129599999999979</c:v>
                </c:pt>
                <c:pt idx="258">
                  <c:v>30.129599999999979</c:v>
                </c:pt>
                <c:pt idx="259">
                  <c:v>30.129599999999979</c:v>
                </c:pt>
                <c:pt idx="260">
                  <c:v>30.129599999999979</c:v>
                </c:pt>
                <c:pt idx="261">
                  <c:v>30.129599999999979</c:v>
                </c:pt>
                <c:pt idx="262">
                  <c:v>30.129599999999979</c:v>
                </c:pt>
                <c:pt idx="263">
                  <c:v>30.129599999999979</c:v>
                </c:pt>
                <c:pt idx="264">
                  <c:v>30.129599999999979</c:v>
                </c:pt>
                <c:pt idx="265">
                  <c:v>30.129599999999979</c:v>
                </c:pt>
                <c:pt idx="266">
                  <c:v>30.129599999999979</c:v>
                </c:pt>
                <c:pt idx="267">
                  <c:v>30.129599999999979</c:v>
                </c:pt>
                <c:pt idx="268">
                  <c:v>30.129599999999979</c:v>
                </c:pt>
                <c:pt idx="269">
                  <c:v>28.564799999999956</c:v>
                </c:pt>
                <c:pt idx="270">
                  <c:v>28.564799999999956</c:v>
                </c:pt>
                <c:pt idx="271">
                  <c:v>28.564799999999956</c:v>
                </c:pt>
                <c:pt idx="272">
                  <c:v>30.129599999999979</c:v>
                </c:pt>
                <c:pt idx="273">
                  <c:v>28.564799999999956</c:v>
                </c:pt>
                <c:pt idx="274">
                  <c:v>30.129599999999979</c:v>
                </c:pt>
                <c:pt idx="275">
                  <c:v>30.129599999999979</c:v>
                </c:pt>
                <c:pt idx="276">
                  <c:v>30.129599999999979</c:v>
                </c:pt>
                <c:pt idx="277">
                  <c:v>28.564799999999956</c:v>
                </c:pt>
                <c:pt idx="278">
                  <c:v>28.564799999999956</c:v>
                </c:pt>
                <c:pt idx="279">
                  <c:v>30.129599999999979</c:v>
                </c:pt>
                <c:pt idx="280">
                  <c:v>28.564799999999956</c:v>
                </c:pt>
                <c:pt idx="281">
                  <c:v>28.564799999999956</c:v>
                </c:pt>
                <c:pt idx="282">
                  <c:v>28.564799999999956</c:v>
                </c:pt>
                <c:pt idx="283">
                  <c:v>28.564799999999956</c:v>
                </c:pt>
                <c:pt idx="284">
                  <c:v>28.564799999999956</c:v>
                </c:pt>
                <c:pt idx="285">
                  <c:v>28.564799999999956</c:v>
                </c:pt>
                <c:pt idx="286">
                  <c:v>28.564799999999956</c:v>
                </c:pt>
                <c:pt idx="287">
                  <c:v>28.564799999999956</c:v>
                </c:pt>
                <c:pt idx="288">
                  <c:v>28.564799999999956</c:v>
                </c:pt>
                <c:pt idx="289">
                  <c:v>28.564799999999956</c:v>
                </c:pt>
                <c:pt idx="290">
                  <c:v>28.564799999999956</c:v>
                </c:pt>
                <c:pt idx="291">
                  <c:v>28.564799999999956</c:v>
                </c:pt>
                <c:pt idx="292">
                  <c:v>28.564799999999956</c:v>
                </c:pt>
                <c:pt idx="293">
                  <c:v>28.564799999999956</c:v>
                </c:pt>
                <c:pt idx="294">
                  <c:v>28.564799999999956</c:v>
                </c:pt>
                <c:pt idx="295">
                  <c:v>28.564799999999956</c:v>
                </c:pt>
                <c:pt idx="296">
                  <c:v>28.564799999999956</c:v>
                </c:pt>
                <c:pt idx="297">
                  <c:v>28.564799999999956</c:v>
                </c:pt>
                <c:pt idx="298">
                  <c:v>28.564799999999956</c:v>
                </c:pt>
                <c:pt idx="299">
                  <c:v>28.564799999999956</c:v>
                </c:pt>
                <c:pt idx="300">
                  <c:v>28.564799999999956</c:v>
                </c:pt>
                <c:pt idx="301">
                  <c:v>28.564799999999956</c:v>
                </c:pt>
                <c:pt idx="302">
                  <c:v>28.564799999999956</c:v>
                </c:pt>
                <c:pt idx="303">
                  <c:v>28.564799999999956</c:v>
                </c:pt>
                <c:pt idx="304">
                  <c:v>28.564799999999956</c:v>
                </c:pt>
                <c:pt idx="305">
                  <c:v>28.564799999999956</c:v>
                </c:pt>
                <c:pt idx="306">
                  <c:v>28.564799999999956</c:v>
                </c:pt>
                <c:pt idx="307">
                  <c:v>28.564799999999956</c:v>
                </c:pt>
                <c:pt idx="308">
                  <c:v>28.564799999999956</c:v>
                </c:pt>
                <c:pt idx="309">
                  <c:v>28.564799999999956</c:v>
                </c:pt>
                <c:pt idx="310">
                  <c:v>28.564799999999956</c:v>
                </c:pt>
                <c:pt idx="311">
                  <c:v>27</c:v>
                </c:pt>
                <c:pt idx="312">
                  <c:v>27</c:v>
                </c:pt>
                <c:pt idx="313">
                  <c:v>27</c:v>
                </c:pt>
                <c:pt idx="314">
                  <c:v>27</c:v>
                </c:pt>
                <c:pt idx="315">
                  <c:v>27</c:v>
                </c:pt>
                <c:pt idx="316">
                  <c:v>27</c:v>
                </c:pt>
                <c:pt idx="317">
                  <c:v>27</c:v>
                </c:pt>
                <c:pt idx="318">
                  <c:v>27</c:v>
                </c:pt>
                <c:pt idx="319">
                  <c:v>27</c:v>
                </c:pt>
                <c:pt idx="320">
                  <c:v>27</c:v>
                </c:pt>
                <c:pt idx="321">
                  <c:v>27</c:v>
                </c:pt>
                <c:pt idx="322">
                  <c:v>27</c:v>
                </c:pt>
                <c:pt idx="323">
                  <c:v>25.435200000000009</c:v>
                </c:pt>
                <c:pt idx="324">
                  <c:v>27</c:v>
                </c:pt>
                <c:pt idx="325">
                  <c:v>25.435200000000009</c:v>
                </c:pt>
                <c:pt idx="326">
                  <c:v>25.435200000000009</c:v>
                </c:pt>
                <c:pt idx="327">
                  <c:v>25.435200000000009</c:v>
                </c:pt>
                <c:pt idx="328">
                  <c:v>25.435200000000009</c:v>
                </c:pt>
                <c:pt idx="329">
                  <c:v>25.435200000000009</c:v>
                </c:pt>
                <c:pt idx="330">
                  <c:v>25.435200000000009</c:v>
                </c:pt>
                <c:pt idx="331">
                  <c:v>25.435200000000009</c:v>
                </c:pt>
                <c:pt idx="332">
                  <c:v>25.435200000000009</c:v>
                </c:pt>
                <c:pt idx="333">
                  <c:v>25.435200000000009</c:v>
                </c:pt>
                <c:pt idx="334">
                  <c:v>25.435200000000009</c:v>
                </c:pt>
                <c:pt idx="335">
                  <c:v>25.435200000000009</c:v>
                </c:pt>
                <c:pt idx="336">
                  <c:v>25.435200000000009</c:v>
                </c:pt>
                <c:pt idx="337">
                  <c:v>25.435200000000009</c:v>
                </c:pt>
                <c:pt idx="338">
                  <c:v>25.435200000000009</c:v>
                </c:pt>
                <c:pt idx="339">
                  <c:v>25.435200000000009</c:v>
                </c:pt>
                <c:pt idx="340">
                  <c:v>25.435200000000009</c:v>
                </c:pt>
                <c:pt idx="341">
                  <c:v>25.435200000000009</c:v>
                </c:pt>
                <c:pt idx="342">
                  <c:v>25.435200000000009</c:v>
                </c:pt>
                <c:pt idx="343">
                  <c:v>25.435200000000009</c:v>
                </c:pt>
                <c:pt idx="344">
                  <c:v>25.435200000000009</c:v>
                </c:pt>
                <c:pt idx="345">
                  <c:v>23.870400000000021</c:v>
                </c:pt>
                <c:pt idx="346">
                  <c:v>23.870400000000021</c:v>
                </c:pt>
                <c:pt idx="347">
                  <c:v>25.435200000000009</c:v>
                </c:pt>
                <c:pt idx="348">
                  <c:v>23.870400000000021</c:v>
                </c:pt>
                <c:pt idx="349">
                  <c:v>23.870400000000021</c:v>
                </c:pt>
                <c:pt idx="350">
                  <c:v>23.870400000000021</c:v>
                </c:pt>
                <c:pt idx="351">
                  <c:v>23.870400000000021</c:v>
                </c:pt>
                <c:pt idx="352">
                  <c:v>23.870400000000021</c:v>
                </c:pt>
                <c:pt idx="353">
                  <c:v>23.870400000000021</c:v>
                </c:pt>
                <c:pt idx="354">
                  <c:v>23.870400000000021</c:v>
                </c:pt>
                <c:pt idx="355">
                  <c:v>23.870400000000021</c:v>
                </c:pt>
                <c:pt idx="356">
                  <c:v>23.870400000000021</c:v>
                </c:pt>
                <c:pt idx="357">
                  <c:v>23.870400000000021</c:v>
                </c:pt>
                <c:pt idx="358">
                  <c:v>23.870400000000021</c:v>
                </c:pt>
                <c:pt idx="359">
                  <c:v>23.870400000000021</c:v>
                </c:pt>
                <c:pt idx="360">
                  <c:v>23.870400000000021</c:v>
                </c:pt>
                <c:pt idx="361">
                  <c:v>23.870400000000021</c:v>
                </c:pt>
                <c:pt idx="362">
                  <c:v>23.870400000000021</c:v>
                </c:pt>
                <c:pt idx="363">
                  <c:v>23.870400000000021</c:v>
                </c:pt>
                <c:pt idx="364">
                  <c:v>23.870400000000021</c:v>
                </c:pt>
                <c:pt idx="365">
                  <c:v>23.870400000000021</c:v>
                </c:pt>
                <c:pt idx="366">
                  <c:v>23.870400000000021</c:v>
                </c:pt>
                <c:pt idx="367">
                  <c:v>23.870400000000021</c:v>
                </c:pt>
                <c:pt idx="368">
                  <c:v>23.870400000000021</c:v>
                </c:pt>
                <c:pt idx="369">
                  <c:v>23.870400000000021</c:v>
                </c:pt>
                <c:pt idx="370">
                  <c:v>23.870400000000021</c:v>
                </c:pt>
                <c:pt idx="371">
                  <c:v>23.870400000000021</c:v>
                </c:pt>
                <c:pt idx="372">
                  <c:v>22.305600000000027</c:v>
                </c:pt>
                <c:pt idx="373">
                  <c:v>23.870400000000021</c:v>
                </c:pt>
                <c:pt idx="374">
                  <c:v>22.305600000000027</c:v>
                </c:pt>
                <c:pt idx="375">
                  <c:v>22.305600000000027</c:v>
                </c:pt>
                <c:pt idx="376">
                  <c:v>22.305600000000027</c:v>
                </c:pt>
                <c:pt idx="377">
                  <c:v>22.305600000000027</c:v>
                </c:pt>
                <c:pt idx="378">
                  <c:v>22.305600000000027</c:v>
                </c:pt>
                <c:pt idx="379">
                  <c:v>22.305600000000027</c:v>
                </c:pt>
                <c:pt idx="380">
                  <c:v>22.305600000000027</c:v>
                </c:pt>
                <c:pt idx="381">
                  <c:v>22.305600000000027</c:v>
                </c:pt>
                <c:pt idx="382">
                  <c:v>22.305600000000027</c:v>
                </c:pt>
                <c:pt idx="383">
                  <c:v>22.305600000000027</c:v>
                </c:pt>
                <c:pt idx="384">
                  <c:v>22.305600000000027</c:v>
                </c:pt>
                <c:pt idx="385">
                  <c:v>22.305600000000027</c:v>
                </c:pt>
                <c:pt idx="386">
                  <c:v>22.305600000000027</c:v>
                </c:pt>
                <c:pt idx="387">
                  <c:v>22.305600000000027</c:v>
                </c:pt>
                <c:pt idx="388">
                  <c:v>22.305600000000027</c:v>
                </c:pt>
                <c:pt idx="389">
                  <c:v>22.305600000000027</c:v>
                </c:pt>
                <c:pt idx="390">
                  <c:v>22.305600000000027</c:v>
                </c:pt>
                <c:pt idx="391">
                  <c:v>22.305600000000027</c:v>
                </c:pt>
                <c:pt idx="392">
                  <c:v>22.305600000000027</c:v>
                </c:pt>
                <c:pt idx="393">
                  <c:v>22.305600000000027</c:v>
                </c:pt>
                <c:pt idx="394">
                  <c:v>22.305600000000027</c:v>
                </c:pt>
                <c:pt idx="395">
                  <c:v>20.740799999999933</c:v>
                </c:pt>
                <c:pt idx="396">
                  <c:v>22.305600000000027</c:v>
                </c:pt>
                <c:pt idx="397">
                  <c:v>20.740799999999933</c:v>
                </c:pt>
                <c:pt idx="398">
                  <c:v>20.740799999999933</c:v>
                </c:pt>
                <c:pt idx="399">
                  <c:v>20.740799999999933</c:v>
                </c:pt>
                <c:pt idx="400">
                  <c:v>20.740799999999933</c:v>
                </c:pt>
                <c:pt idx="401">
                  <c:v>20.740799999999933</c:v>
                </c:pt>
                <c:pt idx="402">
                  <c:v>20.740799999999933</c:v>
                </c:pt>
                <c:pt idx="403">
                  <c:v>20.740799999999933</c:v>
                </c:pt>
                <c:pt idx="404">
                  <c:v>20.740799999999933</c:v>
                </c:pt>
                <c:pt idx="405">
                  <c:v>20.740799999999933</c:v>
                </c:pt>
                <c:pt idx="406">
                  <c:v>20.740799999999933</c:v>
                </c:pt>
                <c:pt idx="407">
                  <c:v>20.740799999999933</c:v>
                </c:pt>
                <c:pt idx="408">
                  <c:v>20.740799999999933</c:v>
                </c:pt>
                <c:pt idx="409">
                  <c:v>20.740799999999933</c:v>
                </c:pt>
                <c:pt idx="410">
                  <c:v>20.740799999999933</c:v>
                </c:pt>
                <c:pt idx="411">
                  <c:v>20.740799999999933</c:v>
                </c:pt>
                <c:pt idx="412">
                  <c:v>20.740799999999933</c:v>
                </c:pt>
                <c:pt idx="413">
                  <c:v>19.175999999999988</c:v>
                </c:pt>
                <c:pt idx="414">
                  <c:v>20.740799999999933</c:v>
                </c:pt>
                <c:pt idx="415">
                  <c:v>20.740799999999933</c:v>
                </c:pt>
                <c:pt idx="416">
                  <c:v>19.175999999999988</c:v>
                </c:pt>
                <c:pt idx="417">
                  <c:v>19.175999999999988</c:v>
                </c:pt>
                <c:pt idx="418">
                  <c:v>19.175999999999988</c:v>
                </c:pt>
                <c:pt idx="419">
                  <c:v>19.175999999999988</c:v>
                </c:pt>
                <c:pt idx="420">
                  <c:v>19.175999999999988</c:v>
                </c:pt>
                <c:pt idx="421">
                  <c:v>19.175999999999988</c:v>
                </c:pt>
                <c:pt idx="422">
                  <c:v>19.175999999999988</c:v>
                </c:pt>
                <c:pt idx="423">
                  <c:v>19.175999999999988</c:v>
                </c:pt>
                <c:pt idx="424">
                  <c:v>19.175999999999988</c:v>
                </c:pt>
                <c:pt idx="425">
                  <c:v>17.611200000000029</c:v>
                </c:pt>
                <c:pt idx="426">
                  <c:v>19.175999999999988</c:v>
                </c:pt>
                <c:pt idx="427">
                  <c:v>17.611200000000029</c:v>
                </c:pt>
                <c:pt idx="428">
                  <c:v>17.611200000000029</c:v>
                </c:pt>
                <c:pt idx="429">
                  <c:v>17.611200000000029</c:v>
                </c:pt>
                <c:pt idx="430">
                  <c:v>17.611200000000029</c:v>
                </c:pt>
                <c:pt idx="431">
                  <c:v>17.611200000000029</c:v>
                </c:pt>
                <c:pt idx="432">
                  <c:v>17.611200000000029</c:v>
                </c:pt>
                <c:pt idx="433">
                  <c:v>17.611200000000029</c:v>
                </c:pt>
                <c:pt idx="434">
                  <c:v>17.611200000000029</c:v>
                </c:pt>
                <c:pt idx="435">
                  <c:v>17.611200000000029</c:v>
                </c:pt>
                <c:pt idx="436">
                  <c:v>17.611200000000029</c:v>
                </c:pt>
                <c:pt idx="437">
                  <c:v>17.611200000000029</c:v>
                </c:pt>
                <c:pt idx="438">
                  <c:v>17.611200000000029</c:v>
                </c:pt>
                <c:pt idx="439">
                  <c:v>17.611200000000029</c:v>
                </c:pt>
                <c:pt idx="440">
                  <c:v>17.611200000000029</c:v>
                </c:pt>
                <c:pt idx="441">
                  <c:v>17.611200000000029</c:v>
                </c:pt>
                <c:pt idx="442">
                  <c:v>17.611200000000029</c:v>
                </c:pt>
                <c:pt idx="443">
                  <c:v>17.611200000000029</c:v>
                </c:pt>
                <c:pt idx="444">
                  <c:v>17.611200000000029</c:v>
                </c:pt>
                <c:pt idx="445">
                  <c:v>17.611200000000029</c:v>
                </c:pt>
                <c:pt idx="446">
                  <c:v>17.611200000000029</c:v>
                </c:pt>
                <c:pt idx="447">
                  <c:v>16.046400000000009</c:v>
                </c:pt>
                <c:pt idx="448">
                  <c:v>16.046400000000009</c:v>
                </c:pt>
                <c:pt idx="449">
                  <c:v>17.611200000000029</c:v>
                </c:pt>
                <c:pt idx="450">
                  <c:v>16.046400000000009</c:v>
                </c:pt>
                <c:pt idx="451">
                  <c:v>16.046400000000009</c:v>
                </c:pt>
                <c:pt idx="452">
                  <c:v>16.046400000000009</c:v>
                </c:pt>
                <c:pt idx="453">
                  <c:v>16.046400000000009</c:v>
                </c:pt>
                <c:pt idx="454">
                  <c:v>16.046400000000009</c:v>
                </c:pt>
                <c:pt idx="455">
                  <c:v>16.046400000000009</c:v>
                </c:pt>
                <c:pt idx="456">
                  <c:v>16.046400000000009</c:v>
                </c:pt>
                <c:pt idx="457">
                  <c:v>16.046400000000009</c:v>
                </c:pt>
                <c:pt idx="458">
                  <c:v>16.046400000000009</c:v>
                </c:pt>
                <c:pt idx="459">
                  <c:v>16.046400000000009</c:v>
                </c:pt>
                <c:pt idx="460">
                  <c:v>16.046400000000009</c:v>
                </c:pt>
                <c:pt idx="461">
                  <c:v>16.046400000000009</c:v>
                </c:pt>
                <c:pt idx="462">
                  <c:v>16.046400000000009</c:v>
                </c:pt>
                <c:pt idx="463">
                  <c:v>16.046400000000009</c:v>
                </c:pt>
                <c:pt idx="464">
                  <c:v>16.046400000000009</c:v>
                </c:pt>
                <c:pt idx="465">
                  <c:v>16.046400000000009</c:v>
                </c:pt>
                <c:pt idx="466">
                  <c:v>16.046400000000009</c:v>
                </c:pt>
                <c:pt idx="467">
                  <c:v>16.046400000000009</c:v>
                </c:pt>
                <c:pt idx="468">
                  <c:v>16.046400000000009</c:v>
                </c:pt>
                <c:pt idx="469">
                  <c:v>16.046400000000009</c:v>
                </c:pt>
                <c:pt idx="470">
                  <c:v>16.046400000000009</c:v>
                </c:pt>
                <c:pt idx="471">
                  <c:v>16.046400000000009</c:v>
                </c:pt>
                <c:pt idx="472">
                  <c:v>16.046400000000009</c:v>
                </c:pt>
                <c:pt idx="473">
                  <c:v>16.046400000000009</c:v>
                </c:pt>
                <c:pt idx="474">
                  <c:v>16.046400000000009</c:v>
                </c:pt>
                <c:pt idx="475">
                  <c:v>16.046400000000009</c:v>
                </c:pt>
                <c:pt idx="476">
                  <c:v>16.046400000000009</c:v>
                </c:pt>
                <c:pt idx="477">
                  <c:v>16.046400000000009</c:v>
                </c:pt>
                <c:pt idx="478">
                  <c:v>16.046400000000009</c:v>
                </c:pt>
                <c:pt idx="479">
                  <c:v>16.046400000000009</c:v>
                </c:pt>
                <c:pt idx="480">
                  <c:v>16.046400000000009</c:v>
                </c:pt>
                <c:pt idx="481">
                  <c:v>16.046400000000009</c:v>
                </c:pt>
                <c:pt idx="482">
                  <c:v>16.046400000000009</c:v>
                </c:pt>
                <c:pt idx="483">
                  <c:v>16.046400000000009</c:v>
                </c:pt>
                <c:pt idx="484">
                  <c:v>16.046400000000009</c:v>
                </c:pt>
                <c:pt idx="485">
                  <c:v>16.046400000000009</c:v>
                </c:pt>
                <c:pt idx="486">
                  <c:v>16.046400000000009</c:v>
                </c:pt>
                <c:pt idx="487">
                  <c:v>16.046400000000009</c:v>
                </c:pt>
                <c:pt idx="488">
                  <c:v>16.046400000000009</c:v>
                </c:pt>
                <c:pt idx="489">
                  <c:v>16.046400000000009</c:v>
                </c:pt>
                <c:pt idx="490">
                  <c:v>16.046400000000009</c:v>
                </c:pt>
                <c:pt idx="491">
                  <c:v>16.046400000000009</c:v>
                </c:pt>
                <c:pt idx="492">
                  <c:v>16.046400000000009</c:v>
                </c:pt>
                <c:pt idx="493">
                  <c:v>16.046400000000009</c:v>
                </c:pt>
                <c:pt idx="494">
                  <c:v>16.046400000000009</c:v>
                </c:pt>
                <c:pt idx="495">
                  <c:v>16.046400000000009</c:v>
                </c:pt>
                <c:pt idx="496">
                  <c:v>16.046400000000009</c:v>
                </c:pt>
                <c:pt idx="497">
                  <c:v>16.046400000000009</c:v>
                </c:pt>
                <c:pt idx="498">
                  <c:v>16.046400000000009</c:v>
                </c:pt>
                <c:pt idx="499">
                  <c:v>16.046400000000009</c:v>
                </c:pt>
                <c:pt idx="500">
                  <c:v>16.046400000000009</c:v>
                </c:pt>
                <c:pt idx="501">
                  <c:v>16.046400000000009</c:v>
                </c:pt>
                <c:pt idx="502">
                  <c:v>16.046400000000009</c:v>
                </c:pt>
                <c:pt idx="503">
                  <c:v>16.046400000000009</c:v>
                </c:pt>
                <c:pt idx="504">
                  <c:v>16.046400000000009</c:v>
                </c:pt>
                <c:pt idx="505">
                  <c:v>16.046400000000009</c:v>
                </c:pt>
                <c:pt idx="506">
                  <c:v>16.046400000000009</c:v>
                </c:pt>
                <c:pt idx="507">
                  <c:v>16.046400000000009</c:v>
                </c:pt>
                <c:pt idx="508">
                  <c:v>16.046400000000009</c:v>
                </c:pt>
                <c:pt idx="509">
                  <c:v>16.046400000000009</c:v>
                </c:pt>
                <c:pt idx="510">
                  <c:v>16.046400000000009</c:v>
                </c:pt>
                <c:pt idx="511">
                  <c:v>16.046400000000009</c:v>
                </c:pt>
                <c:pt idx="512">
                  <c:v>16.046400000000009</c:v>
                </c:pt>
                <c:pt idx="513">
                  <c:v>16.046400000000009</c:v>
                </c:pt>
                <c:pt idx="514">
                  <c:v>16.046400000000009</c:v>
                </c:pt>
                <c:pt idx="515">
                  <c:v>16.046400000000009</c:v>
                </c:pt>
                <c:pt idx="516">
                  <c:v>16.046400000000009</c:v>
                </c:pt>
                <c:pt idx="517">
                  <c:v>16.046400000000009</c:v>
                </c:pt>
                <c:pt idx="518">
                  <c:v>16.046400000000009</c:v>
                </c:pt>
                <c:pt idx="519">
                  <c:v>16.046400000000009</c:v>
                </c:pt>
                <c:pt idx="520">
                  <c:v>16.046400000000009</c:v>
                </c:pt>
                <c:pt idx="521">
                  <c:v>16.046400000000009</c:v>
                </c:pt>
                <c:pt idx="522">
                  <c:v>16.046400000000009</c:v>
                </c:pt>
                <c:pt idx="523">
                  <c:v>16.046400000000009</c:v>
                </c:pt>
                <c:pt idx="524">
                  <c:v>16.046400000000009</c:v>
                </c:pt>
                <c:pt idx="525">
                  <c:v>16.046400000000009</c:v>
                </c:pt>
                <c:pt idx="526">
                  <c:v>16.046400000000009</c:v>
                </c:pt>
                <c:pt idx="527">
                  <c:v>16.046400000000009</c:v>
                </c:pt>
                <c:pt idx="528">
                  <c:v>16.046400000000009</c:v>
                </c:pt>
                <c:pt idx="529">
                  <c:v>16.046400000000009</c:v>
                </c:pt>
                <c:pt idx="530">
                  <c:v>16.046400000000009</c:v>
                </c:pt>
                <c:pt idx="531">
                  <c:v>16.046400000000009</c:v>
                </c:pt>
                <c:pt idx="532">
                  <c:v>16.046400000000009</c:v>
                </c:pt>
                <c:pt idx="533">
                  <c:v>16.046400000000009</c:v>
                </c:pt>
                <c:pt idx="534">
                  <c:v>16.046400000000009</c:v>
                </c:pt>
                <c:pt idx="535">
                  <c:v>16.046400000000009</c:v>
                </c:pt>
                <c:pt idx="536">
                  <c:v>16.046400000000009</c:v>
                </c:pt>
                <c:pt idx="537">
                  <c:v>16.046400000000009</c:v>
                </c:pt>
                <c:pt idx="538">
                  <c:v>16.046400000000009</c:v>
                </c:pt>
                <c:pt idx="539">
                  <c:v>16.046400000000009</c:v>
                </c:pt>
                <c:pt idx="540">
                  <c:v>16.046400000000009</c:v>
                </c:pt>
                <c:pt idx="541">
                  <c:v>16.046400000000009</c:v>
                </c:pt>
                <c:pt idx="542">
                  <c:v>16.046400000000009</c:v>
                </c:pt>
                <c:pt idx="543">
                  <c:v>16.046400000000009</c:v>
                </c:pt>
                <c:pt idx="544">
                  <c:v>16.046400000000009</c:v>
                </c:pt>
                <c:pt idx="545">
                  <c:v>16.046400000000009</c:v>
                </c:pt>
                <c:pt idx="546">
                  <c:v>16.046400000000009</c:v>
                </c:pt>
                <c:pt idx="547">
                  <c:v>16.046400000000009</c:v>
                </c:pt>
                <c:pt idx="548">
                  <c:v>16.046400000000009</c:v>
                </c:pt>
                <c:pt idx="549">
                  <c:v>16.046400000000009</c:v>
                </c:pt>
                <c:pt idx="550">
                  <c:v>16.046400000000009</c:v>
                </c:pt>
                <c:pt idx="551">
                  <c:v>16.046400000000009</c:v>
                </c:pt>
                <c:pt idx="552">
                  <c:v>16.046400000000009</c:v>
                </c:pt>
                <c:pt idx="553">
                  <c:v>16.046400000000009</c:v>
                </c:pt>
                <c:pt idx="554">
                  <c:v>16.046400000000009</c:v>
                </c:pt>
                <c:pt idx="555">
                  <c:v>16.046400000000009</c:v>
                </c:pt>
                <c:pt idx="556">
                  <c:v>16.046400000000009</c:v>
                </c:pt>
                <c:pt idx="557">
                  <c:v>16.046400000000009</c:v>
                </c:pt>
                <c:pt idx="558">
                  <c:v>16.046400000000009</c:v>
                </c:pt>
                <c:pt idx="559">
                  <c:v>16.046400000000009</c:v>
                </c:pt>
                <c:pt idx="560">
                  <c:v>16.046400000000009</c:v>
                </c:pt>
                <c:pt idx="561">
                  <c:v>16.046400000000009</c:v>
                </c:pt>
                <c:pt idx="562">
                  <c:v>16.046400000000009</c:v>
                </c:pt>
                <c:pt idx="563">
                  <c:v>16.046400000000009</c:v>
                </c:pt>
                <c:pt idx="564">
                  <c:v>16.046400000000009</c:v>
                </c:pt>
                <c:pt idx="565">
                  <c:v>16.046400000000009</c:v>
                </c:pt>
                <c:pt idx="566">
                  <c:v>16.046400000000009</c:v>
                </c:pt>
                <c:pt idx="567">
                  <c:v>16.046400000000009</c:v>
                </c:pt>
                <c:pt idx="568">
                  <c:v>16.046400000000009</c:v>
                </c:pt>
                <c:pt idx="569">
                  <c:v>16.046400000000009</c:v>
                </c:pt>
                <c:pt idx="570">
                  <c:v>16.046400000000009</c:v>
                </c:pt>
                <c:pt idx="571">
                  <c:v>16.046400000000009</c:v>
                </c:pt>
                <c:pt idx="572">
                  <c:v>16.046400000000009</c:v>
                </c:pt>
                <c:pt idx="573">
                  <c:v>16.046400000000009</c:v>
                </c:pt>
                <c:pt idx="574">
                  <c:v>16.046400000000009</c:v>
                </c:pt>
                <c:pt idx="575">
                  <c:v>16.046400000000009</c:v>
                </c:pt>
                <c:pt idx="576">
                  <c:v>16.046400000000009</c:v>
                </c:pt>
                <c:pt idx="577">
                  <c:v>16.046400000000009</c:v>
                </c:pt>
                <c:pt idx="578">
                  <c:v>16.046400000000009</c:v>
                </c:pt>
                <c:pt idx="579">
                  <c:v>16.046400000000009</c:v>
                </c:pt>
                <c:pt idx="580">
                  <c:v>16.046400000000009</c:v>
                </c:pt>
                <c:pt idx="581">
                  <c:v>16.046400000000009</c:v>
                </c:pt>
                <c:pt idx="582">
                  <c:v>16.046400000000009</c:v>
                </c:pt>
                <c:pt idx="583">
                  <c:v>16.046400000000009</c:v>
                </c:pt>
                <c:pt idx="584">
                  <c:v>16.046400000000009</c:v>
                </c:pt>
                <c:pt idx="585">
                  <c:v>16.046400000000009</c:v>
                </c:pt>
                <c:pt idx="586">
                  <c:v>16.046400000000009</c:v>
                </c:pt>
                <c:pt idx="587">
                  <c:v>14.481600000000009</c:v>
                </c:pt>
                <c:pt idx="588">
                  <c:v>14.481600000000009</c:v>
                </c:pt>
                <c:pt idx="589">
                  <c:v>14.481600000000009</c:v>
                </c:pt>
                <c:pt idx="590">
                  <c:v>14.481600000000009</c:v>
                </c:pt>
                <c:pt idx="591">
                  <c:v>16.046400000000009</c:v>
                </c:pt>
                <c:pt idx="592">
                  <c:v>16.046400000000009</c:v>
                </c:pt>
                <c:pt idx="593">
                  <c:v>14.481600000000009</c:v>
                </c:pt>
                <c:pt idx="594">
                  <c:v>14.481600000000009</c:v>
                </c:pt>
                <c:pt idx="595">
                  <c:v>14.481600000000009</c:v>
                </c:pt>
                <c:pt idx="596">
                  <c:v>14.481600000000009</c:v>
                </c:pt>
                <c:pt idx="597">
                  <c:v>14.481600000000009</c:v>
                </c:pt>
                <c:pt idx="598">
                  <c:v>14.481600000000009</c:v>
                </c:pt>
                <c:pt idx="599">
                  <c:v>14.481600000000009</c:v>
                </c:pt>
                <c:pt idx="600">
                  <c:v>14.481600000000009</c:v>
                </c:pt>
                <c:pt idx="601">
                  <c:v>14.481600000000009</c:v>
                </c:pt>
                <c:pt idx="602">
                  <c:v>14.481600000000009</c:v>
                </c:pt>
                <c:pt idx="603">
                  <c:v>14.481600000000009</c:v>
                </c:pt>
                <c:pt idx="604">
                  <c:v>14.481600000000009</c:v>
                </c:pt>
                <c:pt idx="605">
                  <c:v>12.91680000000002</c:v>
                </c:pt>
                <c:pt idx="606">
                  <c:v>14.481600000000009</c:v>
                </c:pt>
                <c:pt idx="607">
                  <c:v>12.91680000000002</c:v>
                </c:pt>
                <c:pt idx="608">
                  <c:v>12.91680000000002</c:v>
                </c:pt>
                <c:pt idx="609">
                  <c:v>14.481600000000009</c:v>
                </c:pt>
                <c:pt idx="610">
                  <c:v>14.481600000000009</c:v>
                </c:pt>
                <c:pt idx="611">
                  <c:v>12.91680000000002</c:v>
                </c:pt>
                <c:pt idx="612">
                  <c:v>12.91680000000002</c:v>
                </c:pt>
                <c:pt idx="613">
                  <c:v>12.91680000000002</c:v>
                </c:pt>
                <c:pt idx="614">
                  <c:v>12.91680000000002</c:v>
                </c:pt>
                <c:pt idx="615">
                  <c:v>12.91680000000002</c:v>
                </c:pt>
                <c:pt idx="616">
                  <c:v>12.91680000000002</c:v>
                </c:pt>
                <c:pt idx="617">
                  <c:v>12.91680000000002</c:v>
                </c:pt>
                <c:pt idx="618">
                  <c:v>12.91680000000002</c:v>
                </c:pt>
                <c:pt idx="619">
                  <c:v>12.91680000000002</c:v>
                </c:pt>
                <c:pt idx="620">
                  <c:v>12.91680000000002</c:v>
                </c:pt>
                <c:pt idx="621">
                  <c:v>12.91680000000002</c:v>
                </c:pt>
                <c:pt idx="622">
                  <c:v>12.91680000000002</c:v>
                </c:pt>
                <c:pt idx="623">
                  <c:v>12.91680000000002</c:v>
                </c:pt>
                <c:pt idx="624">
                  <c:v>12.91680000000002</c:v>
                </c:pt>
                <c:pt idx="625">
                  <c:v>12.91680000000002</c:v>
                </c:pt>
                <c:pt idx="626">
                  <c:v>12.91680000000002</c:v>
                </c:pt>
                <c:pt idx="627">
                  <c:v>12.91680000000002</c:v>
                </c:pt>
                <c:pt idx="628">
                  <c:v>12.91680000000002</c:v>
                </c:pt>
                <c:pt idx="629">
                  <c:v>12.91680000000002</c:v>
                </c:pt>
                <c:pt idx="630">
                  <c:v>11.352000000000052</c:v>
                </c:pt>
                <c:pt idx="631">
                  <c:v>12.91680000000002</c:v>
                </c:pt>
                <c:pt idx="632">
                  <c:v>11.352000000000052</c:v>
                </c:pt>
                <c:pt idx="633">
                  <c:v>12.91680000000002</c:v>
                </c:pt>
                <c:pt idx="634">
                  <c:v>12.91680000000002</c:v>
                </c:pt>
                <c:pt idx="635">
                  <c:v>11.352000000000052</c:v>
                </c:pt>
                <c:pt idx="636">
                  <c:v>11.352000000000052</c:v>
                </c:pt>
                <c:pt idx="637">
                  <c:v>11.352000000000052</c:v>
                </c:pt>
                <c:pt idx="638">
                  <c:v>11.352000000000052</c:v>
                </c:pt>
                <c:pt idx="639">
                  <c:v>11.352000000000052</c:v>
                </c:pt>
                <c:pt idx="640">
                  <c:v>11.352000000000052</c:v>
                </c:pt>
                <c:pt idx="641">
                  <c:v>11.352000000000052</c:v>
                </c:pt>
                <c:pt idx="642">
                  <c:v>11.352000000000052</c:v>
                </c:pt>
                <c:pt idx="643">
                  <c:v>11.352000000000052</c:v>
                </c:pt>
                <c:pt idx="644">
                  <c:v>11.352000000000052</c:v>
                </c:pt>
                <c:pt idx="645">
                  <c:v>11.352000000000052</c:v>
                </c:pt>
                <c:pt idx="646">
                  <c:v>11.352000000000052</c:v>
                </c:pt>
                <c:pt idx="647">
                  <c:v>11.352000000000052</c:v>
                </c:pt>
                <c:pt idx="648">
                  <c:v>11.352000000000052</c:v>
                </c:pt>
                <c:pt idx="649">
                  <c:v>11.352000000000052</c:v>
                </c:pt>
                <c:pt idx="650">
                  <c:v>11.352000000000052</c:v>
                </c:pt>
                <c:pt idx="651">
                  <c:v>11.352000000000052</c:v>
                </c:pt>
                <c:pt idx="652">
                  <c:v>11.352000000000052</c:v>
                </c:pt>
                <c:pt idx="653">
                  <c:v>11.352000000000052</c:v>
                </c:pt>
                <c:pt idx="654">
                  <c:v>11.352000000000052</c:v>
                </c:pt>
                <c:pt idx="655">
                  <c:v>11.352000000000052</c:v>
                </c:pt>
                <c:pt idx="656">
                  <c:v>11.352000000000052</c:v>
                </c:pt>
                <c:pt idx="657">
                  <c:v>11.352000000000052</c:v>
                </c:pt>
                <c:pt idx="658">
                  <c:v>11.352000000000052</c:v>
                </c:pt>
                <c:pt idx="659">
                  <c:v>11.352000000000052</c:v>
                </c:pt>
                <c:pt idx="660">
                  <c:v>11.352000000000052</c:v>
                </c:pt>
                <c:pt idx="661">
                  <c:v>11.352000000000052</c:v>
                </c:pt>
                <c:pt idx="662">
                  <c:v>9.7871999999999844</c:v>
                </c:pt>
                <c:pt idx="663">
                  <c:v>11.352000000000052</c:v>
                </c:pt>
                <c:pt idx="664">
                  <c:v>9.7871999999999844</c:v>
                </c:pt>
                <c:pt idx="665">
                  <c:v>9.7871999999999844</c:v>
                </c:pt>
                <c:pt idx="666">
                  <c:v>9.7871999999999844</c:v>
                </c:pt>
                <c:pt idx="667">
                  <c:v>9.7871999999999844</c:v>
                </c:pt>
                <c:pt idx="668">
                  <c:v>9.7871999999999844</c:v>
                </c:pt>
                <c:pt idx="669">
                  <c:v>9.7871999999999844</c:v>
                </c:pt>
                <c:pt idx="670">
                  <c:v>9.7871999999999844</c:v>
                </c:pt>
                <c:pt idx="671">
                  <c:v>9.7871999999999844</c:v>
                </c:pt>
                <c:pt idx="672">
                  <c:v>9.7871999999999844</c:v>
                </c:pt>
                <c:pt idx="673">
                  <c:v>9.7871999999999844</c:v>
                </c:pt>
                <c:pt idx="674">
                  <c:v>9.7871999999999844</c:v>
                </c:pt>
                <c:pt idx="675">
                  <c:v>9.7871999999999844</c:v>
                </c:pt>
                <c:pt idx="676">
                  <c:v>9.7871999999999844</c:v>
                </c:pt>
                <c:pt idx="677">
                  <c:v>8.2223999999999968</c:v>
                </c:pt>
                <c:pt idx="678">
                  <c:v>8.2223999999999968</c:v>
                </c:pt>
                <c:pt idx="679">
                  <c:v>8.2223999999999968</c:v>
                </c:pt>
                <c:pt idx="680">
                  <c:v>8.2223999999999968</c:v>
                </c:pt>
                <c:pt idx="681">
                  <c:v>8.2223999999999968</c:v>
                </c:pt>
                <c:pt idx="682">
                  <c:v>8.2223999999999968</c:v>
                </c:pt>
                <c:pt idx="683">
                  <c:v>8.2223999999999968</c:v>
                </c:pt>
                <c:pt idx="684">
                  <c:v>8.2223999999999968</c:v>
                </c:pt>
                <c:pt idx="685">
                  <c:v>8.2223999999999968</c:v>
                </c:pt>
                <c:pt idx="686">
                  <c:v>8.2223999999999968</c:v>
                </c:pt>
                <c:pt idx="687">
                  <c:v>6.6575999999999942</c:v>
                </c:pt>
                <c:pt idx="688">
                  <c:v>8.2223999999999968</c:v>
                </c:pt>
                <c:pt idx="689">
                  <c:v>6.6575999999999942</c:v>
                </c:pt>
                <c:pt idx="690">
                  <c:v>6.6575999999999942</c:v>
                </c:pt>
                <c:pt idx="691">
                  <c:v>6.6575999999999942</c:v>
                </c:pt>
                <c:pt idx="692">
                  <c:v>6.6575999999999942</c:v>
                </c:pt>
                <c:pt idx="693">
                  <c:v>6.6575999999999942</c:v>
                </c:pt>
                <c:pt idx="694">
                  <c:v>5.0928000000000075</c:v>
                </c:pt>
                <c:pt idx="695">
                  <c:v>5.0928000000000075</c:v>
                </c:pt>
                <c:pt idx="696">
                  <c:v>5.0928000000000075</c:v>
                </c:pt>
                <c:pt idx="697">
                  <c:v>5.0928000000000075</c:v>
                </c:pt>
                <c:pt idx="698">
                  <c:v>5.0928000000000075</c:v>
                </c:pt>
                <c:pt idx="699">
                  <c:v>5.0928000000000075</c:v>
                </c:pt>
                <c:pt idx="700">
                  <c:v>5.0928000000000075</c:v>
                </c:pt>
                <c:pt idx="701">
                  <c:v>5.0928000000000075</c:v>
                </c:pt>
                <c:pt idx="702">
                  <c:v>5.0928000000000075</c:v>
                </c:pt>
                <c:pt idx="703">
                  <c:v>5.0928000000000075</c:v>
                </c:pt>
                <c:pt idx="704">
                  <c:v>5.0928000000000075</c:v>
                </c:pt>
                <c:pt idx="705">
                  <c:v>5.0928000000000075</c:v>
                </c:pt>
                <c:pt idx="706">
                  <c:v>5.0928000000000075</c:v>
                </c:pt>
                <c:pt idx="707">
                  <c:v>5.0928000000000075</c:v>
                </c:pt>
                <c:pt idx="708">
                  <c:v>5.0928000000000075</c:v>
                </c:pt>
                <c:pt idx="709">
                  <c:v>5.0928000000000075</c:v>
                </c:pt>
                <c:pt idx="710">
                  <c:v>5.0928000000000075</c:v>
                </c:pt>
                <c:pt idx="711">
                  <c:v>5.0928000000000075</c:v>
                </c:pt>
                <c:pt idx="712">
                  <c:v>5.0928000000000075</c:v>
                </c:pt>
                <c:pt idx="713">
                  <c:v>5.0928000000000075</c:v>
                </c:pt>
                <c:pt idx="714">
                  <c:v>5.0928000000000075</c:v>
                </c:pt>
                <c:pt idx="715">
                  <c:v>3.52800000000002</c:v>
                </c:pt>
                <c:pt idx="716">
                  <c:v>3.52800000000002</c:v>
                </c:pt>
                <c:pt idx="717">
                  <c:v>3.52800000000002</c:v>
                </c:pt>
                <c:pt idx="718">
                  <c:v>3.52800000000002</c:v>
                </c:pt>
                <c:pt idx="719">
                  <c:v>3.52800000000002</c:v>
                </c:pt>
                <c:pt idx="720">
                  <c:v>3.52800000000002</c:v>
                </c:pt>
                <c:pt idx="721">
                  <c:v>3.52800000000002</c:v>
                </c:pt>
                <c:pt idx="722">
                  <c:v>3.52800000000002</c:v>
                </c:pt>
                <c:pt idx="723">
                  <c:v>3.52800000000002</c:v>
                </c:pt>
                <c:pt idx="724">
                  <c:v>3.52800000000002</c:v>
                </c:pt>
                <c:pt idx="725">
                  <c:v>3.52800000000002</c:v>
                </c:pt>
                <c:pt idx="726">
                  <c:v>3.52800000000002</c:v>
                </c:pt>
                <c:pt idx="727">
                  <c:v>3.52800000000002</c:v>
                </c:pt>
                <c:pt idx="728">
                  <c:v>3.52800000000002</c:v>
                </c:pt>
                <c:pt idx="729">
                  <c:v>3.52800000000002</c:v>
                </c:pt>
                <c:pt idx="730">
                  <c:v>3.52800000000002</c:v>
                </c:pt>
                <c:pt idx="731">
                  <c:v>3.52800000000002</c:v>
                </c:pt>
                <c:pt idx="732">
                  <c:v>3.52800000000002</c:v>
                </c:pt>
                <c:pt idx="733">
                  <c:v>3.52800000000002</c:v>
                </c:pt>
                <c:pt idx="734">
                  <c:v>3.52800000000002</c:v>
                </c:pt>
                <c:pt idx="735">
                  <c:v>3.52800000000002</c:v>
                </c:pt>
                <c:pt idx="736">
                  <c:v>3.52800000000002</c:v>
                </c:pt>
                <c:pt idx="737">
                  <c:v>3.52800000000002</c:v>
                </c:pt>
                <c:pt idx="738">
                  <c:v>3.52800000000002</c:v>
                </c:pt>
                <c:pt idx="739">
                  <c:v>3.52800000000002</c:v>
                </c:pt>
                <c:pt idx="740">
                  <c:v>3.52800000000002</c:v>
                </c:pt>
                <c:pt idx="741">
                  <c:v>3.52800000000002</c:v>
                </c:pt>
                <c:pt idx="742">
                  <c:v>1.9632000000000285</c:v>
                </c:pt>
                <c:pt idx="743">
                  <c:v>1.9632000000000285</c:v>
                </c:pt>
                <c:pt idx="744">
                  <c:v>3.52800000000002</c:v>
                </c:pt>
                <c:pt idx="745">
                  <c:v>1.9632000000000285</c:v>
                </c:pt>
                <c:pt idx="746">
                  <c:v>1.9632000000000285</c:v>
                </c:pt>
                <c:pt idx="747">
                  <c:v>1.9632000000000285</c:v>
                </c:pt>
                <c:pt idx="748">
                  <c:v>1.9632000000000285</c:v>
                </c:pt>
                <c:pt idx="749">
                  <c:v>1.9632000000000285</c:v>
                </c:pt>
                <c:pt idx="750">
                  <c:v>1.9632000000000285</c:v>
                </c:pt>
                <c:pt idx="751">
                  <c:v>1.9632000000000285</c:v>
                </c:pt>
                <c:pt idx="752">
                  <c:v>1.9632000000000285</c:v>
                </c:pt>
                <c:pt idx="753">
                  <c:v>1.9632000000000285</c:v>
                </c:pt>
                <c:pt idx="754">
                  <c:v>1.9632000000000285</c:v>
                </c:pt>
                <c:pt idx="755">
                  <c:v>1.9632000000000285</c:v>
                </c:pt>
                <c:pt idx="756">
                  <c:v>1.9632000000000285</c:v>
                </c:pt>
                <c:pt idx="757">
                  <c:v>1.9632000000000285</c:v>
                </c:pt>
                <c:pt idx="758">
                  <c:v>1.9632000000000285</c:v>
                </c:pt>
                <c:pt idx="759">
                  <c:v>1.9632000000000285</c:v>
                </c:pt>
                <c:pt idx="760">
                  <c:v>1.9632000000000285</c:v>
                </c:pt>
                <c:pt idx="761">
                  <c:v>1.9632000000000285</c:v>
                </c:pt>
                <c:pt idx="762">
                  <c:v>1.9632000000000285</c:v>
                </c:pt>
                <c:pt idx="763">
                  <c:v>1.9632000000000285</c:v>
                </c:pt>
                <c:pt idx="764">
                  <c:v>1.9632000000000285</c:v>
                </c:pt>
                <c:pt idx="765">
                  <c:v>1.9632000000000285</c:v>
                </c:pt>
                <c:pt idx="766">
                  <c:v>0.3983999999999821</c:v>
                </c:pt>
                <c:pt idx="767">
                  <c:v>0.3983999999999821</c:v>
                </c:pt>
                <c:pt idx="768">
                  <c:v>0.3983999999999821</c:v>
                </c:pt>
                <c:pt idx="769">
                  <c:v>1.9632000000000285</c:v>
                </c:pt>
                <c:pt idx="770">
                  <c:v>0.3983999999999821</c:v>
                </c:pt>
                <c:pt idx="771">
                  <c:v>0.3983999999999821</c:v>
                </c:pt>
                <c:pt idx="772">
                  <c:v>0.3983999999999821</c:v>
                </c:pt>
                <c:pt idx="773">
                  <c:v>0.3983999999999821</c:v>
                </c:pt>
                <c:pt idx="774">
                  <c:v>0.3983999999999821</c:v>
                </c:pt>
                <c:pt idx="775">
                  <c:v>0.3983999999999821</c:v>
                </c:pt>
                <c:pt idx="776">
                  <c:v>0.3983999999999821</c:v>
                </c:pt>
                <c:pt idx="777">
                  <c:v>0.3983999999999821</c:v>
                </c:pt>
                <c:pt idx="778">
                  <c:v>0.3983999999999821</c:v>
                </c:pt>
                <c:pt idx="779">
                  <c:v>0.3983999999999821</c:v>
                </c:pt>
                <c:pt idx="780">
                  <c:v>0.3983999999999821</c:v>
                </c:pt>
                <c:pt idx="781">
                  <c:v>0.3983999999999821</c:v>
                </c:pt>
                <c:pt idx="782">
                  <c:v>0.3983999999999821</c:v>
                </c:pt>
                <c:pt idx="783">
                  <c:v>0.3983999999999821</c:v>
                </c:pt>
                <c:pt idx="784">
                  <c:v>0.3983999999999821</c:v>
                </c:pt>
                <c:pt idx="785">
                  <c:v>0.3983999999999821</c:v>
                </c:pt>
                <c:pt idx="786">
                  <c:v>0.3983999999999821</c:v>
                </c:pt>
                <c:pt idx="787">
                  <c:v>0.3983999999999821</c:v>
                </c:pt>
                <c:pt idx="788">
                  <c:v>0.3983999999999821</c:v>
                </c:pt>
                <c:pt idx="789">
                  <c:v>0.3983999999999821</c:v>
                </c:pt>
                <c:pt idx="790">
                  <c:v>0.3983999999999821</c:v>
                </c:pt>
                <c:pt idx="791">
                  <c:v>0.3983999999999821</c:v>
                </c:pt>
                <c:pt idx="792">
                  <c:v>0.3983999999999821</c:v>
                </c:pt>
                <c:pt idx="793">
                  <c:v>0.3983999999999821</c:v>
                </c:pt>
                <c:pt idx="794">
                  <c:v>0.3983999999999821</c:v>
                </c:pt>
                <c:pt idx="795">
                  <c:v>0.3983999999999821</c:v>
                </c:pt>
                <c:pt idx="796">
                  <c:v>0.3983999999999821</c:v>
                </c:pt>
                <c:pt idx="797">
                  <c:v>0.3983999999999821</c:v>
                </c:pt>
                <c:pt idx="798">
                  <c:v>0.3983999999999821</c:v>
                </c:pt>
                <c:pt idx="799">
                  <c:v>0.3983999999999821</c:v>
                </c:pt>
                <c:pt idx="800">
                  <c:v>0.3983999999999821</c:v>
                </c:pt>
                <c:pt idx="801">
                  <c:v>0.3983999999999821</c:v>
                </c:pt>
                <c:pt idx="802">
                  <c:v>0.3983999999999821</c:v>
                </c:pt>
                <c:pt idx="803">
                  <c:v>0.3983999999999821</c:v>
                </c:pt>
                <c:pt idx="804">
                  <c:v>0.3983999999999821</c:v>
                </c:pt>
                <c:pt idx="805">
                  <c:v>0.3983999999999821</c:v>
                </c:pt>
                <c:pt idx="806">
                  <c:v>0.3983999999999821</c:v>
                </c:pt>
                <c:pt idx="807">
                  <c:v>0.3983999999999821</c:v>
                </c:pt>
                <c:pt idx="808">
                  <c:v>0.3983999999999821</c:v>
                </c:pt>
                <c:pt idx="809">
                  <c:v>-1.1664000000000101</c:v>
                </c:pt>
                <c:pt idx="810">
                  <c:v>0.3983999999999821</c:v>
                </c:pt>
                <c:pt idx="811">
                  <c:v>-1.1664000000000101</c:v>
                </c:pt>
                <c:pt idx="812">
                  <c:v>0.3983999999999821</c:v>
                </c:pt>
                <c:pt idx="813">
                  <c:v>0.3983999999999821</c:v>
                </c:pt>
                <c:pt idx="814">
                  <c:v>0.3983999999999821</c:v>
                </c:pt>
                <c:pt idx="815">
                  <c:v>-1.1664000000000101</c:v>
                </c:pt>
                <c:pt idx="816">
                  <c:v>-1.1664000000000101</c:v>
                </c:pt>
                <c:pt idx="817">
                  <c:v>-1.1664000000000101</c:v>
                </c:pt>
                <c:pt idx="818">
                  <c:v>-1.1664000000000101</c:v>
                </c:pt>
                <c:pt idx="819">
                  <c:v>0.3983999999999821</c:v>
                </c:pt>
                <c:pt idx="820">
                  <c:v>0.3983999999999821</c:v>
                </c:pt>
                <c:pt idx="821">
                  <c:v>-1.1664000000000101</c:v>
                </c:pt>
                <c:pt idx="822">
                  <c:v>0.3983999999999821</c:v>
                </c:pt>
                <c:pt idx="823">
                  <c:v>0.3983999999999821</c:v>
                </c:pt>
                <c:pt idx="824">
                  <c:v>-1.1664000000000101</c:v>
                </c:pt>
                <c:pt idx="825">
                  <c:v>-1.1664000000000101</c:v>
                </c:pt>
                <c:pt idx="826">
                  <c:v>0.3983999999999821</c:v>
                </c:pt>
                <c:pt idx="827">
                  <c:v>-1.1664000000000101</c:v>
                </c:pt>
                <c:pt idx="828">
                  <c:v>0.3983999999999821</c:v>
                </c:pt>
                <c:pt idx="829">
                  <c:v>0.3983999999999821</c:v>
                </c:pt>
                <c:pt idx="830">
                  <c:v>0.3983999999999821</c:v>
                </c:pt>
                <c:pt idx="831">
                  <c:v>-1.1664000000000101</c:v>
                </c:pt>
                <c:pt idx="832">
                  <c:v>0.3983999999999821</c:v>
                </c:pt>
                <c:pt idx="833">
                  <c:v>-1.1664000000000101</c:v>
                </c:pt>
                <c:pt idx="834">
                  <c:v>-1.1664000000000101</c:v>
                </c:pt>
                <c:pt idx="835">
                  <c:v>-1.1664000000000101</c:v>
                </c:pt>
                <c:pt idx="836">
                  <c:v>0.3983999999999821</c:v>
                </c:pt>
                <c:pt idx="837">
                  <c:v>-1.1664000000000101</c:v>
                </c:pt>
                <c:pt idx="838">
                  <c:v>0.3983999999999821</c:v>
                </c:pt>
                <c:pt idx="839">
                  <c:v>0.3983999999999821</c:v>
                </c:pt>
                <c:pt idx="840">
                  <c:v>0.3983999999999821</c:v>
                </c:pt>
                <c:pt idx="841">
                  <c:v>0.3983999999999821</c:v>
                </c:pt>
                <c:pt idx="842">
                  <c:v>-1.1664000000000101</c:v>
                </c:pt>
                <c:pt idx="843">
                  <c:v>-1.1664000000000101</c:v>
                </c:pt>
                <c:pt idx="844">
                  <c:v>0.3983999999999821</c:v>
                </c:pt>
                <c:pt idx="845">
                  <c:v>0.3983999999999821</c:v>
                </c:pt>
                <c:pt idx="846">
                  <c:v>0.3983999999999821</c:v>
                </c:pt>
                <c:pt idx="847">
                  <c:v>0.3983999999999821</c:v>
                </c:pt>
                <c:pt idx="848">
                  <c:v>0.3983999999999821</c:v>
                </c:pt>
                <c:pt idx="849">
                  <c:v>0.3983999999999821</c:v>
                </c:pt>
                <c:pt idx="850">
                  <c:v>0.3983999999999821</c:v>
                </c:pt>
                <c:pt idx="851">
                  <c:v>0.3983999999999821</c:v>
                </c:pt>
                <c:pt idx="852">
                  <c:v>0.3983999999999821</c:v>
                </c:pt>
                <c:pt idx="853">
                  <c:v>0.3983999999999821</c:v>
                </c:pt>
                <c:pt idx="854">
                  <c:v>0.3983999999999821</c:v>
                </c:pt>
                <c:pt idx="855">
                  <c:v>0.3983999999999821</c:v>
                </c:pt>
                <c:pt idx="856">
                  <c:v>0.3983999999999821</c:v>
                </c:pt>
                <c:pt idx="857">
                  <c:v>0.3983999999999821</c:v>
                </c:pt>
                <c:pt idx="858">
                  <c:v>0.3983999999999821</c:v>
                </c:pt>
                <c:pt idx="859">
                  <c:v>0.3983999999999821</c:v>
                </c:pt>
                <c:pt idx="860">
                  <c:v>0.3983999999999821</c:v>
                </c:pt>
                <c:pt idx="861">
                  <c:v>0.3983999999999821</c:v>
                </c:pt>
                <c:pt idx="862">
                  <c:v>0.3983999999999821</c:v>
                </c:pt>
                <c:pt idx="863">
                  <c:v>0.3983999999999821</c:v>
                </c:pt>
                <c:pt idx="864">
                  <c:v>0.3983999999999821</c:v>
                </c:pt>
                <c:pt idx="865">
                  <c:v>0.3983999999999821</c:v>
                </c:pt>
                <c:pt idx="866">
                  <c:v>0.3983999999999821</c:v>
                </c:pt>
                <c:pt idx="867">
                  <c:v>0.3983999999999821</c:v>
                </c:pt>
                <c:pt idx="868">
                  <c:v>0.3983999999999821</c:v>
                </c:pt>
                <c:pt idx="869">
                  <c:v>0.3983999999999821</c:v>
                </c:pt>
                <c:pt idx="870">
                  <c:v>0.3983999999999821</c:v>
                </c:pt>
                <c:pt idx="871">
                  <c:v>0.3983999999999821</c:v>
                </c:pt>
                <c:pt idx="872">
                  <c:v>0.3983999999999821</c:v>
                </c:pt>
                <c:pt idx="873">
                  <c:v>0.3983999999999821</c:v>
                </c:pt>
                <c:pt idx="874">
                  <c:v>0.3983999999999821</c:v>
                </c:pt>
                <c:pt idx="875">
                  <c:v>0.3983999999999821</c:v>
                </c:pt>
                <c:pt idx="876">
                  <c:v>0.3983999999999821</c:v>
                </c:pt>
                <c:pt idx="877">
                  <c:v>0.3983999999999821</c:v>
                </c:pt>
                <c:pt idx="878">
                  <c:v>0.3983999999999821</c:v>
                </c:pt>
                <c:pt idx="879">
                  <c:v>0.3983999999999821</c:v>
                </c:pt>
                <c:pt idx="880">
                  <c:v>0.3983999999999821</c:v>
                </c:pt>
                <c:pt idx="881">
                  <c:v>0.3983999999999821</c:v>
                </c:pt>
                <c:pt idx="882">
                  <c:v>0.3983999999999821</c:v>
                </c:pt>
                <c:pt idx="883">
                  <c:v>0.3983999999999821</c:v>
                </c:pt>
                <c:pt idx="884">
                  <c:v>0.3983999999999821</c:v>
                </c:pt>
                <c:pt idx="885">
                  <c:v>0.3983999999999821</c:v>
                </c:pt>
                <c:pt idx="886">
                  <c:v>0.3983999999999821</c:v>
                </c:pt>
                <c:pt idx="887">
                  <c:v>0.3983999999999821</c:v>
                </c:pt>
                <c:pt idx="888">
                  <c:v>0.3983999999999821</c:v>
                </c:pt>
                <c:pt idx="889">
                  <c:v>0.3983999999999821</c:v>
                </c:pt>
                <c:pt idx="890">
                  <c:v>0.3983999999999821</c:v>
                </c:pt>
                <c:pt idx="891">
                  <c:v>0.3983999999999821</c:v>
                </c:pt>
                <c:pt idx="892">
                  <c:v>1.9632000000000285</c:v>
                </c:pt>
                <c:pt idx="893">
                  <c:v>1.9632000000000285</c:v>
                </c:pt>
                <c:pt idx="894">
                  <c:v>0.3983999999999821</c:v>
                </c:pt>
                <c:pt idx="895">
                  <c:v>0.3983999999999821</c:v>
                </c:pt>
                <c:pt idx="896">
                  <c:v>0.3983999999999821</c:v>
                </c:pt>
                <c:pt idx="897">
                  <c:v>1.9632000000000285</c:v>
                </c:pt>
                <c:pt idx="898">
                  <c:v>1.9632000000000285</c:v>
                </c:pt>
                <c:pt idx="899">
                  <c:v>0.3983999999999821</c:v>
                </c:pt>
                <c:pt idx="900">
                  <c:v>0.3983999999999821</c:v>
                </c:pt>
                <c:pt idx="901">
                  <c:v>0.3983999999999821</c:v>
                </c:pt>
                <c:pt idx="902">
                  <c:v>1.9632000000000285</c:v>
                </c:pt>
                <c:pt idx="903">
                  <c:v>1.9632000000000285</c:v>
                </c:pt>
                <c:pt idx="904">
                  <c:v>1.9632000000000285</c:v>
                </c:pt>
                <c:pt idx="905">
                  <c:v>1.9632000000000285</c:v>
                </c:pt>
                <c:pt idx="906">
                  <c:v>1.9632000000000285</c:v>
                </c:pt>
                <c:pt idx="907">
                  <c:v>1.9632000000000285</c:v>
                </c:pt>
                <c:pt idx="908">
                  <c:v>1.9632000000000285</c:v>
                </c:pt>
                <c:pt idx="909">
                  <c:v>1.9632000000000285</c:v>
                </c:pt>
                <c:pt idx="910">
                  <c:v>1.9632000000000285</c:v>
                </c:pt>
                <c:pt idx="911">
                  <c:v>1.9632000000000285</c:v>
                </c:pt>
                <c:pt idx="912">
                  <c:v>1.9632000000000285</c:v>
                </c:pt>
                <c:pt idx="913">
                  <c:v>1.9632000000000285</c:v>
                </c:pt>
                <c:pt idx="914">
                  <c:v>1.9632000000000285</c:v>
                </c:pt>
                <c:pt idx="915">
                  <c:v>1.9632000000000285</c:v>
                </c:pt>
                <c:pt idx="916">
                  <c:v>1.9632000000000285</c:v>
                </c:pt>
                <c:pt idx="917">
                  <c:v>3.52800000000002</c:v>
                </c:pt>
                <c:pt idx="918">
                  <c:v>1.9632000000000285</c:v>
                </c:pt>
                <c:pt idx="919">
                  <c:v>1.9632000000000285</c:v>
                </c:pt>
                <c:pt idx="920">
                  <c:v>1.9632000000000285</c:v>
                </c:pt>
                <c:pt idx="921">
                  <c:v>3.52800000000002</c:v>
                </c:pt>
                <c:pt idx="922">
                  <c:v>3.52800000000002</c:v>
                </c:pt>
                <c:pt idx="923">
                  <c:v>1.9632000000000285</c:v>
                </c:pt>
                <c:pt idx="924">
                  <c:v>3.52800000000002</c:v>
                </c:pt>
                <c:pt idx="925">
                  <c:v>3.52800000000002</c:v>
                </c:pt>
                <c:pt idx="926">
                  <c:v>1.9632000000000285</c:v>
                </c:pt>
                <c:pt idx="927">
                  <c:v>3.52800000000002</c:v>
                </c:pt>
                <c:pt idx="928">
                  <c:v>3.52800000000002</c:v>
                </c:pt>
                <c:pt idx="929">
                  <c:v>3.52800000000002</c:v>
                </c:pt>
                <c:pt idx="930">
                  <c:v>3.52800000000002</c:v>
                </c:pt>
                <c:pt idx="931">
                  <c:v>3.52800000000002</c:v>
                </c:pt>
                <c:pt idx="932">
                  <c:v>3.52800000000002</c:v>
                </c:pt>
                <c:pt idx="933">
                  <c:v>3.52800000000002</c:v>
                </c:pt>
                <c:pt idx="934">
                  <c:v>3.52800000000002</c:v>
                </c:pt>
                <c:pt idx="935">
                  <c:v>3.52800000000002</c:v>
                </c:pt>
                <c:pt idx="936">
                  <c:v>3.52800000000002</c:v>
                </c:pt>
                <c:pt idx="937">
                  <c:v>3.52800000000002</c:v>
                </c:pt>
                <c:pt idx="938">
                  <c:v>3.52800000000002</c:v>
                </c:pt>
                <c:pt idx="939">
                  <c:v>3.52800000000002</c:v>
                </c:pt>
                <c:pt idx="940">
                  <c:v>3.52800000000002</c:v>
                </c:pt>
                <c:pt idx="941">
                  <c:v>3.52800000000002</c:v>
                </c:pt>
                <c:pt idx="942">
                  <c:v>3.52800000000002</c:v>
                </c:pt>
                <c:pt idx="943">
                  <c:v>3.52800000000002</c:v>
                </c:pt>
                <c:pt idx="944">
                  <c:v>3.52800000000002</c:v>
                </c:pt>
                <c:pt idx="945">
                  <c:v>3.52800000000002</c:v>
                </c:pt>
                <c:pt idx="946">
                  <c:v>3.52800000000002</c:v>
                </c:pt>
                <c:pt idx="947">
                  <c:v>3.52800000000002</c:v>
                </c:pt>
                <c:pt idx="948">
                  <c:v>3.52800000000002</c:v>
                </c:pt>
                <c:pt idx="949">
                  <c:v>3.52800000000002</c:v>
                </c:pt>
                <c:pt idx="950">
                  <c:v>3.52800000000002</c:v>
                </c:pt>
                <c:pt idx="951">
                  <c:v>3.52800000000002</c:v>
                </c:pt>
                <c:pt idx="952">
                  <c:v>3.52800000000002</c:v>
                </c:pt>
                <c:pt idx="953">
                  <c:v>3.52800000000002</c:v>
                </c:pt>
                <c:pt idx="954">
                  <c:v>3.52800000000002</c:v>
                </c:pt>
                <c:pt idx="955">
                  <c:v>3.52800000000002</c:v>
                </c:pt>
                <c:pt idx="956">
                  <c:v>3.52800000000002</c:v>
                </c:pt>
                <c:pt idx="957">
                  <c:v>3.52800000000002</c:v>
                </c:pt>
                <c:pt idx="958">
                  <c:v>3.52800000000002</c:v>
                </c:pt>
                <c:pt idx="959">
                  <c:v>3.52800000000002</c:v>
                </c:pt>
                <c:pt idx="960">
                  <c:v>3.52800000000002</c:v>
                </c:pt>
                <c:pt idx="961">
                  <c:v>3.52800000000002</c:v>
                </c:pt>
                <c:pt idx="962">
                  <c:v>5.0928000000000075</c:v>
                </c:pt>
                <c:pt idx="963">
                  <c:v>3.52800000000002</c:v>
                </c:pt>
                <c:pt idx="964">
                  <c:v>5.0928000000000075</c:v>
                </c:pt>
                <c:pt idx="965">
                  <c:v>3.52800000000002</c:v>
                </c:pt>
                <c:pt idx="966">
                  <c:v>5.0928000000000075</c:v>
                </c:pt>
                <c:pt idx="967">
                  <c:v>5.0928000000000075</c:v>
                </c:pt>
                <c:pt idx="968">
                  <c:v>5.0928000000000075</c:v>
                </c:pt>
                <c:pt idx="969">
                  <c:v>3.52800000000002</c:v>
                </c:pt>
                <c:pt idx="970">
                  <c:v>5.0928000000000075</c:v>
                </c:pt>
                <c:pt idx="971">
                  <c:v>5.0928000000000075</c:v>
                </c:pt>
                <c:pt idx="972">
                  <c:v>5.0928000000000075</c:v>
                </c:pt>
                <c:pt idx="973">
                  <c:v>5.0928000000000075</c:v>
                </c:pt>
                <c:pt idx="974">
                  <c:v>5.0928000000000075</c:v>
                </c:pt>
                <c:pt idx="975">
                  <c:v>5.0928000000000075</c:v>
                </c:pt>
                <c:pt idx="976">
                  <c:v>5.0928000000000075</c:v>
                </c:pt>
                <c:pt idx="977">
                  <c:v>5.0928000000000075</c:v>
                </c:pt>
                <c:pt idx="978">
                  <c:v>5.0928000000000075</c:v>
                </c:pt>
                <c:pt idx="979">
                  <c:v>5.0928000000000075</c:v>
                </c:pt>
                <c:pt idx="980">
                  <c:v>5.0928000000000075</c:v>
                </c:pt>
                <c:pt idx="981">
                  <c:v>5.0928000000000075</c:v>
                </c:pt>
                <c:pt idx="982">
                  <c:v>5.0928000000000075</c:v>
                </c:pt>
                <c:pt idx="983">
                  <c:v>5.0928000000000075</c:v>
                </c:pt>
                <c:pt idx="984">
                  <c:v>5.0928000000000075</c:v>
                </c:pt>
                <c:pt idx="985">
                  <c:v>5.0928000000000075</c:v>
                </c:pt>
                <c:pt idx="986">
                  <c:v>5.0928000000000075</c:v>
                </c:pt>
                <c:pt idx="987">
                  <c:v>5.0928000000000075</c:v>
                </c:pt>
                <c:pt idx="988">
                  <c:v>5.0928000000000075</c:v>
                </c:pt>
                <c:pt idx="989">
                  <c:v>5.0928000000000075</c:v>
                </c:pt>
                <c:pt idx="990">
                  <c:v>5.0928000000000075</c:v>
                </c:pt>
                <c:pt idx="991">
                  <c:v>5.0928000000000075</c:v>
                </c:pt>
                <c:pt idx="992">
                  <c:v>5.0928000000000075</c:v>
                </c:pt>
                <c:pt idx="993">
                  <c:v>5.0928000000000075</c:v>
                </c:pt>
                <c:pt idx="994">
                  <c:v>5.0928000000000075</c:v>
                </c:pt>
                <c:pt idx="995">
                  <c:v>5.0928000000000075</c:v>
                </c:pt>
                <c:pt idx="996">
                  <c:v>5.0928000000000075</c:v>
                </c:pt>
                <c:pt idx="997">
                  <c:v>5.0928000000000075</c:v>
                </c:pt>
                <c:pt idx="998">
                  <c:v>5.0928000000000075</c:v>
                </c:pt>
                <c:pt idx="999">
                  <c:v>5.0928000000000075</c:v>
                </c:pt>
                <c:pt idx="1000">
                  <c:v>6.6575999999999942</c:v>
                </c:pt>
                <c:pt idx="1001">
                  <c:v>6.6575999999999942</c:v>
                </c:pt>
                <c:pt idx="1002">
                  <c:v>6.6575999999999942</c:v>
                </c:pt>
                <c:pt idx="1003">
                  <c:v>6.6575999999999942</c:v>
                </c:pt>
                <c:pt idx="1004">
                  <c:v>6.6575999999999942</c:v>
                </c:pt>
                <c:pt idx="1005">
                  <c:v>6.6575999999999942</c:v>
                </c:pt>
                <c:pt idx="1006">
                  <c:v>6.6575999999999942</c:v>
                </c:pt>
                <c:pt idx="1007">
                  <c:v>6.6575999999999942</c:v>
                </c:pt>
                <c:pt idx="1008">
                  <c:v>6.6575999999999942</c:v>
                </c:pt>
                <c:pt idx="1009">
                  <c:v>6.6575999999999942</c:v>
                </c:pt>
                <c:pt idx="1010">
                  <c:v>8.2223999999999968</c:v>
                </c:pt>
                <c:pt idx="1011">
                  <c:v>8.2223999999999968</c:v>
                </c:pt>
                <c:pt idx="1012">
                  <c:v>8.2223999999999968</c:v>
                </c:pt>
                <c:pt idx="1013">
                  <c:v>8.2223999999999968</c:v>
                </c:pt>
                <c:pt idx="1014">
                  <c:v>8.2223999999999968</c:v>
                </c:pt>
                <c:pt idx="1015">
                  <c:v>8.2223999999999968</c:v>
                </c:pt>
                <c:pt idx="1016">
                  <c:v>8.2223999999999968</c:v>
                </c:pt>
                <c:pt idx="1017">
                  <c:v>8.2223999999999968</c:v>
                </c:pt>
                <c:pt idx="1018">
                  <c:v>8.2223999999999968</c:v>
                </c:pt>
                <c:pt idx="1019">
                  <c:v>8.2223999999999968</c:v>
                </c:pt>
                <c:pt idx="1020">
                  <c:v>8.2223999999999968</c:v>
                </c:pt>
                <c:pt idx="1021">
                  <c:v>8.2223999999999968</c:v>
                </c:pt>
                <c:pt idx="1022">
                  <c:v>8.2223999999999968</c:v>
                </c:pt>
                <c:pt idx="1023">
                  <c:v>8.2223999999999968</c:v>
                </c:pt>
                <c:pt idx="1024">
                  <c:v>8.2223999999999968</c:v>
                </c:pt>
                <c:pt idx="1025">
                  <c:v>8.2223999999999968</c:v>
                </c:pt>
                <c:pt idx="1026">
                  <c:v>8.2223999999999968</c:v>
                </c:pt>
                <c:pt idx="1027">
                  <c:v>9.7871999999999844</c:v>
                </c:pt>
                <c:pt idx="1028">
                  <c:v>9.7871999999999844</c:v>
                </c:pt>
                <c:pt idx="1029">
                  <c:v>9.7871999999999844</c:v>
                </c:pt>
                <c:pt idx="1030">
                  <c:v>9.7871999999999844</c:v>
                </c:pt>
                <c:pt idx="1031">
                  <c:v>9.7871999999999844</c:v>
                </c:pt>
                <c:pt idx="1032">
                  <c:v>9.7871999999999844</c:v>
                </c:pt>
                <c:pt idx="1033">
                  <c:v>9.7871999999999844</c:v>
                </c:pt>
                <c:pt idx="1034">
                  <c:v>9.7871999999999844</c:v>
                </c:pt>
                <c:pt idx="1035">
                  <c:v>9.7871999999999844</c:v>
                </c:pt>
                <c:pt idx="1036">
                  <c:v>9.7871999999999844</c:v>
                </c:pt>
                <c:pt idx="1037">
                  <c:v>9.7871999999999844</c:v>
                </c:pt>
                <c:pt idx="1038">
                  <c:v>9.7871999999999844</c:v>
                </c:pt>
                <c:pt idx="1039">
                  <c:v>9.7871999999999844</c:v>
                </c:pt>
                <c:pt idx="1040">
                  <c:v>9.7871999999999844</c:v>
                </c:pt>
                <c:pt idx="1041">
                  <c:v>9.7871999999999844</c:v>
                </c:pt>
                <c:pt idx="1042">
                  <c:v>9.7871999999999844</c:v>
                </c:pt>
                <c:pt idx="1043">
                  <c:v>11.352000000000052</c:v>
                </c:pt>
                <c:pt idx="1044">
                  <c:v>11.352000000000052</c:v>
                </c:pt>
                <c:pt idx="1045">
                  <c:v>11.352000000000052</c:v>
                </c:pt>
                <c:pt idx="1046">
                  <c:v>11.352000000000052</c:v>
                </c:pt>
                <c:pt idx="1047">
                  <c:v>11.352000000000052</c:v>
                </c:pt>
                <c:pt idx="1048">
                  <c:v>11.352000000000052</c:v>
                </c:pt>
                <c:pt idx="1049">
                  <c:v>11.352000000000052</c:v>
                </c:pt>
                <c:pt idx="1050">
                  <c:v>11.352000000000052</c:v>
                </c:pt>
                <c:pt idx="1051">
                  <c:v>11.352000000000052</c:v>
                </c:pt>
                <c:pt idx="1052">
                  <c:v>11.352000000000052</c:v>
                </c:pt>
                <c:pt idx="1053">
                  <c:v>11.352000000000052</c:v>
                </c:pt>
                <c:pt idx="1054">
                  <c:v>11.352000000000052</c:v>
                </c:pt>
                <c:pt idx="1055">
                  <c:v>11.352000000000052</c:v>
                </c:pt>
                <c:pt idx="1056">
                  <c:v>11.352000000000052</c:v>
                </c:pt>
                <c:pt idx="1057">
                  <c:v>11.352000000000052</c:v>
                </c:pt>
                <c:pt idx="1058">
                  <c:v>11.352000000000052</c:v>
                </c:pt>
                <c:pt idx="1059">
                  <c:v>11.352000000000052</c:v>
                </c:pt>
                <c:pt idx="1060">
                  <c:v>11.352000000000052</c:v>
                </c:pt>
                <c:pt idx="1061">
                  <c:v>11.352000000000052</c:v>
                </c:pt>
                <c:pt idx="1062">
                  <c:v>11.352000000000052</c:v>
                </c:pt>
                <c:pt idx="1063">
                  <c:v>12.91680000000002</c:v>
                </c:pt>
                <c:pt idx="1064">
                  <c:v>11.352000000000052</c:v>
                </c:pt>
                <c:pt idx="1065">
                  <c:v>11.352000000000052</c:v>
                </c:pt>
                <c:pt idx="1066">
                  <c:v>11.352000000000052</c:v>
                </c:pt>
                <c:pt idx="1067">
                  <c:v>12.91680000000002</c:v>
                </c:pt>
                <c:pt idx="1068">
                  <c:v>12.91680000000002</c:v>
                </c:pt>
                <c:pt idx="1069">
                  <c:v>12.91680000000002</c:v>
                </c:pt>
                <c:pt idx="1070">
                  <c:v>12.91680000000002</c:v>
                </c:pt>
                <c:pt idx="1071">
                  <c:v>12.91680000000002</c:v>
                </c:pt>
                <c:pt idx="1072">
                  <c:v>12.91680000000002</c:v>
                </c:pt>
                <c:pt idx="1073">
                  <c:v>12.91680000000002</c:v>
                </c:pt>
                <c:pt idx="1074">
                  <c:v>12.91680000000002</c:v>
                </c:pt>
                <c:pt idx="1075">
                  <c:v>12.91680000000002</c:v>
                </c:pt>
                <c:pt idx="1076">
                  <c:v>12.91680000000002</c:v>
                </c:pt>
                <c:pt idx="1077">
                  <c:v>12.91680000000002</c:v>
                </c:pt>
                <c:pt idx="1078">
                  <c:v>12.91680000000002</c:v>
                </c:pt>
                <c:pt idx="1079">
                  <c:v>12.91680000000002</c:v>
                </c:pt>
                <c:pt idx="1080">
                  <c:v>12.91680000000002</c:v>
                </c:pt>
                <c:pt idx="1081">
                  <c:v>12.91680000000002</c:v>
                </c:pt>
                <c:pt idx="1082">
                  <c:v>14.481600000000009</c:v>
                </c:pt>
                <c:pt idx="1083">
                  <c:v>14.481600000000009</c:v>
                </c:pt>
                <c:pt idx="1084">
                  <c:v>14.481600000000009</c:v>
                </c:pt>
                <c:pt idx="1085">
                  <c:v>14.481600000000009</c:v>
                </c:pt>
                <c:pt idx="1086">
                  <c:v>16.046400000000009</c:v>
                </c:pt>
                <c:pt idx="1087">
                  <c:v>16.046400000000009</c:v>
                </c:pt>
                <c:pt idx="1088">
                  <c:v>16.046400000000009</c:v>
                </c:pt>
              </c:numCache>
            </c:numRef>
          </c:yVal>
        </c:ser>
        <c:axId val="83229312"/>
        <c:axId val="90592000"/>
      </c:scatterChart>
      <c:valAx>
        <c:axId val="83229312"/>
        <c:scaling>
          <c:orientation val="minMax"/>
        </c:scaling>
        <c:axPos val="b"/>
        <c:title>
          <c:tx>
            <c:rich>
              <a:bodyPr/>
              <a:lstStyle/>
              <a:p>
                <a:pPr>
                  <a:defRPr/>
                </a:pPr>
                <a:r>
                  <a:rPr lang="en-US"/>
                  <a:t>Time (Minute)</a:t>
                </a:r>
              </a:p>
            </c:rich>
          </c:tx>
          <c:layout/>
        </c:title>
        <c:numFmt formatCode="General" sourceLinked="1"/>
        <c:tickLblPos val="low"/>
        <c:crossAx val="90592000"/>
        <c:crosses val="autoZero"/>
        <c:crossBetween val="midCat"/>
      </c:valAx>
      <c:valAx>
        <c:axId val="90592000"/>
        <c:scaling>
          <c:orientation val="minMax"/>
          <c:max val="40"/>
          <c:min val="-50"/>
        </c:scaling>
        <c:axPos val="l"/>
        <c:majorGridlines/>
        <c:title>
          <c:tx>
            <c:rich>
              <a:bodyPr rot="-5400000" vert="horz"/>
              <a:lstStyle/>
              <a:p>
                <a:pPr>
                  <a:defRPr/>
                </a:pPr>
                <a:r>
                  <a:rPr lang="en-US"/>
                  <a:t>Temperture (C</a:t>
                </a:r>
                <a:r>
                  <a:rPr lang="en-US">
                    <a:latin typeface="Calibri"/>
                    <a:cs typeface="Calibri"/>
                  </a:rPr>
                  <a:t>°)</a:t>
                </a:r>
                <a:endParaRPr lang="en-US"/>
              </a:p>
            </c:rich>
          </c:tx>
          <c:layout/>
        </c:title>
        <c:numFmt formatCode="General" sourceLinked="1"/>
        <c:tickLblPos val="nextTo"/>
        <c:crossAx val="83229312"/>
        <c:crosses val="autoZero"/>
        <c:crossBetween val="midCat"/>
      </c:valAx>
    </c:plotArea>
    <c:legend>
      <c:legendPos val="r"/>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a:pPr>
            <a:r>
              <a:rPr lang="en-US" sz="3200" dirty="0"/>
              <a:t>Humidity </a:t>
            </a:r>
            <a:r>
              <a:rPr lang="en-US" sz="3200" dirty="0" err="1"/>
              <a:t>vs</a:t>
            </a:r>
            <a:r>
              <a:rPr lang="en-US" sz="3200" dirty="0"/>
              <a:t> Altitude</a:t>
            </a:r>
          </a:p>
        </c:rich>
      </c:tx>
      <c:layout>
        <c:manualLayout>
          <c:xMode val="edge"/>
          <c:yMode val="edge"/>
          <c:x val="0.30001388888888925"/>
          <c:y val="3.333333333333334E-2"/>
        </c:manualLayout>
      </c:layout>
    </c:title>
    <c:plotArea>
      <c:layout>
        <c:manualLayout>
          <c:layoutTarget val="inner"/>
          <c:xMode val="edge"/>
          <c:yMode val="edge"/>
          <c:x val="0.16543339895013143"/>
          <c:y val="0.13483756197142024"/>
          <c:w val="0.66553455818022744"/>
          <c:h val="0.72183566637503715"/>
        </c:manualLayout>
      </c:layout>
      <c:scatterChart>
        <c:scatterStyle val="lineMarker"/>
        <c:ser>
          <c:idx val="0"/>
          <c:order val="0"/>
          <c:tx>
            <c:v>Humidity Ascent</c:v>
          </c:tx>
          <c:spPr>
            <a:ln w="28575">
              <a:noFill/>
            </a:ln>
          </c:spPr>
          <c:xVal>
            <c:numRef>
              <c:f>'Calculated Data'!$O$4:$O$776</c:f>
              <c:numCache>
                <c:formatCode>General</c:formatCode>
                <c:ptCount val="773"/>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1.7373599999999998</c:v>
                </c:pt>
                <c:pt idx="16">
                  <c:v>1.7757647999999979</c:v>
                </c:pt>
                <c:pt idx="17">
                  <c:v>1.8141695999999998</c:v>
                </c:pt>
                <c:pt idx="18">
                  <c:v>1.8525744000000002</c:v>
                </c:pt>
                <c:pt idx="19">
                  <c:v>1.8909791999999999</c:v>
                </c:pt>
                <c:pt idx="20">
                  <c:v>1.929384</c:v>
                </c:pt>
                <c:pt idx="21">
                  <c:v>1.9784568000000013</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pt idx="230">
                  <c:v>11.025225600000001</c:v>
                </c:pt>
                <c:pt idx="231">
                  <c:v>11.074603200000002</c:v>
                </c:pt>
                <c:pt idx="232">
                  <c:v>11.123980800000002</c:v>
                </c:pt>
                <c:pt idx="233">
                  <c:v>11.1733584</c:v>
                </c:pt>
                <c:pt idx="234">
                  <c:v>11.222736000000006</c:v>
                </c:pt>
                <c:pt idx="235">
                  <c:v>11.272113600000001</c:v>
                </c:pt>
                <c:pt idx="236">
                  <c:v>11.321491200000002</c:v>
                </c:pt>
                <c:pt idx="237">
                  <c:v>11.3708688</c:v>
                </c:pt>
                <c:pt idx="238">
                  <c:v>11.4202464</c:v>
                </c:pt>
                <c:pt idx="239">
                  <c:v>11.469624000000008</c:v>
                </c:pt>
                <c:pt idx="240">
                  <c:v>11.538203999999999</c:v>
                </c:pt>
                <c:pt idx="241">
                  <c:v>11.5894104</c:v>
                </c:pt>
                <c:pt idx="242">
                  <c:v>11.6406168</c:v>
                </c:pt>
                <c:pt idx="243">
                  <c:v>11.691823199999998</c:v>
                </c:pt>
                <c:pt idx="244">
                  <c:v>11.743029599999998</c:v>
                </c:pt>
                <c:pt idx="245">
                  <c:v>11.794236000000001</c:v>
                </c:pt>
                <c:pt idx="246">
                  <c:v>11.845442400000008</c:v>
                </c:pt>
                <c:pt idx="247">
                  <c:v>11.89664880000001</c:v>
                </c:pt>
                <c:pt idx="248">
                  <c:v>11.950598400000002</c:v>
                </c:pt>
                <c:pt idx="249">
                  <c:v>12.003633600000002</c:v>
                </c:pt>
                <c:pt idx="250">
                  <c:v>12.056668800000002</c:v>
                </c:pt>
                <c:pt idx="251">
                  <c:v>12.109704000000002</c:v>
                </c:pt>
                <c:pt idx="252">
                  <c:v>12.162739200000015</c:v>
                </c:pt>
                <c:pt idx="253">
                  <c:v>12.215774400000001</c:v>
                </c:pt>
                <c:pt idx="254">
                  <c:v>12.268809600000001</c:v>
                </c:pt>
                <c:pt idx="255">
                  <c:v>12.321844800000004</c:v>
                </c:pt>
                <c:pt idx="256">
                  <c:v>12.374880000000006</c:v>
                </c:pt>
                <c:pt idx="257">
                  <c:v>12.4367544</c:v>
                </c:pt>
                <c:pt idx="258">
                  <c:v>12.493447200000009</c:v>
                </c:pt>
                <c:pt idx="259">
                  <c:v>12.550140000000004</c:v>
                </c:pt>
                <c:pt idx="260">
                  <c:v>12.606832800000008</c:v>
                </c:pt>
                <c:pt idx="261">
                  <c:v>12.663525600000002</c:v>
                </c:pt>
                <c:pt idx="262">
                  <c:v>12.720218399999997</c:v>
                </c:pt>
                <c:pt idx="263">
                  <c:v>12.776911200000001</c:v>
                </c:pt>
                <c:pt idx="264">
                  <c:v>12.833604000000006</c:v>
                </c:pt>
                <c:pt idx="265">
                  <c:v>12.887858400000001</c:v>
                </c:pt>
                <c:pt idx="266">
                  <c:v>12.937236</c:v>
                </c:pt>
                <c:pt idx="267">
                  <c:v>12.9866136</c:v>
                </c:pt>
                <c:pt idx="268">
                  <c:v>13.0359912</c:v>
                </c:pt>
                <c:pt idx="269">
                  <c:v>13.085368799999999</c:v>
                </c:pt>
                <c:pt idx="270">
                  <c:v>13.134746400000001</c:v>
                </c:pt>
                <c:pt idx="271">
                  <c:v>13.184124000000001</c:v>
                </c:pt>
                <c:pt idx="272">
                  <c:v>13.2335016</c:v>
                </c:pt>
                <c:pt idx="273">
                  <c:v>13.288975199999998</c:v>
                </c:pt>
                <c:pt idx="274">
                  <c:v>13.340181600000001</c:v>
                </c:pt>
                <c:pt idx="275">
                  <c:v>13.391388000000001</c:v>
                </c:pt>
                <c:pt idx="276">
                  <c:v>13.442594400000004</c:v>
                </c:pt>
                <c:pt idx="277">
                  <c:v>13.493800800000002</c:v>
                </c:pt>
                <c:pt idx="278">
                  <c:v>13.545007200000002</c:v>
                </c:pt>
                <c:pt idx="279">
                  <c:v>13.596213599999999</c:v>
                </c:pt>
                <c:pt idx="280">
                  <c:v>13.647419999999999</c:v>
                </c:pt>
                <c:pt idx="281">
                  <c:v>13.698626399999998</c:v>
                </c:pt>
                <c:pt idx="282">
                  <c:v>13.746480000000002</c:v>
                </c:pt>
                <c:pt idx="283">
                  <c:v>13.794028799999998</c:v>
                </c:pt>
                <c:pt idx="284">
                  <c:v>13.841577600000001</c:v>
                </c:pt>
                <c:pt idx="285">
                  <c:v>13.8891264</c:v>
                </c:pt>
                <c:pt idx="286">
                  <c:v>13.936675200000002</c:v>
                </c:pt>
                <c:pt idx="287">
                  <c:v>13.984223999999999</c:v>
                </c:pt>
                <c:pt idx="288">
                  <c:v>14.031772800000001</c:v>
                </c:pt>
                <c:pt idx="289">
                  <c:v>14.0793216</c:v>
                </c:pt>
                <c:pt idx="290">
                  <c:v>14.131137600000001</c:v>
                </c:pt>
                <c:pt idx="291">
                  <c:v>14.182344000000002</c:v>
                </c:pt>
                <c:pt idx="292">
                  <c:v>14.233550399999999</c:v>
                </c:pt>
                <c:pt idx="293">
                  <c:v>14.2847568</c:v>
                </c:pt>
                <c:pt idx="294">
                  <c:v>14.3359632</c:v>
                </c:pt>
                <c:pt idx="295">
                  <c:v>14.387169600000002</c:v>
                </c:pt>
                <c:pt idx="296">
                  <c:v>14.438375999999998</c:v>
                </c:pt>
                <c:pt idx="297">
                  <c:v>14.48958240000001</c:v>
                </c:pt>
                <c:pt idx="298">
                  <c:v>14.539264800000002</c:v>
                </c:pt>
                <c:pt idx="299">
                  <c:v>14.5794984</c:v>
                </c:pt>
                <c:pt idx="300">
                  <c:v>14.619732000000004</c:v>
                </c:pt>
                <c:pt idx="301">
                  <c:v>14.65661280000001</c:v>
                </c:pt>
                <c:pt idx="302">
                  <c:v>14.6931888</c:v>
                </c:pt>
                <c:pt idx="303">
                  <c:v>14.729764800000002</c:v>
                </c:pt>
                <c:pt idx="304">
                  <c:v>14.7663408</c:v>
                </c:pt>
                <c:pt idx="305">
                  <c:v>14.802916800000009</c:v>
                </c:pt>
                <c:pt idx="306">
                  <c:v>14.839492800000009</c:v>
                </c:pt>
                <c:pt idx="307">
                  <c:v>14.876068800000002</c:v>
                </c:pt>
                <c:pt idx="308">
                  <c:v>14.912644800000015</c:v>
                </c:pt>
                <c:pt idx="309">
                  <c:v>14.95318320000001</c:v>
                </c:pt>
                <c:pt idx="310">
                  <c:v>14.993416800000009</c:v>
                </c:pt>
                <c:pt idx="311">
                  <c:v>15.033650400000001</c:v>
                </c:pt>
                <c:pt idx="312">
                  <c:v>15.073884000000008</c:v>
                </c:pt>
                <c:pt idx="313">
                  <c:v>15.1141176</c:v>
                </c:pt>
                <c:pt idx="314">
                  <c:v>15.154351200000001</c:v>
                </c:pt>
                <c:pt idx="315">
                  <c:v>15.19458480000001</c:v>
                </c:pt>
                <c:pt idx="316">
                  <c:v>15.234818399999995</c:v>
                </c:pt>
                <c:pt idx="317">
                  <c:v>15.280233600000001</c:v>
                </c:pt>
                <c:pt idx="318">
                  <c:v>15.324124800000002</c:v>
                </c:pt>
                <c:pt idx="319">
                  <c:v>15.368016000000004</c:v>
                </c:pt>
                <c:pt idx="320">
                  <c:v>15.411907200000002</c:v>
                </c:pt>
                <c:pt idx="321">
                  <c:v>15.455798400000004</c:v>
                </c:pt>
                <c:pt idx="322">
                  <c:v>15.499689600000011</c:v>
                </c:pt>
                <c:pt idx="323">
                  <c:v>15.543580800000004</c:v>
                </c:pt>
                <c:pt idx="324">
                  <c:v>15.587472000000002</c:v>
                </c:pt>
                <c:pt idx="325">
                  <c:v>15.639288000000001</c:v>
                </c:pt>
                <c:pt idx="326">
                  <c:v>15.675864000000002</c:v>
                </c:pt>
                <c:pt idx="327">
                  <c:v>15.712440000000004</c:v>
                </c:pt>
                <c:pt idx="328">
                  <c:v>15.749016000000001</c:v>
                </c:pt>
                <c:pt idx="329">
                  <c:v>15.78559200000001</c:v>
                </c:pt>
                <c:pt idx="330">
                  <c:v>15.822168000000001</c:v>
                </c:pt>
                <c:pt idx="331">
                  <c:v>15.858744000000009</c:v>
                </c:pt>
                <c:pt idx="332">
                  <c:v>15.895320000000002</c:v>
                </c:pt>
                <c:pt idx="333">
                  <c:v>15.931896</c:v>
                </c:pt>
                <c:pt idx="334">
                  <c:v>15.9751776</c:v>
                </c:pt>
                <c:pt idx="335">
                  <c:v>16.015411199999999</c:v>
                </c:pt>
                <c:pt idx="336">
                  <c:v>16.055644799999989</c:v>
                </c:pt>
                <c:pt idx="337">
                  <c:v>16.095878400000018</c:v>
                </c:pt>
                <c:pt idx="338">
                  <c:v>16.136112000000001</c:v>
                </c:pt>
                <c:pt idx="339">
                  <c:v>16.176345600000001</c:v>
                </c:pt>
                <c:pt idx="340">
                  <c:v>16.216579200000002</c:v>
                </c:pt>
                <c:pt idx="341">
                  <c:v>16.256812800000002</c:v>
                </c:pt>
                <c:pt idx="342">
                  <c:v>16.306495200000001</c:v>
                </c:pt>
                <c:pt idx="343">
                  <c:v>16.343071200000001</c:v>
                </c:pt>
                <c:pt idx="344">
                  <c:v>16.379647199999987</c:v>
                </c:pt>
                <c:pt idx="345">
                  <c:v>16.416223199999987</c:v>
                </c:pt>
                <c:pt idx="346">
                  <c:v>16.452799199999976</c:v>
                </c:pt>
                <c:pt idx="347">
                  <c:v>16.489375199999987</c:v>
                </c:pt>
                <c:pt idx="348">
                  <c:v>16.525951199999998</c:v>
                </c:pt>
                <c:pt idx="349">
                  <c:v>16.562527199999977</c:v>
                </c:pt>
                <c:pt idx="350">
                  <c:v>16.599103200000002</c:v>
                </c:pt>
                <c:pt idx="351">
                  <c:v>16.634460000000018</c:v>
                </c:pt>
                <c:pt idx="352">
                  <c:v>16.6600632</c:v>
                </c:pt>
                <c:pt idx="353">
                  <c:v>16.685666400000002</c:v>
                </c:pt>
                <c:pt idx="354">
                  <c:v>16.711269600000001</c:v>
                </c:pt>
                <c:pt idx="355">
                  <c:v>16.7368728</c:v>
                </c:pt>
                <c:pt idx="356">
                  <c:v>16.762475999999989</c:v>
                </c:pt>
                <c:pt idx="357">
                  <c:v>16.788079199999977</c:v>
                </c:pt>
                <c:pt idx="358">
                  <c:v>16.813682400000001</c:v>
                </c:pt>
                <c:pt idx="359">
                  <c:v>16.852391999999988</c:v>
                </c:pt>
                <c:pt idx="360">
                  <c:v>16.879823999999999</c:v>
                </c:pt>
                <c:pt idx="361">
                  <c:v>16.907256</c:v>
                </c:pt>
                <c:pt idx="362">
                  <c:v>16.934688000000001</c:v>
                </c:pt>
                <c:pt idx="363">
                  <c:v>16.96211999999997</c:v>
                </c:pt>
                <c:pt idx="364">
                  <c:v>16.989551999999989</c:v>
                </c:pt>
                <c:pt idx="365">
                  <c:v>17.016984000000019</c:v>
                </c:pt>
                <c:pt idx="366">
                  <c:v>17.044416000000002</c:v>
                </c:pt>
                <c:pt idx="367">
                  <c:v>17.088611999999976</c:v>
                </c:pt>
                <c:pt idx="368">
                  <c:v>17.119701599999999</c:v>
                </c:pt>
                <c:pt idx="369">
                  <c:v>17.1507912</c:v>
                </c:pt>
                <c:pt idx="370">
                  <c:v>17.181880800000005</c:v>
                </c:pt>
                <c:pt idx="371">
                  <c:v>17.212970400000021</c:v>
                </c:pt>
                <c:pt idx="372">
                  <c:v>17.244060000000001</c:v>
                </c:pt>
                <c:pt idx="373">
                  <c:v>17.275149599999963</c:v>
                </c:pt>
                <c:pt idx="374">
                  <c:v>17.306239199999986</c:v>
                </c:pt>
                <c:pt idx="375">
                  <c:v>17.337328799999998</c:v>
                </c:pt>
                <c:pt idx="376">
                  <c:v>17.368418400000003</c:v>
                </c:pt>
                <c:pt idx="377">
                  <c:v>17.399508000000001</c:v>
                </c:pt>
                <c:pt idx="378">
                  <c:v>17.430597600000002</c:v>
                </c:pt>
                <c:pt idx="379">
                  <c:v>17.461687199999989</c:v>
                </c:pt>
                <c:pt idx="380">
                  <c:v>17.492776799999973</c:v>
                </c:pt>
                <c:pt idx="381">
                  <c:v>17.523866400000021</c:v>
                </c:pt>
                <c:pt idx="382">
                  <c:v>17.554956000000018</c:v>
                </c:pt>
                <c:pt idx="383">
                  <c:v>17.586045600000002</c:v>
                </c:pt>
                <c:pt idx="384">
                  <c:v>17.617135200000018</c:v>
                </c:pt>
                <c:pt idx="385">
                  <c:v>17.648224799999987</c:v>
                </c:pt>
                <c:pt idx="386">
                  <c:v>17.679314399999999</c:v>
                </c:pt>
                <c:pt idx="387">
                  <c:v>17.710404000000004</c:v>
                </c:pt>
                <c:pt idx="388">
                  <c:v>17.741493600000002</c:v>
                </c:pt>
                <c:pt idx="389">
                  <c:v>17.772583199999989</c:v>
                </c:pt>
                <c:pt idx="390">
                  <c:v>17.803672799999987</c:v>
                </c:pt>
                <c:pt idx="391">
                  <c:v>17.834762399999999</c:v>
                </c:pt>
                <c:pt idx="392">
                  <c:v>17.903647199999973</c:v>
                </c:pt>
                <c:pt idx="393">
                  <c:v>17.932908000000001</c:v>
                </c:pt>
                <c:pt idx="394">
                  <c:v>17.962168799999986</c:v>
                </c:pt>
                <c:pt idx="395">
                  <c:v>17.991429599999979</c:v>
                </c:pt>
                <c:pt idx="396">
                  <c:v>18.020690399999989</c:v>
                </c:pt>
                <c:pt idx="397">
                  <c:v>18.049951200000017</c:v>
                </c:pt>
                <c:pt idx="398">
                  <c:v>18.079211999999988</c:v>
                </c:pt>
                <c:pt idx="399">
                  <c:v>18.108472799999987</c:v>
                </c:pt>
                <c:pt idx="400">
                  <c:v>18.145658399999999</c:v>
                </c:pt>
                <c:pt idx="401">
                  <c:v>18.174919200000001</c:v>
                </c:pt>
                <c:pt idx="402">
                  <c:v>18.204180000000001</c:v>
                </c:pt>
                <c:pt idx="403">
                  <c:v>18.233440799999986</c:v>
                </c:pt>
                <c:pt idx="404">
                  <c:v>18.262701599999978</c:v>
                </c:pt>
                <c:pt idx="405">
                  <c:v>18.291962399999999</c:v>
                </c:pt>
                <c:pt idx="406">
                  <c:v>18.321223199999999</c:v>
                </c:pt>
                <c:pt idx="407">
                  <c:v>18.350484000000005</c:v>
                </c:pt>
                <c:pt idx="408">
                  <c:v>18.379744799999987</c:v>
                </c:pt>
                <c:pt idx="409">
                  <c:v>18.430951200000017</c:v>
                </c:pt>
                <c:pt idx="410">
                  <c:v>18.473013600000002</c:v>
                </c:pt>
                <c:pt idx="411">
                  <c:v>18.515076000000001</c:v>
                </c:pt>
                <c:pt idx="412">
                  <c:v>18.557138399999999</c:v>
                </c:pt>
                <c:pt idx="413">
                  <c:v>18.599200800000002</c:v>
                </c:pt>
                <c:pt idx="414">
                  <c:v>18.641263200000001</c:v>
                </c:pt>
                <c:pt idx="415">
                  <c:v>18.6833256</c:v>
                </c:pt>
                <c:pt idx="416">
                  <c:v>18.725388000000002</c:v>
                </c:pt>
                <c:pt idx="417">
                  <c:v>18.772936799999989</c:v>
                </c:pt>
                <c:pt idx="418">
                  <c:v>18.805855200000021</c:v>
                </c:pt>
                <c:pt idx="419">
                  <c:v>18.8387736</c:v>
                </c:pt>
                <c:pt idx="420">
                  <c:v>18.871692000000003</c:v>
                </c:pt>
                <c:pt idx="421">
                  <c:v>18.904610400000003</c:v>
                </c:pt>
                <c:pt idx="422">
                  <c:v>18.937528799999999</c:v>
                </c:pt>
                <c:pt idx="423">
                  <c:v>18.970447199999981</c:v>
                </c:pt>
                <c:pt idx="424">
                  <c:v>19.00336560000002</c:v>
                </c:pt>
                <c:pt idx="425">
                  <c:v>19.043904000000001</c:v>
                </c:pt>
                <c:pt idx="426">
                  <c:v>19.073164800000001</c:v>
                </c:pt>
                <c:pt idx="427">
                  <c:v>19.102425600000004</c:v>
                </c:pt>
                <c:pt idx="428">
                  <c:v>19.131686400000021</c:v>
                </c:pt>
                <c:pt idx="429">
                  <c:v>19.160947200000003</c:v>
                </c:pt>
                <c:pt idx="430">
                  <c:v>19.190208000000005</c:v>
                </c:pt>
                <c:pt idx="431">
                  <c:v>19.227088800000001</c:v>
                </c:pt>
                <c:pt idx="432">
                  <c:v>19.260007199999986</c:v>
                </c:pt>
                <c:pt idx="433">
                  <c:v>19.292925600000004</c:v>
                </c:pt>
                <c:pt idx="434">
                  <c:v>19.325844</c:v>
                </c:pt>
                <c:pt idx="435">
                  <c:v>19.3587624</c:v>
                </c:pt>
                <c:pt idx="436">
                  <c:v>19.391680800000003</c:v>
                </c:pt>
                <c:pt idx="437">
                  <c:v>19.424599199999989</c:v>
                </c:pt>
                <c:pt idx="438">
                  <c:v>19.457517599999989</c:v>
                </c:pt>
                <c:pt idx="439">
                  <c:v>19.490435999999981</c:v>
                </c:pt>
                <c:pt idx="440">
                  <c:v>19.528231199999986</c:v>
                </c:pt>
                <c:pt idx="441">
                  <c:v>19.557492000000003</c:v>
                </c:pt>
                <c:pt idx="442">
                  <c:v>19.586752799999989</c:v>
                </c:pt>
                <c:pt idx="443">
                  <c:v>19.61601360000002</c:v>
                </c:pt>
                <c:pt idx="444">
                  <c:v>19.645274400000005</c:v>
                </c:pt>
                <c:pt idx="445">
                  <c:v>19.674535200000001</c:v>
                </c:pt>
                <c:pt idx="446">
                  <c:v>19.703795999999986</c:v>
                </c:pt>
                <c:pt idx="447">
                  <c:v>19.733056800000004</c:v>
                </c:pt>
                <c:pt idx="448">
                  <c:v>19.765365600000003</c:v>
                </c:pt>
                <c:pt idx="449">
                  <c:v>19.794626400000002</c:v>
                </c:pt>
                <c:pt idx="450">
                  <c:v>19.823887200000001</c:v>
                </c:pt>
                <c:pt idx="451">
                  <c:v>19.853148000000001</c:v>
                </c:pt>
                <c:pt idx="452">
                  <c:v>19.882408799999986</c:v>
                </c:pt>
                <c:pt idx="453">
                  <c:v>19.9116696</c:v>
                </c:pt>
                <c:pt idx="454">
                  <c:v>19.940930400000003</c:v>
                </c:pt>
                <c:pt idx="455">
                  <c:v>19.970191200000002</c:v>
                </c:pt>
                <c:pt idx="456">
                  <c:v>20.0095104</c:v>
                </c:pt>
                <c:pt idx="457">
                  <c:v>20.040599999999976</c:v>
                </c:pt>
                <c:pt idx="458">
                  <c:v>20.071689600000003</c:v>
                </c:pt>
                <c:pt idx="459">
                  <c:v>20.102779199999986</c:v>
                </c:pt>
                <c:pt idx="460">
                  <c:v>20.133868800000034</c:v>
                </c:pt>
                <c:pt idx="461">
                  <c:v>20.164958400000035</c:v>
                </c:pt>
                <c:pt idx="462">
                  <c:v>20.196048000000001</c:v>
                </c:pt>
                <c:pt idx="463">
                  <c:v>20.227137600000002</c:v>
                </c:pt>
                <c:pt idx="464">
                  <c:v>20.258227199999986</c:v>
                </c:pt>
                <c:pt idx="465">
                  <c:v>20.292364799999987</c:v>
                </c:pt>
                <c:pt idx="466">
                  <c:v>20.319796799999999</c:v>
                </c:pt>
                <c:pt idx="467">
                  <c:v>20.3472288</c:v>
                </c:pt>
                <c:pt idx="468">
                  <c:v>20.374660800000001</c:v>
                </c:pt>
                <c:pt idx="469">
                  <c:v>20.402092799999977</c:v>
                </c:pt>
                <c:pt idx="470">
                  <c:v>20.429524799999989</c:v>
                </c:pt>
                <c:pt idx="471">
                  <c:v>20.4569568</c:v>
                </c:pt>
                <c:pt idx="472">
                  <c:v>20.484388799999987</c:v>
                </c:pt>
                <c:pt idx="473">
                  <c:v>20.5264512</c:v>
                </c:pt>
                <c:pt idx="474">
                  <c:v>20.555711999999989</c:v>
                </c:pt>
                <c:pt idx="475">
                  <c:v>20.584972799999999</c:v>
                </c:pt>
                <c:pt idx="476">
                  <c:v>20.614233599999999</c:v>
                </c:pt>
                <c:pt idx="477">
                  <c:v>20.643494399999987</c:v>
                </c:pt>
                <c:pt idx="478">
                  <c:v>20.672755200000001</c:v>
                </c:pt>
                <c:pt idx="479">
                  <c:v>20.702015999999986</c:v>
                </c:pt>
                <c:pt idx="480">
                  <c:v>20.7312768</c:v>
                </c:pt>
                <c:pt idx="481">
                  <c:v>20.763280799999986</c:v>
                </c:pt>
                <c:pt idx="482">
                  <c:v>20.794370399999988</c:v>
                </c:pt>
                <c:pt idx="483">
                  <c:v>20.825460000000003</c:v>
                </c:pt>
                <c:pt idx="484">
                  <c:v>20.856549599999976</c:v>
                </c:pt>
                <c:pt idx="485">
                  <c:v>20.887639199999981</c:v>
                </c:pt>
                <c:pt idx="486">
                  <c:v>20.918728799999986</c:v>
                </c:pt>
                <c:pt idx="487">
                  <c:v>20.949818400000005</c:v>
                </c:pt>
                <c:pt idx="488">
                  <c:v>20.980907999999989</c:v>
                </c:pt>
                <c:pt idx="489">
                  <c:v>21.011997600000019</c:v>
                </c:pt>
                <c:pt idx="490">
                  <c:v>21.051012000000004</c:v>
                </c:pt>
                <c:pt idx="491">
                  <c:v>21.0839304</c:v>
                </c:pt>
                <c:pt idx="492">
                  <c:v>21.116848800000017</c:v>
                </c:pt>
                <c:pt idx="493">
                  <c:v>21.149767200000003</c:v>
                </c:pt>
                <c:pt idx="494">
                  <c:v>21.182685599999989</c:v>
                </c:pt>
                <c:pt idx="495">
                  <c:v>21.215603999999978</c:v>
                </c:pt>
                <c:pt idx="496">
                  <c:v>21.24852239999997</c:v>
                </c:pt>
                <c:pt idx="497">
                  <c:v>21.281440799999977</c:v>
                </c:pt>
                <c:pt idx="498">
                  <c:v>21.324112800000002</c:v>
                </c:pt>
                <c:pt idx="499">
                  <c:v>21.358860000000018</c:v>
                </c:pt>
                <c:pt idx="500">
                  <c:v>21.393607200000002</c:v>
                </c:pt>
                <c:pt idx="501">
                  <c:v>21.4283544</c:v>
                </c:pt>
                <c:pt idx="502">
                  <c:v>21.463101600000002</c:v>
                </c:pt>
                <c:pt idx="503">
                  <c:v>21.4978488</c:v>
                </c:pt>
                <c:pt idx="504">
                  <c:v>21.532596000000002</c:v>
                </c:pt>
                <c:pt idx="505">
                  <c:v>21.567343199999989</c:v>
                </c:pt>
                <c:pt idx="506">
                  <c:v>21.602395200000004</c:v>
                </c:pt>
                <c:pt idx="507">
                  <c:v>21.633484800000005</c:v>
                </c:pt>
                <c:pt idx="508">
                  <c:v>21.664574400000021</c:v>
                </c:pt>
                <c:pt idx="509">
                  <c:v>21.695664000000001</c:v>
                </c:pt>
                <c:pt idx="510">
                  <c:v>21.726753599999977</c:v>
                </c:pt>
                <c:pt idx="511">
                  <c:v>21.7578432</c:v>
                </c:pt>
                <c:pt idx="512">
                  <c:v>21.788932799999976</c:v>
                </c:pt>
                <c:pt idx="513">
                  <c:v>21.820022400000003</c:v>
                </c:pt>
                <c:pt idx="514">
                  <c:v>21.851112000000001</c:v>
                </c:pt>
                <c:pt idx="515">
                  <c:v>21.885249599999966</c:v>
                </c:pt>
                <c:pt idx="516">
                  <c:v>21.914510400000005</c:v>
                </c:pt>
                <c:pt idx="517">
                  <c:v>21.943771199999986</c:v>
                </c:pt>
                <c:pt idx="518">
                  <c:v>21.973031999999989</c:v>
                </c:pt>
                <c:pt idx="519">
                  <c:v>22.002292799999989</c:v>
                </c:pt>
                <c:pt idx="520">
                  <c:v>22.03155360000002</c:v>
                </c:pt>
                <c:pt idx="521">
                  <c:v>22.060814399999988</c:v>
                </c:pt>
                <c:pt idx="522">
                  <c:v>22.090075199999998</c:v>
                </c:pt>
                <c:pt idx="523">
                  <c:v>22.119336000000001</c:v>
                </c:pt>
                <c:pt idx="524">
                  <c:v>22.146768000000005</c:v>
                </c:pt>
                <c:pt idx="525">
                  <c:v>22.174199999999999</c:v>
                </c:pt>
                <c:pt idx="526">
                  <c:v>22.201631999999989</c:v>
                </c:pt>
                <c:pt idx="527">
                  <c:v>22.229064000000001</c:v>
                </c:pt>
                <c:pt idx="528">
                  <c:v>22.256496000000002</c:v>
                </c:pt>
                <c:pt idx="529">
                  <c:v>22.283928</c:v>
                </c:pt>
                <c:pt idx="530">
                  <c:v>22.311360000000018</c:v>
                </c:pt>
                <c:pt idx="531">
                  <c:v>22.3473264</c:v>
                </c:pt>
                <c:pt idx="532">
                  <c:v>22.378415999999987</c:v>
                </c:pt>
                <c:pt idx="533">
                  <c:v>22.409505599999989</c:v>
                </c:pt>
                <c:pt idx="534">
                  <c:v>22.440595199999986</c:v>
                </c:pt>
                <c:pt idx="535">
                  <c:v>22.471684800000002</c:v>
                </c:pt>
                <c:pt idx="536">
                  <c:v>22.502774400000003</c:v>
                </c:pt>
                <c:pt idx="537">
                  <c:v>22.533864000000026</c:v>
                </c:pt>
                <c:pt idx="538">
                  <c:v>22.564953599999999</c:v>
                </c:pt>
                <c:pt idx="539">
                  <c:v>22.596043199999986</c:v>
                </c:pt>
                <c:pt idx="540">
                  <c:v>22.633838400000034</c:v>
                </c:pt>
                <c:pt idx="541">
                  <c:v>22.666756800000002</c:v>
                </c:pt>
                <c:pt idx="542">
                  <c:v>22.699675200000001</c:v>
                </c:pt>
                <c:pt idx="543">
                  <c:v>22.732593599999976</c:v>
                </c:pt>
                <c:pt idx="544">
                  <c:v>22.765511999999976</c:v>
                </c:pt>
                <c:pt idx="545">
                  <c:v>22.798430399999976</c:v>
                </c:pt>
                <c:pt idx="546">
                  <c:v>22.831348800000001</c:v>
                </c:pt>
                <c:pt idx="547">
                  <c:v>22.8642672</c:v>
                </c:pt>
                <c:pt idx="548">
                  <c:v>22.904805600000017</c:v>
                </c:pt>
                <c:pt idx="549">
                  <c:v>22.937724000000003</c:v>
                </c:pt>
                <c:pt idx="550">
                  <c:v>22.970642399999964</c:v>
                </c:pt>
                <c:pt idx="551">
                  <c:v>23.003560800000002</c:v>
                </c:pt>
                <c:pt idx="552">
                  <c:v>23.036479200000002</c:v>
                </c:pt>
                <c:pt idx="553">
                  <c:v>23.069397599999977</c:v>
                </c:pt>
                <c:pt idx="554">
                  <c:v>23.102316000000002</c:v>
                </c:pt>
                <c:pt idx="555">
                  <c:v>23.135234400000005</c:v>
                </c:pt>
                <c:pt idx="556">
                  <c:v>23.183088000000001</c:v>
                </c:pt>
                <c:pt idx="557">
                  <c:v>23.216006400000001</c:v>
                </c:pt>
                <c:pt idx="558">
                  <c:v>23.248924799999987</c:v>
                </c:pt>
                <c:pt idx="559">
                  <c:v>23.281843199999987</c:v>
                </c:pt>
                <c:pt idx="560">
                  <c:v>23.314761600000018</c:v>
                </c:pt>
                <c:pt idx="561">
                  <c:v>23.34768</c:v>
                </c:pt>
                <c:pt idx="562">
                  <c:v>23.380598400000004</c:v>
                </c:pt>
                <c:pt idx="563">
                  <c:v>23.413516799999989</c:v>
                </c:pt>
                <c:pt idx="564">
                  <c:v>23.446435199999989</c:v>
                </c:pt>
                <c:pt idx="565">
                  <c:v>23.485144799999976</c:v>
                </c:pt>
                <c:pt idx="566">
                  <c:v>23.516234400000005</c:v>
                </c:pt>
                <c:pt idx="567">
                  <c:v>23.547324</c:v>
                </c:pt>
                <c:pt idx="568">
                  <c:v>23.578413599999976</c:v>
                </c:pt>
                <c:pt idx="569">
                  <c:v>23.609503200000002</c:v>
                </c:pt>
                <c:pt idx="570">
                  <c:v>23.640592799999986</c:v>
                </c:pt>
                <c:pt idx="571">
                  <c:v>23.671682400000005</c:v>
                </c:pt>
                <c:pt idx="572">
                  <c:v>23.702771999999989</c:v>
                </c:pt>
                <c:pt idx="573">
                  <c:v>23.743615199999986</c:v>
                </c:pt>
                <c:pt idx="574">
                  <c:v>23.774704799999999</c:v>
                </c:pt>
                <c:pt idx="575">
                  <c:v>23.805794400000003</c:v>
                </c:pt>
                <c:pt idx="576">
                  <c:v>23.836884000000026</c:v>
                </c:pt>
                <c:pt idx="577">
                  <c:v>23.86797360000002</c:v>
                </c:pt>
                <c:pt idx="578">
                  <c:v>23.899063200000001</c:v>
                </c:pt>
                <c:pt idx="579">
                  <c:v>23.930152799999988</c:v>
                </c:pt>
                <c:pt idx="580">
                  <c:v>23.961242399999982</c:v>
                </c:pt>
                <c:pt idx="581">
                  <c:v>23.993246399999975</c:v>
                </c:pt>
                <c:pt idx="582">
                  <c:v>24.024336000000002</c:v>
                </c:pt>
                <c:pt idx="583">
                  <c:v>24.055425600000003</c:v>
                </c:pt>
                <c:pt idx="584">
                  <c:v>24.088039199999976</c:v>
                </c:pt>
                <c:pt idx="585">
                  <c:v>24.11912880000002</c:v>
                </c:pt>
                <c:pt idx="586">
                  <c:v>24.150218400000018</c:v>
                </c:pt>
                <c:pt idx="587">
                  <c:v>24.181308000000001</c:v>
                </c:pt>
                <c:pt idx="588">
                  <c:v>24.212397599999989</c:v>
                </c:pt>
                <c:pt idx="589">
                  <c:v>24.243487199999986</c:v>
                </c:pt>
                <c:pt idx="590">
                  <c:v>24.274576800000002</c:v>
                </c:pt>
                <c:pt idx="591">
                  <c:v>24.305666400000003</c:v>
                </c:pt>
                <c:pt idx="592">
                  <c:v>24.351996000000021</c:v>
                </c:pt>
                <c:pt idx="593">
                  <c:v>24.384914400000021</c:v>
                </c:pt>
                <c:pt idx="594">
                  <c:v>24.417832799999999</c:v>
                </c:pt>
                <c:pt idx="595">
                  <c:v>24.450751200000003</c:v>
                </c:pt>
                <c:pt idx="596">
                  <c:v>24.483669599999971</c:v>
                </c:pt>
                <c:pt idx="597">
                  <c:v>24.516587999999999</c:v>
                </c:pt>
                <c:pt idx="598">
                  <c:v>24.549506400000002</c:v>
                </c:pt>
                <c:pt idx="599">
                  <c:v>24.582424799999977</c:v>
                </c:pt>
                <c:pt idx="600">
                  <c:v>24.623267999999999</c:v>
                </c:pt>
                <c:pt idx="601">
                  <c:v>24.658015200000001</c:v>
                </c:pt>
                <c:pt idx="602">
                  <c:v>24.692762399999989</c:v>
                </c:pt>
                <c:pt idx="603">
                  <c:v>24.727509599999976</c:v>
                </c:pt>
                <c:pt idx="604">
                  <c:v>24.762256799999989</c:v>
                </c:pt>
                <c:pt idx="605">
                  <c:v>24.797004000000001</c:v>
                </c:pt>
                <c:pt idx="606">
                  <c:v>24.831751200000021</c:v>
                </c:pt>
                <c:pt idx="607">
                  <c:v>24.866498400000001</c:v>
                </c:pt>
                <c:pt idx="608">
                  <c:v>24.911608800000003</c:v>
                </c:pt>
                <c:pt idx="609">
                  <c:v>24.946356000000002</c:v>
                </c:pt>
                <c:pt idx="610">
                  <c:v>24.981103199999989</c:v>
                </c:pt>
                <c:pt idx="611">
                  <c:v>25.01585040000003</c:v>
                </c:pt>
                <c:pt idx="612">
                  <c:v>25.0505976</c:v>
                </c:pt>
                <c:pt idx="613">
                  <c:v>25.085344799999977</c:v>
                </c:pt>
                <c:pt idx="614">
                  <c:v>25.120092</c:v>
                </c:pt>
                <c:pt idx="615">
                  <c:v>25.154839200000001</c:v>
                </c:pt>
                <c:pt idx="616">
                  <c:v>25.1895864</c:v>
                </c:pt>
                <c:pt idx="617">
                  <c:v>25.232868000000021</c:v>
                </c:pt>
                <c:pt idx="618">
                  <c:v>25.265786399999971</c:v>
                </c:pt>
                <c:pt idx="619">
                  <c:v>25.298704799999989</c:v>
                </c:pt>
                <c:pt idx="620">
                  <c:v>25.331623200000003</c:v>
                </c:pt>
                <c:pt idx="621">
                  <c:v>25.364541599999978</c:v>
                </c:pt>
                <c:pt idx="622">
                  <c:v>25.39746000000002</c:v>
                </c:pt>
                <c:pt idx="623">
                  <c:v>25.43037840000002</c:v>
                </c:pt>
                <c:pt idx="624">
                  <c:v>25.463296799999974</c:v>
                </c:pt>
                <c:pt idx="625">
                  <c:v>25.498653599999976</c:v>
                </c:pt>
                <c:pt idx="626">
                  <c:v>25.529743199999981</c:v>
                </c:pt>
                <c:pt idx="627">
                  <c:v>25.560832799999989</c:v>
                </c:pt>
                <c:pt idx="628">
                  <c:v>25.591922400000001</c:v>
                </c:pt>
                <c:pt idx="629">
                  <c:v>25.623012000000003</c:v>
                </c:pt>
                <c:pt idx="630">
                  <c:v>25.654101600000018</c:v>
                </c:pt>
                <c:pt idx="631">
                  <c:v>25.685191200000002</c:v>
                </c:pt>
                <c:pt idx="632">
                  <c:v>25.7162808</c:v>
                </c:pt>
                <c:pt idx="633">
                  <c:v>25.762305599999976</c:v>
                </c:pt>
                <c:pt idx="634">
                  <c:v>25.793395200000003</c:v>
                </c:pt>
                <c:pt idx="635">
                  <c:v>25.8244848</c:v>
                </c:pt>
                <c:pt idx="636">
                  <c:v>25.855574400000005</c:v>
                </c:pt>
                <c:pt idx="637">
                  <c:v>25.886664</c:v>
                </c:pt>
                <c:pt idx="638">
                  <c:v>25.917753600000001</c:v>
                </c:pt>
                <c:pt idx="639">
                  <c:v>25.948843199999981</c:v>
                </c:pt>
                <c:pt idx="640">
                  <c:v>25.979932799999986</c:v>
                </c:pt>
                <c:pt idx="641">
                  <c:v>26.011022400000005</c:v>
                </c:pt>
                <c:pt idx="642">
                  <c:v>26.058876000000001</c:v>
                </c:pt>
                <c:pt idx="643">
                  <c:v>26.093623199999989</c:v>
                </c:pt>
                <c:pt idx="644">
                  <c:v>26.128370400000001</c:v>
                </c:pt>
                <c:pt idx="645">
                  <c:v>26.1631176</c:v>
                </c:pt>
                <c:pt idx="646">
                  <c:v>26.19786480000003</c:v>
                </c:pt>
                <c:pt idx="647">
                  <c:v>26.232611999999989</c:v>
                </c:pt>
                <c:pt idx="648">
                  <c:v>26.267359199999987</c:v>
                </c:pt>
                <c:pt idx="649">
                  <c:v>26.3021064</c:v>
                </c:pt>
                <c:pt idx="650">
                  <c:v>26.34416880000002</c:v>
                </c:pt>
                <c:pt idx="651">
                  <c:v>26.378916</c:v>
                </c:pt>
                <c:pt idx="652">
                  <c:v>26.413663200000002</c:v>
                </c:pt>
                <c:pt idx="653">
                  <c:v>26.448410399999975</c:v>
                </c:pt>
                <c:pt idx="654">
                  <c:v>26.483157600000002</c:v>
                </c:pt>
                <c:pt idx="655">
                  <c:v>26.517904800000018</c:v>
                </c:pt>
                <c:pt idx="656">
                  <c:v>26.552652000000002</c:v>
                </c:pt>
                <c:pt idx="657">
                  <c:v>26.587399199999989</c:v>
                </c:pt>
                <c:pt idx="658">
                  <c:v>26.635862400000018</c:v>
                </c:pt>
                <c:pt idx="659">
                  <c:v>26.668780799999986</c:v>
                </c:pt>
                <c:pt idx="660">
                  <c:v>26.701699199999986</c:v>
                </c:pt>
                <c:pt idx="661">
                  <c:v>26.7346176</c:v>
                </c:pt>
                <c:pt idx="662">
                  <c:v>26.767535999999989</c:v>
                </c:pt>
                <c:pt idx="663">
                  <c:v>26.800454400000021</c:v>
                </c:pt>
                <c:pt idx="664">
                  <c:v>26.833372799999999</c:v>
                </c:pt>
                <c:pt idx="665">
                  <c:v>26.866291199999999</c:v>
                </c:pt>
                <c:pt idx="666">
                  <c:v>26.899209600000002</c:v>
                </c:pt>
                <c:pt idx="667">
                  <c:v>26.947063199999999</c:v>
                </c:pt>
                <c:pt idx="668">
                  <c:v>26.97998160000002</c:v>
                </c:pt>
                <c:pt idx="669">
                  <c:v>27.012900000000005</c:v>
                </c:pt>
                <c:pt idx="670">
                  <c:v>27.045818400000005</c:v>
                </c:pt>
                <c:pt idx="671">
                  <c:v>27.078736799999977</c:v>
                </c:pt>
                <c:pt idx="672">
                  <c:v>27.111655200000026</c:v>
                </c:pt>
                <c:pt idx="673">
                  <c:v>27.144573600000001</c:v>
                </c:pt>
                <c:pt idx="674">
                  <c:v>27.177492000000001</c:v>
                </c:pt>
                <c:pt idx="675">
                  <c:v>27.211934400000018</c:v>
                </c:pt>
                <c:pt idx="676">
                  <c:v>27.2448528</c:v>
                </c:pt>
                <c:pt idx="677">
                  <c:v>27.277771200000004</c:v>
                </c:pt>
                <c:pt idx="678">
                  <c:v>27.3106896</c:v>
                </c:pt>
                <c:pt idx="679">
                  <c:v>27.343608</c:v>
                </c:pt>
                <c:pt idx="680">
                  <c:v>27.376526400000003</c:v>
                </c:pt>
                <c:pt idx="681">
                  <c:v>27.409444799999989</c:v>
                </c:pt>
                <c:pt idx="682">
                  <c:v>27.442363199999981</c:v>
                </c:pt>
                <c:pt idx="683">
                  <c:v>27.486559199999977</c:v>
                </c:pt>
                <c:pt idx="684">
                  <c:v>27.5213064</c:v>
                </c:pt>
                <c:pt idx="685">
                  <c:v>27.55605360000002</c:v>
                </c:pt>
                <c:pt idx="686">
                  <c:v>27.5908008</c:v>
                </c:pt>
                <c:pt idx="687">
                  <c:v>27.625548000000002</c:v>
                </c:pt>
                <c:pt idx="688">
                  <c:v>27.6602952</c:v>
                </c:pt>
                <c:pt idx="689">
                  <c:v>27.695042400000002</c:v>
                </c:pt>
                <c:pt idx="690">
                  <c:v>27.729789599999979</c:v>
                </c:pt>
                <c:pt idx="691">
                  <c:v>27.764536799999977</c:v>
                </c:pt>
                <c:pt idx="692">
                  <c:v>27.80477040000002</c:v>
                </c:pt>
                <c:pt idx="693">
                  <c:v>27.839517600000004</c:v>
                </c:pt>
                <c:pt idx="694">
                  <c:v>27.87426480000002</c:v>
                </c:pt>
                <c:pt idx="695">
                  <c:v>27.909011999999986</c:v>
                </c:pt>
                <c:pt idx="696">
                  <c:v>27.943759199999977</c:v>
                </c:pt>
                <c:pt idx="697">
                  <c:v>27.978506399999976</c:v>
                </c:pt>
                <c:pt idx="698">
                  <c:v>28.013253599999999</c:v>
                </c:pt>
                <c:pt idx="699">
                  <c:v>28.048000799999986</c:v>
                </c:pt>
                <c:pt idx="700">
                  <c:v>28.084881599999999</c:v>
                </c:pt>
                <c:pt idx="701">
                  <c:v>28.117800000000035</c:v>
                </c:pt>
                <c:pt idx="702">
                  <c:v>28.15071840000002</c:v>
                </c:pt>
                <c:pt idx="703">
                  <c:v>28.183636799999977</c:v>
                </c:pt>
                <c:pt idx="704">
                  <c:v>28.216555200000005</c:v>
                </c:pt>
                <c:pt idx="705">
                  <c:v>28.249473600000002</c:v>
                </c:pt>
                <c:pt idx="706">
                  <c:v>28.282391999999977</c:v>
                </c:pt>
                <c:pt idx="707">
                  <c:v>28.315310400000001</c:v>
                </c:pt>
                <c:pt idx="708">
                  <c:v>28.3558488</c:v>
                </c:pt>
                <c:pt idx="709">
                  <c:v>28.385109599999979</c:v>
                </c:pt>
                <c:pt idx="710">
                  <c:v>28.414370399999999</c:v>
                </c:pt>
                <c:pt idx="711">
                  <c:v>28.443631199999977</c:v>
                </c:pt>
                <c:pt idx="712">
                  <c:v>28.472891999999987</c:v>
                </c:pt>
                <c:pt idx="713">
                  <c:v>28.502152799999987</c:v>
                </c:pt>
                <c:pt idx="714">
                  <c:v>28.5314136</c:v>
                </c:pt>
                <c:pt idx="715">
                  <c:v>28.5606744</c:v>
                </c:pt>
                <c:pt idx="716">
                  <c:v>28.589935199999999</c:v>
                </c:pt>
                <c:pt idx="717">
                  <c:v>28.619196000000017</c:v>
                </c:pt>
                <c:pt idx="718">
                  <c:v>28.648456799999988</c:v>
                </c:pt>
                <c:pt idx="719">
                  <c:v>28.677717600000001</c:v>
                </c:pt>
                <c:pt idx="720">
                  <c:v>28.706978400000018</c:v>
                </c:pt>
                <c:pt idx="721">
                  <c:v>28.736239199999989</c:v>
                </c:pt>
                <c:pt idx="722">
                  <c:v>28.765499999999964</c:v>
                </c:pt>
                <c:pt idx="723">
                  <c:v>28.82097360000002</c:v>
                </c:pt>
                <c:pt idx="724">
                  <c:v>28.8520632</c:v>
                </c:pt>
                <c:pt idx="725">
                  <c:v>28.883152799999987</c:v>
                </c:pt>
                <c:pt idx="726">
                  <c:v>28.914242400000003</c:v>
                </c:pt>
                <c:pt idx="727">
                  <c:v>28.945331999999976</c:v>
                </c:pt>
                <c:pt idx="728">
                  <c:v>28.976421600000002</c:v>
                </c:pt>
                <c:pt idx="729">
                  <c:v>29.0075112</c:v>
                </c:pt>
                <c:pt idx="730">
                  <c:v>29.038600799999987</c:v>
                </c:pt>
                <c:pt idx="731">
                  <c:v>29.08614959999997</c:v>
                </c:pt>
                <c:pt idx="732">
                  <c:v>29.120896800000001</c:v>
                </c:pt>
                <c:pt idx="733">
                  <c:v>29.155643999999977</c:v>
                </c:pt>
                <c:pt idx="734">
                  <c:v>29.190391200000001</c:v>
                </c:pt>
                <c:pt idx="735">
                  <c:v>29.225138399999977</c:v>
                </c:pt>
                <c:pt idx="736">
                  <c:v>29.259885600000018</c:v>
                </c:pt>
                <c:pt idx="737">
                  <c:v>29.294632799999981</c:v>
                </c:pt>
                <c:pt idx="738">
                  <c:v>29.32938</c:v>
                </c:pt>
                <c:pt idx="739">
                  <c:v>29.375709599999976</c:v>
                </c:pt>
                <c:pt idx="740">
                  <c:v>29.410456799999999</c:v>
                </c:pt>
                <c:pt idx="741">
                  <c:v>29.445203999999976</c:v>
                </c:pt>
                <c:pt idx="742">
                  <c:v>29.47995120000002</c:v>
                </c:pt>
                <c:pt idx="743">
                  <c:v>29.514698400000018</c:v>
                </c:pt>
                <c:pt idx="744">
                  <c:v>29.549445600000002</c:v>
                </c:pt>
                <c:pt idx="745">
                  <c:v>29.584192799999986</c:v>
                </c:pt>
                <c:pt idx="746">
                  <c:v>29.61894000000002</c:v>
                </c:pt>
                <c:pt idx="747">
                  <c:v>29.6536872</c:v>
                </c:pt>
                <c:pt idx="748">
                  <c:v>29.698188000000005</c:v>
                </c:pt>
                <c:pt idx="749">
                  <c:v>29.7329352</c:v>
                </c:pt>
                <c:pt idx="750">
                  <c:v>29.767682400000002</c:v>
                </c:pt>
                <c:pt idx="751">
                  <c:v>29.802429599999982</c:v>
                </c:pt>
                <c:pt idx="752">
                  <c:v>29.837176800000005</c:v>
                </c:pt>
                <c:pt idx="753">
                  <c:v>29.871924000000021</c:v>
                </c:pt>
                <c:pt idx="754">
                  <c:v>29.906671200000002</c:v>
                </c:pt>
                <c:pt idx="755">
                  <c:v>29.941418400000003</c:v>
                </c:pt>
                <c:pt idx="756">
                  <c:v>29.988052799999977</c:v>
                </c:pt>
                <c:pt idx="757">
                  <c:v>30.020971199999998</c:v>
                </c:pt>
                <c:pt idx="758">
                  <c:v>30.053889600000005</c:v>
                </c:pt>
                <c:pt idx="759">
                  <c:v>30.086808000000001</c:v>
                </c:pt>
                <c:pt idx="760">
                  <c:v>30.119726400000005</c:v>
                </c:pt>
                <c:pt idx="761">
                  <c:v>30.152644799999987</c:v>
                </c:pt>
                <c:pt idx="762">
                  <c:v>30.185563199999986</c:v>
                </c:pt>
                <c:pt idx="763">
                  <c:v>30.218481600000004</c:v>
                </c:pt>
                <c:pt idx="764">
                  <c:v>30.2514</c:v>
                </c:pt>
                <c:pt idx="765">
                  <c:v>30.292852800000002</c:v>
                </c:pt>
                <c:pt idx="766">
                  <c:v>30.325771200000002</c:v>
                </c:pt>
                <c:pt idx="767">
                  <c:v>30.358689600000002</c:v>
                </c:pt>
                <c:pt idx="768">
                  <c:v>30.391608000000005</c:v>
                </c:pt>
                <c:pt idx="769">
                  <c:v>30.424526399999976</c:v>
                </c:pt>
                <c:pt idx="770">
                  <c:v>30.457444799999987</c:v>
                </c:pt>
                <c:pt idx="771">
                  <c:v>30.490363199999987</c:v>
                </c:pt>
                <c:pt idx="772">
                  <c:v>30.523281600000001</c:v>
                </c:pt>
              </c:numCache>
            </c:numRef>
          </c:xVal>
          <c:yVal>
            <c:numRef>
              <c:f>'Calculated Data'!$M$4:$M$776</c:f>
              <c:numCache>
                <c:formatCode>General</c:formatCode>
                <c:ptCount val="773"/>
                <c:pt idx="0">
                  <c:v>85.959800000000001</c:v>
                </c:pt>
                <c:pt idx="1">
                  <c:v>82.357100000000003</c:v>
                </c:pt>
                <c:pt idx="2">
                  <c:v>79.955300000000008</c:v>
                </c:pt>
                <c:pt idx="3">
                  <c:v>79.955300000000008</c:v>
                </c:pt>
                <c:pt idx="4">
                  <c:v>81.156199999999998</c:v>
                </c:pt>
                <c:pt idx="5">
                  <c:v>74.751400000000004</c:v>
                </c:pt>
                <c:pt idx="6">
                  <c:v>59.54</c:v>
                </c:pt>
                <c:pt idx="7">
                  <c:v>54.73640000000001</c:v>
                </c:pt>
                <c:pt idx="8">
                  <c:v>53.535500000000013</c:v>
                </c:pt>
                <c:pt idx="9">
                  <c:v>52.734900000000003</c:v>
                </c:pt>
                <c:pt idx="10">
                  <c:v>52.734900000000003</c:v>
                </c:pt>
                <c:pt idx="11">
                  <c:v>54.336100000000002</c:v>
                </c:pt>
                <c:pt idx="12">
                  <c:v>54.336100000000002</c:v>
                </c:pt>
                <c:pt idx="13">
                  <c:v>54.336100000000002</c:v>
                </c:pt>
                <c:pt idx="14">
                  <c:v>55.9373</c:v>
                </c:pt>
                <c:pt idx="15">
                  <c:v>57.538500000000013</c:v>
                </c:pt>
                <c:pt idx="16">
                  <c:v>60.740900000000003</c:v>
                </c:pt>
                <c:pt idx="17">
                  <c:v>62.742400000000011</c:v>
                </c:pt>
                <c:pt idx="18">
                  <c:v>64.743900000000025</c:v>
                </c:pt>
                <c:pt idx="19">
                  <c:v>70.348100000000002</c:v>
                </c:pt>
                <c:pt idx="20">
                  <c:v>73.950800000000001</c:v>
                </c:pt>
                <c:pt idx="21">
                  <c:v>77.153199999999998</c:v>
                </c:pt>
                <c:pt idx="22">
                  <c:v>83.157699999999991</c:v>
                </c:pt>
                <c:pt idx="23">
                  <c:v>84.35860000000001</c:v>
                </c:pt>
                <c:pt idx="24">
                  <c:v>83.958300000000008</c:v>
                </c:pt>
                <c:pt idx="25">
                  <c:v>83.557999999999993</c:v>
                </c:pt>
                <c:pt idx="26">
                  <c:v>83.557999999999993</c:v>
                </c:pt>
                <c:pt idx="27">
                  <c:v>82.357100000000003</c:v>
                </c:pt>
                <c:pt idx="28">
                  <c:v>80.755899999999983</c:v>
                </c:pt>
                <c:pt idx="29">
                  <c:v>76.35260000000001</c:v>
                </c:pt>
                <c:pt idx="30">
                  <c:v>71.148699999999991</c:v>
                </c:pt>
                <c:pt idx="31">
                  <c:v>63.943300000000001</c:v>
                </c:pt>
                <c:pt idx="32">
                  <c:v>54.73640000000001</c:v>
                </c:pt>
                <c:pt idx="33">
                  <c:v>47.130700000000012</c:v>
                </c:pt>
                <c:pt idx="34">
                  <c:v>41.526500000000013</c:v>
                </c:pt>
                <c:pt idx="35">
                  <c:v>39.525000000000013</c:v>
                </c:pt>
                <c:pt idx="36">
                  <c:v>37.523500000000013</c:v>
                </c:pt>
                <c:pt idx="37">
                  <c:v>35.121700000000011</c:v>
                </c:pt>
                <c:pt idx="38">
                  <c:v>33.120200000000011</c:v>
                </c:pt>
                <c:pt idx="39">
                  <c:v>31.9193</c:v>
                </c:pt>
                <c:pt idx="40">
                  <c:v>31.518999999999988</c:v>
                </c:pt>
                <c:pt idx="41">
                  <c:v>31.118699999999986</c:v>
                </c:pt>
                <c:pt idx="42">
                  <c:v>30.718399999999978</c:v>
                </c:pt>
                <c:pt idx="43">
                  <c:v>30.318099999999987</c:v>
                </c:pt>
                <c:pt idx="44">
                  <c:v>29.917800000000017</c:v>
                </c:pt>
                <c:pt idx="45">
                  <c:v>28.716899999999999</c:v>
                </c:pt>
                <c:pt idx="46">
                  <c:v>28.316599999999987</c:v>
                </c:pt>
                <c:pt idx="47">
                  <c:v>27.9163</c:v>
                </c:pt>
                <c:pt idx="48">
                  <c:v>26.715399999999978</c:v>
                </c:pt>
                <c:pt idx="49">
                  <c:v>26.715399999999978</c:v>
                </c:pt>
                <c:pt idx="50">
                  <c:v>26.715399999999978</c:v>
                </c:pt>
                <c:pt idx="51">
                  <c:v>27.115699999999986</c:v>
                </c:pt>
                <c:pt idx="52">
                  <c:v>26.315099999999987</c:v>
                </c:pt>
                <c:pt idx="53">
                  <c:v>26.715399999999978</c:v>
                </c:pt>
                <c:pt idx="54">
                  <c:v>26.715399999999978</c:v>
                </c:pt>
                <c:pt idx="55">
                  <c:v>27.115699999999986</c:v>
                </c:pt>
                <c:pt idx="56">
                  <c:v>27.515999999999988</c:v>
                </c:pt>
                <c:pt idx="57">
                  <c:v>27.115699999999986</c:v>
                </c:pt>
                <c:pt idx="58">
                  <c:v>27.9163</c:v>
                </c:pt>
                <c:pt idx="59">
                  <c:v>28.316599999999987</c:v>
                </c:pt>
                <c:pt idx="60">
                  <c:v>28.316599999999987</c:v>
                </c:pt>
                <c:pt idx="61">
                  <c:v>28.716899999999999</c:v>
                </c:pt>
                <c:pt idx="62">
                  <c:v>29.117199999999997</c:v>
                </c:pt>
                <c:pt idx="63">
                  <c:v>29.517499999999988</c:v>
                </c:pt>
                <c:pt idx="64">
                  <c:v>30.318099999999987</c:v>
                </c:pt>
                <c:pt idx="65">
                  <c:v>29.517499999999988</c:v>
                </c:pt>
                <c:pt idx="66">
                  <c:v>27.115699999999986</c:v>
                </c:pt>
                <c:pt idx="67">
                  <c:v>25.914800000000017</c:v>
                </c:pt>
                <c:pt idx="68">
                  <c:v>25.514499999999988</c:v>
                </c:pt>
                <c:pt idx="69">
                  <c:v>25.114199999999997</c:v>
                </c:pt>
                <c:pt idx="70">
                  <c:v>25.114199999999997</c:v>
                </c:pt>
                <c:pt idx="71">
                  <c:v>25.514499999999988</c:v>
                </c:pt>
                <c:pt idx="72">
                  <c:v>25.114199999999997</c:v>
                </c:pt>
                <c:pt idx="73">
                  <c:v>25.114199999999997</c:v>
                </c:pt>
                <c:pt idx="74">
                  <c:v>25.114199999999997</c:v>
                </c:pt>
                <c:pt idx="75">
                  <c:v>25.114199999999997</c:v>
                </c:pt>
                <c:pt idx="76">
                  <c:v>25.114199999999997</c:v>
                </c:pt>
                <c:pt idx="77">
                  <c:v>25.114199999999997</c:v>
                </c:pt>
                <c:pt idx="78">
                  <c:v>25.114199999999997</c:v>
                </c:pt>
                <c:pt idx="79">
                  <c:v>25.114199999999997</c:v>
                </c:pt>
                <c:pt idx="80">
                  <c:v>25.114199999999997</c:v>
                </c:pt>
                <c:pt idx="81">
                  <c:v>25.114199999999997</c:v>
                </c:pt>
                <c:pt idx="82">
                  <c:v>25.514499999999988</c:v>
                </c:pt>
                <c:pt idx="83">
                  <c:v>24.713899999999999</c:v>
                </c:pt>
                <c:pt idx="84">
                  <c:v>22.712399999999977</c:v>
                </c:pt>
                <c:pt idx="85">
                  <c:v>20.310599999999987</c:v>
                </c:pt>
                <c:pt idx="86">
                  <c:v>17.1082</c:v>
                </c:pt>
                <c:pt idx="87">
                  <c:v>13.905800000000006</c:v>
                </c:pt>
                <c:pt idx="88">
                  <c:v>11.904300000000001</c:v>
                </c:pt>
                <c:pt idx="89">
                  <c:v>9.9028000000000027</c:v>
                </c:pt>
                <c:pt idx="90">
                  <c:v>9.1022000000000016</c:v>
                </c:pt>
                <c:pt idx="91">
                  <c:v>9.1022000000000016</c:v>
                </c:pt>
                <c:pt idx="92">
                  <c:v>9.1022000000000016</c:v>
                </c:pt>
                <c:pt idx="93">
                  <c:v>8.3016000000000005</c:v>
                </c:pt>
                <c:pt idx="94">
                  <c:v>7.5009999999999986</c:v>
                </c:pt>
                <c:pt idx="95">
                  <c:v>6.7003999999999992</c:v>
                </c:pt>
                <c:pt idx="96">
                  <c:v>6.7003999999999992</c:v>
                </c:pt>
                <c:pt idx="97">
                  <c:v>5.8997999999999999</c:v>
                </c:pt>
                <c:pt idx="98">
                  <c:v>5.8997999999999999</c:v>
                </c:pt>
                <c:pt idx="99">
                  <c:v>5.8997999999999999</c:v>
                </c:pt>
                <c:pt idx="100">
                  <c:v>6.3000999999999996</c:v>
                </c:pt>
                <c:pt idx="101">
                  <c:v>6.3000999999999996</c:v>
                </c:pt>
                <c:pt idx="102">
                  <c:v>7.1006999999999998</c:v>
                </c:pt>
                <c:pt idx="103">
                  <c:v>7.9013000000000044</c:v>
                </c:pt>
                <c:pt idx="104">
                  <c:v>8.7018999999999984</c:v>
                </c:pt>
                <c:pt idx="105">
                  <c:v>9.1022000000000016</c:v>
                </c:pt>
                <c:pt idx="106">
                  <c:v>9.1022000000000016</c:v>
                </c:pt>
                <c:pt idx="107">
                  <c:v>9.1022000000000016</c:v>
                </c:pt>
                <c:pt idx="108">
                  <c:v>9.1022000000000016</c:v>
                </c:pt>
                <c:pt idx="109">
                  <c:v>9.5025000000000048</c:v>
                </c:pt>
                <c:pt idx="110">
                  <c:v>9.5025000000000048</c:v>
                </c:pt>
                <c:pt idx="111">
                  <c:v>9.5025000000000048</c:v>
                </c:pt>
                <c:pt idx="112">
                  <c:v>9.5025000000000048</c:v>
                </c:pt>
                <c:pt idx="113">
                  <c:v>9.5025000000000048</c:v>
                </c:pt>
                <c:pt idx="114">
                  <c:v>9.9028000000000027</c:v>
                </c:pt>
                <c:pt idx="115">
                  <c:v>9.9028000000000027</c:v>
                </c:pt>
                <c:pt idx="116">
                  <c:v>10.303100000000002</c:v>
                </c:pt>
                <c:pt idx="117">
                  <c:v>10.7034</c:v>
                </c:pt>
                <c:pt idx="118">
                  <c:v>10.7034</c:v>
                </c:pt>
                <c:pt idx="119">
                  <c:v>10.303100000000002</c:v>
                </c:pt>
                <c:pt idx="120">
                  <c:v>9.9028000000000027</c:v>
                </c:pt>
                <c:pt idx="121">
                  <c:v>9.1022000000000016</c:v>
                </c:pt>
                <c:pt idx="122">
                  <c:v>8.7018999999999984</c:v>
                </c:pt>
                <c:pt idx="123">
                  <c:v>7.9013000000000044</c:v>
                </c:pt>
                <c:pt idx="124">
                  <c:v>7.9013000000000044</c:v>
                </c:pt>
                <c:pt idx="125">
                  <c:v>7.5009999999999986</c:v>
                </c:pt>
                <c:pt idx="126">
                  <c:v>7.5009999999999986</c:v>
                </c:pt>
                <c:pt idx="127">
                  <c:v>7.5009999999999986</c:v>
                </c:pt>
                <c:pt idx="128">
                  <c:v>7.5009999999999986</c:v>
                </c:pt>
                <c:pt idx="129">
                  <c:v>7.1006999999999998</c:v>
                </c:pt>
                <c:pt idx="130">
                  <c:v>6.3000999999999996</c:v>
                </c:pt>
                <c:pt idx="131">
                  <c:v>6.7003999999999992</c:v>
                </c:pt>
                <c:pt idx="132">
                  <c:v>6.3000999999999996</c:v>
                </c:pt>
                <c:pt idx="133">
                  <c:v>6.3000999999999996</c:v>
                </c:pt>
                <c:pt idx="134">
                  <c:v>6.3000999999999996</c:v>
                </c:pt>
                <c:pt idx="135">
                  <c:v>6.7003999999999992</c:v>
                </c:pt>
                <c:pt idx="136">
                  <c:v>6.7003999999999992</c:v>
                </c:pt>
                <c:pt idx="137">
                  <c:v>6.7003999999999992</c:v>
                </c:pt>
                <c:pt idx="138">
                  <c:v>6.7003999999999992</c:v>
                </c:pt>
                <c:pt idx="139">
                  <c:v>6.7003999999999992</c:v>
                </c:pt>
                <c:pt idx="140">
                  <c:v>6.7003999999999992</c:v>
                </c:pt>
                <c:pt idx="141">
                  <c:v>6.7003999999999992</c:v>
                </c:pt>
                <c:pt idx="142">
                  <c:v>6.7003999999999992</c:v>
                </c:pt>
                <c:pt idx="143">
                  <c:v>6.7003999999999992</c:v>
                </c:pt>
                <c:pt idx="144">
                  <c:v>6.7003999999999992</c:v>
                </c:pt>
                <c:pt idx="145">
                  <c:v>7.1006999999999998</c:v>
                </c:pt>
                <c:pt idx="146">
                  <c:v>7.1006999999999998</c:v>
                </c:pt>
                <c:pt idx="147">
                  <c:v>6.7003999999999992</c:v>
                </c:pt>
                <c:pt idx="148">
                  <c:v>7.1006999999999998</c:v>
                </c:pt>
                <c:pt idx="149">
                  <c:v>7.1006999999999998</c:v>
                </c:pt>
                <c:pt idx="150">
                  <c:v>6.7003999999999992</c:v>
                </c:pt>
                <c:pt idx="151">
                  <c:v>6.7003999999999992</c:v>
                </c:pt>
                <c:pt idx="152">
                  <c:v>7.5009999999999986</c:v>
                </c:pt>
                <c:pt idx="153">
                  <c:v>7.1006999999999998</c:v>
                </c:pt>
                <c:pt idx="154">
                  <c:v>7.1006999999999998</c:v>
                </c:pt>
                <c:pt idx="155">
                  <c:v>7.5009999999999986</c:v>
                </c:pt>
                <c:pt idx="156">
                  <c:v>7.1006999999999998</c:v>
                </c:pt>
                <c:pt idx="157">
                  <c:v>7.5009999999999986</c:v>
                </c:pt>
                <c:pt idx="158">
                  <c:v>7.5009999999999986</c:v>
                </c:pt>
                <c:pt idx="159">
                  <c:v>7.5009999999999986</c:v>
                </c:pt>
                <c:pt idx="160">
                  <c:v>7.1006999999999998</c:v>
                </c:pt>
                <c:pt idx="161">
                  <c:v>7.1006999999999998</c:v>
                </c:pt>
                <c:pt idx="162">
                  <c:v>7.5009999999999986</c:v>
                </c:pt>
                <c:pt idx="163">
                  <c:v>7.1006999999999998</c:v>
                </c:pt>
                <c:pt idx="164">
                  <c:v>7.1006999999999998</c:v>
                </c:pt>
                <c:pt idx="165">
                  <c:v>6.7003999999999992</c:v>
                </c:pt>
                <c:pt idx="166">
                  <c:v>6.7003999999999992</c:v>
                </c:pt>
                <c:pt idx="167">
                  <c:v>6.7003999999999992</c:v>
                </c:pt>
                <c:pt idx="168">
                  <c:v>7.1006999999999998</c:v>
                </c:pt>
                <c:pt idx="169">
                  <c:v>6.7003999999999992</c:v>
                </c:pt>
                <c:pt idx="170">
                  <c:v>6.3000999999999996</c:v>
                </c:pt>
                <c:pt idx="171">
                  <c:v>6.7003999999999992</c:v>
                </c:pt>
                <c:pt idx="172">
                  <c:v>7.1006999999999998</c:v>
                </c:pt>
                <c:pt idx="173">
                  <c:v>7.5009999999999986</c:v>
                </c:pt>
                <c:pt idx="174">
                  <c:v>9.1022000000000016</c:v>
                </c:pt>
                <c:pt idx="175">
                  <c:v>9.9028000000000027</c:v>
                </c:pt>
                <c:pt idx="176">
                  <c:v>11.1037</c:v>
                </c:pt>
                <c:pt idx="177">
                  <c:v>11.904300000000001</c:v>
                </c:pt>
                <c:pt idx="178">
                  <c:v>12.704899999999999</c:v>
                </c:pt>
                <c:pt idx="179">
                  <c:v>13.505500000000008</c:v>
                </c:pt>
                <c:pt idx="180">
                  <c:v>14.306100000000002</c:v>
                </c:pt>
                <c:pt idx="181">
                  <c:v>15.507</c:v>
                </c:pt>
                <c:pt idx="182">
                  <c:v>15.907300000000001</c:v>
                </c:pt>
                <c:pt idx="183">
                  <c:v>16.307599999999987</c:v>
                </c:pt>
                <c:pt idx="184">
                  <c:v>17.1082</c:v>
                </c:pt>
                <c:pt idx="185">
                  <c:v>17.1082</c:v>
                </c:pt>
                <c:pt idx="186">
                  <c:v>17.508499999999973</c:v>
                </c:pt>
                <c:pt idx="187">
                  <c:v>17.508499999999973</c:v>
                </c:pt>
                <c:pt idx="188">
                  <c:v>17.508499999999973</c:v>
                </c:pt>
                <c:pt idx="189">
                  <c:v>17.908799999999964</c:v>
                </c:pt>
                <c:pt idx="190">
                  <c:v>18.309099999999987</c:v>
                </c:pt>
                <c:pt idx="191">
                  <c:v>17.908799999999964</c:v>
                </c:pt>
                <c:pt idx="192">
                  <c:v>17.508499999999973</c:v>
                </c:pt>
                <c:pt idx="193">
                  <c:v>17.508499999999973</c:v>
                </c:pt>
                <c:pt idx="194">
                  <c:v>17.508499999999973</c:v>
                </c:pt>
                <c:pt idx="195">
                  <c:v>17.1082</c:v>
                </c:pt>
                <c:pt idx="196">
                  <c:v>17.508499999999973</c:v>
                </c:pt>
                <c:pt idx="197">
                  <c:v>17.1082</c:v>
                </c:pt>
                <c:pt idx="198">
                  <c:v>17.1082</c:v>
                </c:pt>
                <c:pt idx="199">
                  <c:v>16.707899999999999</c:v>
                </c:pt>
                <c:pt idx="200">
                  <c:v>16.707899999999999</c:v>
                </c:pt>
                <c:pt idx="201">
                  <c:v>17.1082</c:v>
                </c:pt>
                <c:pt idx="202">
                  <c:v>17.1082</c:v>
                </c:pt>
                <c:pt idx="203">
                  <c:v>17.1082</c:v>
                </c:pt>
                <c:pt idx="204">
                  <c:v>17.1082</c:v>
                </c:pt>
                <c:pt idx="205">
                  <c:v>17.508499999999973</c:v>
                </c:pt>
                <c:pt idx="206">
                  <c:v>17.1082</c:v>
                </c:pt>
                <c:pt idx="207">
                  <c:v>16.707899999999999</c:v>
                </c:pt>
                <c:pt idx="208">
                  <c:v>16.307599999999987</c:v>
                </c:pt>
                <c:pt idx="209">
                  <c:v>15.907300000000001</c:v>
                </c:pt>
                <c:pt idx="210">
                  <c:v>15.507</c:v>
                </c:pt>
                <c:pt idx="211">
                  <c:v>15.507</c:v>
                </c:pt>
                <c:pt idx="212">
                  <c:v>15.1067</c:v>
                </c:pt>
                <c:pt idx="213">
                  <c:v>14.7064</c:v>
                </c:pt>
                <c:pt idx="214">
                  <c:v>13.905800000000006</c:v>
                </c:pt>
                <c:pt idx="215">
                  <c:v>13.905800000000006</c:v>
                </c:pt>
                <c:pt idx="216">
                  <c:v>13.905800000000006</c:v>
                </c:pt>
                <c:pt idx="217">
                  <c:v>13.505500000000008</c:v>
                </c:pt>
                <c:pt idx="218">
                  <c:v>13.1052</c:v>
                </c:pt>
                <c:pt idx="219">
                  <c:v>13.505500000000008</c:v>
                </c:pt>
                <c:pt idx="220">
                  <c:v>13.1052</c:v>
                </c:pt>
                <c:pt idx="221">
                  <c:v>12.704899999999999</c:v>
                </c:pt>
                <c:pt idx="222">
                  <c:v>12.704899999999999</c:v>
                </c:pt>
                <c:pt idx="223">
                  <c:v>12.304600000000002</c:v>
                </c:pt>
                <c:pt idx="224">
                  <c:v>12.304600000000002</c:v>
                </c:pt>
                <c:pt idx="225">
                  <c:v>12.304600000000002</c:v>
                </c:pt>
                <c:pt idx="226">
                  <c:v>11.904300000000001</c:v>
                </c:pt>
                <c:pt idx="227">
                  <c:v>12.304600000000002</c:v>
                </c:pt>
                <c:pt idx="228">
                  <c:v>11.904300000000001</c:v>
                </c:pt>
                <c:pt idx="229">
                  <c:v>11.904300000000001</c:v>
                </c:pt>
                <c:pt idx="230">
                  <c:v>11.904300000000001</c:v>
                </c:pt>
                <c:pt idx="231">
                  <c:v>11.504</c:v>
                </c:pt>
                <c:pt idx="232">
                  <c:v>11.504</c:v>
                </c:pt>
                <c:pt idx="233">
                  <c:v>11.504</c:v>
                </c:pt>
                <c:pt idx="234">
                  <c:v>11.504</c:v>
                </c:pt>
                <c:pt idx="235">
                  <c:v>11.504</c:v>
                </c:pt>
                <c:pt idx="236">
                  <c:v>11.504</c:v>
                </c:pt>
                <c:pt idx="237">
                  <c:v>11.1037</c:v>
                </c:pt>
                <c:pt idx="238">
                  <c:v>11.1037</c:v>
                </c:pt>
                <c:pt idx="239">
                  <c:v>11.1037</c:v>
                </c:pt>
                <c:pt idx="240">
                  <c:v>11.1037</c:v>
                </c:pt>
                <c:pt idx="241">
                  <c:v>11.1037</c:v>
                </c:pt>
                <c:pt idx="242">
                  <c:v>11.1037</c:v>
                </c:pt>
                <c:pt idx="243">
                  <c:v>10.7034</c:v>
                </c:pt>
                <c:pt idx="244">
                  <c:v>10.7034</c:v>
                </c:pt>
                <c:pt idx="245">
                  <c:v>10.7034</c:v>
                </c:pt>
                <c:pt idx="246">
                  <c:v>10.7034</c:v>
                </c:pt>
                <c:pt idx="247">
                  <c:v>10.7034</c:v>
                </c:pt>
                <c:pt idx="248">
                  <c:v>10.7034</c:v>
                </c:pt>
                <c:pt idx="249">
                  <c:v>11.1037</c:v>
                </c:pt>
                <c:pt idx="250">
                  <c:v>10.7034</c:v>
                </c:pt>
                <c:pt idx="251">
                  <c:v>10.7034</c:v>
                </c:pt>
                <c:pt idx="252">
                  <c:v>10.7034</c:v>
                </c:pt>
                <c:pt idx="253">
                  <c:v>10.7034</c:v>
                </c:pt>
                <c:pt idx="254">
                  <c:v>10.7034</c:v>
                </c:pt>
                <c:pt idx="255">
                  <c:v>10.7034</c:v>
                </c:pt>
                <c:pt idx="256">
                  <c:v>10.7034</c:v>
                </c:pt>
                <c:pt idx="257">
                  <c:v>10.7034</c:v>
                </c:pt>
                <c:pt idx="258">
                  <c:v>10.7034</c:v>
                </c:pt>
                <c:pt idx="259">
                  <c:v>10.7034</c:v>
                </c:pt>
                <c:pt idx="260">
                  <c:v>10.7034</c:v>
                </c:pt>
                <c:pt idx="261">
                  <c:v>11.1037</c:v>
                </c:pt>
                <c:pt idx="262">
                  <c:v>11.1037</c:v>
                </c:pt>
                <c:pt idx="263">
                  <c:v>10.303100000000002</c:v>
                </c:pt>
                <c:pt idx="264">
                  <c:v>10.7034</c:v>
                </c:pt>
                <c:pt idx="265">
                  <c:v>11.1037</c:v>
                </c:pt>
                <c:pt idx="266">
                  <c:v>10.7034</c:v>
                </c:pt>
                <c:pt idx="267">
                  <c:v>10.7034</c:v>
                </c:pt>
                <c:pt idx="268">
                  <c:v>10.303100000000002</c:v>
                </c:pt>
                <c:pt idx="269">
                  <c:v>11.1037</c:v>
                </c:pt>
                <c:pt idx="270">
                  <c:v>10.7034</c:v>
                </c:pt>
                <c:pt idx="271">
                  <c:v>10.7034</c:v>
                </c:pt>
                <c:pt idx="272">
                  <c:v>10.7034</c:v>
                </c:pt>
                <c:pt idx="273">
                  <c:v>10.303100000000002</c:v>
                </c:pt>
                <c:pt idx="274">
                  <c:v>10.7034</c:v>
                </c:pt>
                <c:pt idx="275">
                  <c:v>10.7034</c:v>
                </c:pt>
                <c:pt idx="276">
                  <c:v>10.7034</c:v>
                </c:pt>
                <c:pt idx="277">
                  <c:v>10.7034</c:v>
                </c:pt>
                <c:pt idx="278">
                  <c:v>10.7034</c:v>
                </c:pt>
                <c:pt idx="279">
                  <c:v>10.7034</c:v>
                </c:pt>
                <c:pt idx="280">
                  <c:v>10.7034</c:v>
                </c:pt>
                <c:pt idx="281">
                  <c:v>10.7034</c:v>
                </c:pt>
                <c:pt idx="282">
                  <c:v>10.7034</c:v>
                </c:pt>
                <c:pt idx="283">
                  <c:v>10.7034</c:v>
                </c:pt>
                <c:pt idx="284">
                  <c:v>10.7034</c:v>
                </c:pt>
                <c:pt idx="285">
                  <c:v>10.7034</c:v>
                </c:pt>
                <c:pt idx="286">
                  <c:v>10.7034</c:v>
                </c:pt>
                <c:pt idx="287">
                  <c:v>10.7034</c:v>
                </c:pt>
                <c:pt idx="288">
                  <c:v>10.303100000000002</c:v>
                </c:pt>
                <c:pt idx="289">
                  <c:v>10.303100000000002</c:v>
                </c:pt>
                <c:pt idx="290">
                  <c:v>10.303100000000002</c:v>
                </c:pt>
                <c:pt idx="291">
                  <c:v>10.7034</c:v>
                </c:pt>
                <c:pt idx="292">
                  <c:v>10.7034</c:v>
                </c:pt>
                <c:pt idx="293">
                  <c:v>10.303100000000002</c:v>
                </c:pt>
                <c:pt idx="294">
                  <c:v>10.7034</c:v>
                </c:pt>
                <c:pt idx="295">
                  <c:v>10.303100000000002</c:v>
                </c:pt>
                <c:pt idx="296">
                  <c:v>10.7034</c:v>
                </c:pt>
                <c:pt idx="297">
                  <c:v>10.303100000000002</c:v>
                </c:pt>
                <c:pt idx="298">
                  <c:v>10.303100000000002</c:v>
                </c:pt>
                <c:pt idx="299">
                  <c:v>10.303100000000002</c:v>
                </c:pt>
                <c:pt idx="300">
                  <c:v>10.7034</c:v>
                </c:pt>
                <c:pt idx="301">
                  <c:v>10.303100000000002</c:v>
                </c:pt>
                <c:pt idx="302">
                  <c:v>10.7034</c:v>
                </c:pt>
                <c:pt idx="303">
                  <c:v>10.7034</c:v>
                </c:pt>
                <c:pt idx="304">
                  <c:v>10.303100000000002</c:v>
                </c:pt>
                <c:pt idx="305">
                  <c:v>10.303100000000002</c:v>
                </c:pt>
                <c:pt idx="306">
                  <c:v>10.7034</c:v>
                </c:pt>
                <c:pt idx="307">
                  <c:v>10.7034</c:v>
                </c:pt>
                <c:pt idx="308">
                  <c:v>10.7034</c:v>
                </c:pt>
                <c:pt idx="309">
                  <c:v>10.7034</c:v>
                </c:pt>
                <c:pt idx="310">
                  <c:v>10.7034</c:v>
                </c:pt>
                <c:pt idx="311">
                  <c:v>11.1037</c:v>
                </c:pt>
                <c:pt idx="312">
                  <c:v>10.7034</c:v>
                </c:pt>
                <c:pt idx="313">
                  <c:v>10.7034</c:v>
                </c:pt>
                <c:pt idx="314">
                  <c:v>10.7034</c:v>
                </c:pt>
                <c:pt idx="315">
                  <c:v>10.7034</c:v>
                </c:pt>
                <c:pt idx="316">
                  <c:v>10.7034</c:v>
                </c:pt>
                <c:pt idx="317">
                  <c:v>10.7034</c:v>
                </c:pt>
                <c:pt idx="318">
                  <c:v>11.1037</c:v>
                </c:pt>
                <c:pt idx="319">
                  <c:v>10.7034</c:v>
                </c:pt>
                <c:pt idx="320">
                  <c:v>10.7034</c:v>
                </c:pt>
                <c:pt idx="321">
                  <c:v>11.1037</c:v>
                </c:pt>
                <c:pt idx="322">
                  <c:v>10.7034</c:v>
                </c:pt>
                <c:pt idx="323">
                  <c:v>10.7034</c:v>
                </c:pt>
                <c:pt idx="324">
                  <c:v>10.7034</c:v>
                </c:pt>
                <c:pt idx="325">
                  <c:v>10.7034</c:v>
                </c:pt>
                <c:pt idx="326">
                  <c:v>11.1037</c:v>
                </c:pt>
                <c:pt idx="327">
                  <c:v>11.1037</c:v>
                </c:pt>
                <c:pt idx="328">
                  <c:v>11.1037</c:v>
                </c:pt>
                <c:pt idx="329">
                  <c:v>11.1037</c:v>
                </c:pt>
                <c:pt idx="330">
                  <c:v>10.7034</c:v>
                </c:pt>
                <c:pt idx="331">
                  <c:v>10.7034</c:v>
                </c:pt>
                <c:pt idx="332">
                  <c:v>10.7034</c:v>
                </c:pt>
                <c:pt idx="333">
                  <c:v>11.1037</c:v>
                </c:pt>
                <c:pt idx="334">
                  <c:v>11.1037</c:v>
                </c:pt>
                <c:pt idx="335">
                  <c:v>11.1037</c:v>
                </c:pt>
                <c:pt idx="336">
                  <c:v>10.7034</c:v>
                </c:pt>
                <c:pt idx="337">
                  <c:v>11.1037</c:v>
                </c:pt>
                <c:pt idx="338">
                  <c:v>11.1037</c:v>
                </c:pt>
                <c:pt idx="339">
                  <c:v>10.7034</c:v>
                </c:pt>
                <c:pt idx="340">
                  <c:v>11.1037</c:v>
                </c:pt>
                <c:pt idx="341">
                  <c:v>11.1037</c:v>
                </c:pt>
                <c:pt idx="342">
                  <c:v>10.7034</c:v>
                </c:pt>
                <c:pt idx="343">
                  <c:v>10.7034</c:v>
                </c:pt>
                <c:pt idx="344">
                  <c:v>11.1037</c:v>
                </c:pt>
                <c:pt idx="345">
                  <c:v>11.1037</c:v>
                </c:pt>
                <c:pt idx="346">
                  <c:v>10.7034</c:v>
                </c:pt>
                <c:pt idx="347">
                  <c:v>11.1037</c:v>
                </c:pt>
                <c:pt idx="348">
                  <c:v>10.7034</c:v>
                </c:pt>
                <c:pt idx="349">
                  <c:v>11.1037</c:v>
                </c:pt>
                <c:pt idx="350">
                  <c:v>11.1037</c:v>
                </c:pt>
                <c:pt idx="351">
                  <c:v>11.1037</c:v>
                </c:pt>
                <c:pt idx="352">
                  <c:v>10.7034</c:v>
                </c:pt>
                <c:pt idx="353">
                  <c:v>11.1037</c:v>
                </c:pt>
                <c:pt idx="354">
                  <c:v>10.7034</c:v>
                </c:pt>
                <c:pt idx="355">
                  <c:v>11.1037</c:v>
                </c:pt>
                <c:pt idx="356">
                  <c:v>11.1037</c:v>
                </c:pt>
                <c:pt idx="357">
                  <c:v>11.1037</c:v>
                </c:pt>
                <c:pt idx="358">
                  <c:v>11.1037</c:v>
                </c:pt>
                <c:pt idx="359">
                  <c:v>11.1037</c:v>
                </c:pt>
                <c:pt idx="360">
                  <c:v>11.1037</c:v>
                </c:pt>
                <c:pt idx="361">
                  <c:v>11.1037</c:v>
                </c:pt>
                <c:pt idx="362">
                  <c:v>11.1037</c:v>
                </c:pt>
                <c:pt idx="363">
                  <c:v>11.1037</c:v>
                </c:pt>
                <c:pt idx="364">
                  <c:v>11.1037</c:v>
                </c:pt>
                <c:pt idx="365">
                  <c:v>11.1037</c:v>
                </c:pt>
                <c:pt idx="366">
                  <c:v>11.1037</c:v>
                </c:pt>
                <c:pt idx="367">
                  <c:v>11.1037</c:v>
                </c:pt>
                <c:pt idx="368">
                  <c:v>11.1037</c:v>
                </c:pt>
                <c:pt idx="369">
                  <c:v>11.1037</c:v>
                </c:pt>
                <c:pt idx="370">
                  <c:v>11.1037</c:v>
                </c:pt>
                <c:pt idx="371">
                  <c:v>11.1037</c:v>
                </c:pt>
                <c:pt idx="372">
                  <c:v>11.1037</c:v>
                </c:pt>
                <c:pt idx="373">
                  <c:v>11.1037</c:v>
                </c:pt>
                <c:pt idx="374">
                  <c:v>11.1037</c:v>
                </c:pt>
                <c:pt idx="375">
                  <c:v>11.1037</c:v>
                </c:pt>
                <c:pt idx="376">
                  <c:v>11.1037</c:v>
                </c:pt>
                <c:pt idx="377">
                  <c:v>11.1037</c:v>
                </c:pt>
                <c:pt idx="378">
                  <c:v>11.1037</c:v>
                </c:pt>
                <c:pt idx="379">
                  <c:v>11.1037</c:v>
                </c:pt>
                <c:pt idx="380">
                  <c:v>11.1037</c:v>
                </c:pt>
                <c:pt idx="381">
                  <c:v>11.1037</c:v>
                </c:pt>
                <c:pt idx="382">
                  <c:v>10.7034</c:v>
                </c:pt>
                <c:pt idx="383">
                  <c:v>11.1037</c:v>
                </c:pt>
                <c:pt idx="384">
                  <c:v>11.1037</c:v>
                </c:pt>
                <c:pt idx="385">
                  <c:v>11.1037</c:v>
                </c:pt>
                <c:pt idx="386">
                  <c:v>10.7034</c:v>
                </c:pt>
                <c:pt idx="387">
                  <c:v>10.7034</c:v>
                </c:pt>
                <c:pt idx="388">
                  <c:v>11.1037</c:v>
                </c:pt>
                <c:pt idx="389">
                  <c:v>10.7034</c:v>
                </c:pt>
                <c:pt idx="390">
                  <c:v>10.7034</c:v>
                </c:pt>
                <c:pt idx="391">
                  <c:v>11.1037</c:v>
                </c:pt>
                <c:pt idx="392">
                  <c:v>10.7034</c:v>
                </c:pt>
                <c:pt idx="393">
                  <c:v>10.7034</c:v>
                </c:pt>
                <c:pt idx="394">
                  <c:v>11.1037</c:v>
                </c:pt>
                <c:pt idx="395">
                  <c:v>10.7034</c:v>
                </c:pt>
                <c:pt idx="396">
                  <c:v>10.7034</c:v>
                </c:pt>
                <c:pt idx="397">
                  <c:v>10.7034</c:v>
                </c:pt>
                <c:pt idx="398">
                  <c:v>10.7034</c:v>
                </c:pt>
                <c:pt idx="399">
                  <c:v>11.1037</c:v>
                </c:pt>
                <c:pt idx="400">
                  <c:v>10.7034</c:v>
                </c:pt>
                <c:pt idx="401">
                  <c:v>10.7034</c:v>
                </c:pt>
                <c:pt idx="402">
                  <c:v>10.7034</c:v>
                </c:pt>
                <c:pt idx="403">
                  <c:v>10.7034</c:v>
                </c:pt>
                <c:pt idx="404">
                  <c:v>10.7034</c:v>
                </c:pt>
                <c:pt idx="405">
                  <c:v>11.1037</c:v>
                </c:pt>
                <c:pt idx="406">
                  <c:v>11.1037</c:v>
                </c:pt>
                <c:pt idx="407">
                  <c:v>11.1037</c:v>
                </c:pt>
                <c:pt idx="408">
                  <c:v>11.1037</c:v>
                </c:pt>
                <c:pt idx="409">
                  <c:v>11.1037</c:v>
                </c:pt>
                <c:pt idx="410">
                  <c:v>11.1037</c:v>
                </c:pt>
                <c:pt idx="411">
                  <c:v>11.1037</c:v>
                </c:pt>
                <c:pt idx="412">
                  <c:v>11.1037</c:v>
                </c:pt>
                <c:pt idx="413">
                  <c:v>10.7034</c:v>
                </c:pt>
                <c:pt idx="414">
                  <c:v>10.7034</c:v>
                </c:pt>
                <c:pt idx="415">
                  <c:v>11.1037</c:v>
                </c:pt>
                <c:pt idx="416">
                  <c:v>11.1037</c:v>
                </c:pt>
                <c:pt idx="417">
                  <c:v>10.7034</c:v>
                </c:pt>
                <c:pt idx="418">
                  <c:v>10.7034</c:v>
                </c:pt>
                <c:pt idx="419">
                  <c:v>11.1037</c:v>
                </c:pt>
                <c:pt idx="420">
                  <c:v>10.7034</c:v>
                </c:pt>
                <c:pt idx="421">
                  <c:v>11.1037</c:v>
                </c:pt>
                <c:pt idx="422">
                  <c:v>10.7034</c:v>
                </c:pt>
                <c:pt idx="423">
                  <c:v>11.1037</c:v>
                </c:pt>
                <c:pt idx="424">
                  <c:v>11.1037</c:v>
                </c:pt>
                <c:pt idx="425">
                  <c:v>10.7034</c:v>
                </c:pt>
                <c:pt idx="426">
                  <c:v>11.1037</c:v>
                </c:pt>
                <c:pt idx="427">
                  <c:v>11.1037</c:v>
                </c:pt>
                <c:pt idx="428">
                  <c:v>10.7034</c:v>
                </c:pt>
                <c:pt idx="429">
                  <c:v>10.7034</c:v>
                </c:pt>
                <c:pt idx="430">
                  <c:v>10.7034</c:v>
                </c:pt>
                <c:pt idx="431">
                  <c:v>10.7034</c:v>
                </c:pt>
                <c:pt idx="432">
                  <c:v>11.1037</c:v>
                </c:pt>
                <c:pt idx="433">
                  <c:v>10.7034</c:v>
                </c:pt>
                <c:pt idx="434">
                  <c:v>10.7034</c:v>
                </c:pt>
                <c:pt idx="435">
                  <c:v>10.7034</c:v>
                </c:pt>
                <c:pt idx="436">
                  <c:v>10.7034</c:v>
                </c:pt>
                <c:pt idx="437">
                  <c:v>10.7034</c:v>
                </c:pt>
                <c:pt idx="438">
                  <c:v>10.7034</c:v>
                </c:pt>
                <c:pt idx="439">
                  <c:v>11.1037</c:v>
                </c:pt>
                <c:pt idx="440">
                  <c:v>11.1037</c:v>
                </c:pt>
                <c:pt idx="441">
                  <c:v>10.7034</c:v>
                </c:pt>
                <c:pt idx="442">
                  <c:v>10.7034</c:v>
                </c:pt>
                <c:pt idx="443">
                  <c:v>11.1037</c:v>
                </c:pt>
                <c:pt idx="444">
                  <c:v>11.1037</c:v>
                </c:pt>
                <c:pt idx="445">
                  <c:v>10.7034</c:v>
                </c:pt>
                <c:pt idx="446">
                  <c:v>10.7034</c:v>
                </c:pt>
                <c:pt idx="447">
                  <c:v>10.7034</c:v>
                </c:pt>
                <c:pt idx="448">
                  <c:v>11.1037</c:v>
                </c:pt>
                <c:pt idx="449">
                  <c:v>10.7034</c:v>
                </c:pt>
                <c:pt idx="450">
                  <c:v>10.7034</c:v>
                </c:pt>
                <c:pt idx="451">
                  <c:v>10.7034</c:v>
                </c:pt>
                <c:pt idx="452">
                  <c:v>10.7034</c:v>
                </c:pt>
                <c:pt idx="453">
                  <c:v>10.7034</c:v>
                </c:pt>
                <c:pt idx="454">
                  <c:v>10.7034</c:v>
                </c:pt>
                <c:pt idx="455">
                  <c:v>10.7034</c:v>
                </c:pt>
                <c:pt idx="456">
                  <c:v>10.7034</c:v>
                </c:pt>
                <c:pt idx="457">
                  <c:v>10.303100000000002</c:v>
                </c:pt>
                <c:pt idx="458">
                  <c:v>10.7034</c:v>
                </c:pt>
                <c:pt idx="459">
                  <c:v>10.7034</c:v>
                </c:pt>
                <c:pt idx="460">
                  <c:v>10.7034</c:v>
                </c:pt>
                <c:pt idx="461">
                  <c:v>10.7034</c:v>
                </c:pt>
                <c:pt idx="462">
                  <c:v>10.7034</c:v>
                </c:pt>
                <c:pt idx="463">
                  <c:v>10.7034</c:v>
                </c:pt>
                <c:pt idx="464">
                  <c:v>10.7034</c:v>
                </c:pt>
                <c:pt idx="465">
                  <c:v>10.7034</c:v>
                </c:pt>
                <c:pt idx="466">
                  <c:v>10.7034</c:v>
                </c:pt>
                <c:pt idx="467">
                  <c:v>10.303100000000002</c:v>
                </c:pt>
                <c:pt idx="468">
                  <c:v>10.7034</c:v>
                </c:pt>
                <c:pt idx="469">
                  <c:v>10.7034</c:v>
                </c:pt>
                <c:pt idx="470">
                  <c:v>10.303100000000002</c:v>
                </c:pt>
                <c:pt idx="471">
                  <c:v>10.7034</c:v>
                </c:pt>
                <c:pt idx="472">
                  <c:v>10.7034</c:v>
                </c:pt>
                <c:pt idx="473">
                  <c:v>10.7034</c:v>
                </c:pt>
                <c:pt idx="474">
                  <c:v>10.7034</c:v>
                </c:pt>
                <c:pt idx="475">
                  <c:v>10.303100000000002</c:v>
                </c:pt>
                <c:pt idx="476">
                  <c:v>10.303100000000002</c:v>
                </c:pt>
                <c:pt idx="477">
                  <c:v>10.7034</c:v>
                </c:pt>
                <c:pt idx="478">
                  <c:v>10.303100000000002</c:v>
                </c:pt>
                <c:pt idx="479">
                  <c:v>10.303100000000002</c:v>
                </c:pt>
                <c:pt idx="480">
                  <c:v>10.7034</c:v>
                </c:pt>
                <c:pt idx="481">
                  <c:v>10.303100000000002</c:v>
                </c:pt>
                <c:pt idx="482">
                  <c:v>9.9028000000000027</c:v>
                </c:pt>
                <c:pt idx="483">
                  <c:v>10.7034</c:v>
                </c:pt>
                <c:pt idx="484">
                  <c:v>10.7034</c:v>
                </c:pt>
                <c:pt idx="485">
                  <c:v>10.303100000000002</c:v>
                </c:pt>
                <c:pt idx="486">
                  <c:v>9.9028000000000027</c:v>
                </c:pt>
                <c:pt idx="487">
                  <c:v>9.9028000000000027</c:v>
                </c:pt>
                <c:pt idx="488">
                  <c:v>10.303100000000002</c:v>
                </c:pt>
                <c:pt idx="489">
                  <c:v>10.303100000000002</c:v>
                </c:pt>
                <c:pt idx="490">
                  <c:v>10.303100000000002</c:v>
                </c:pt>
                <c:pt idx="491">
                  <c:v>9.9028000000000027</c:v>
                </c:pt>
                <c:pt idx="492">
                  <c:v>9.9028000000000027</c:v>
                </c:pt>
                <c:pt idx="493">
                  <c:v>10.303100000000002</c:v>
                </c:pt>
                <c:pt idx="494">
                  <c:v>9.9028000000000027</c:v>
                </c:pt>
                <c:pt idx="495">
                  <c:v>9.9028000000000027</c:v>
                </c:pt>
                <c:pt idx="496">
                  <c:v>9.9028000000000027</c:v>
                </c:pt>
                <c:pt idx="497">
                  <c:v>9.9028000000000027</c:v>
                </c:pt>
                <c:pt idx="498">
                  <c:v>9.9028000000000027</c:v>
                </c:pt>
                <c:pt idx="499">
                  <c:v>9.9028000000000027</c:v>
                </c:pt>
                <c:pt idx="500">
                  <c:v>9.5025000000000048</c:v>
                </c:pt>
                <c:pt idx="501">
                  <c:v>9.5025000000000048</c:v>
                </c:pt>
                <c:pt idx="502">
                  <c:v>9.5025000000000048</c:v>
                </c:pt>
                <c:pt idx="503">
                  <c:v>9.5025000000000048</c:v>
                </c:pt>
                <c:pt idx="504">
                  <c:v>9.9028000000000027</c:v>
                </c:pt>
                <c:pt idx="505">
                  <c:v>9.5025000000000048</c:v>
                </c:pt>
                <c:pt idx="506">
                  <c:v>9.5025000000000048</c:v>
                </c:pt>
                <c:pt idx="507">
                  <c:v>9.9028000000000027</c:v>
                </c:pt>
                <c:pt idx="508">
                  <c:v>9.5025000000000048</c:v>
                </c:pt>
                <c:pt idx="509">
                  <c:v>9.5025000000000048</c:v>
                </c:pt>
                <c:pt idx="510">
                  <c:v>9.5025000000000048</c:v>
                </c:pt>
                <c:pt idx="511">
                  <c:v>9.5025000000000048</c:v>
                </c:pt>
                <c:pt idx="512">
                  <c:v>9.5025000000000048</c:v>
                </c:pt>
                <c:pt idx="513">
                  <c:v>9.5025000000000048</c:v>
                </c:pt>
                <c:pt idx="514">
                  <c:v>9.5025000000000048</c:v>
                </c:pt>
                <c:pt idx="515">
                  <c:v>9.5025000000000048</c:v>
                </c:pt>
                <c:pt idx="516">
                  <c:v>9.1022000000000016</c:v>
                </c:pt>
                <c:pt idx="517">
                  <c:v>9.5025000000000048</c:v>
                </c:pt>
                <c:pt idx="518">
                  <c:v>9.5025000000000048</c:v>
                </c:pt>
                <c:pt idx="519">
                  <c:v>9.1022000000000016</c:v>
                </c:pt>
                <c:pt idx="520">
                  <c:v>9.5025000000000048</c:v>
                </c:pt>
                <c:pt idx="521">
                  <c:v>9.5025000000000048</c:v>
                </c:pt>
                <c:pt idx="522">
                  <c:v>9.5025000000000048</c:v>
                </c:pt>
                <c:pt idx="523">
                  <c:v>9.1022000000000016</c:v>
                </c:pt>
                <c:pt idx="524">
                  <c:v>9.5025000000000048</c:v>
                </c:pt>
                <c:pt idx="525">
                  <c:v>9.1022000000000016</c:v>
                </c:pt>
                <c:pt idx="526">
                  <c:v>9.1022000000000016</c:v>
                </c:pt>
                <c:pt idx="527">
                  <c:v>8.7018999999999984</c:v>
                </c:pt>
                <c:pt idx="528">
                  <c:v>9.1022000000000016</c:v>
                </c:pt>
                <c:pt idx="529">
                  <c:v>9.1022000000000016</c:v>
                </c:pt>
                <c:pt idx="530">
                  <c:v>8.7018999999999984</c:v>
                </c:pt>
                <c:pt idx="531">
                  <c:v>8.7018999999999984</c:v>
                </c:pt>
                <c:pt idx="532">
                  <c:v>9.1022000000000016</c:v>
                </c:pt>
                <c:pt idx="533">
                  <c:v>8.7018999999999984</c:v>
                </c:pt>
                <c:pt idx="534">
                  <c:v>8.7018999999999984</c:v>
                </c:pt>
                <c:pt idx="535">
                  <c:v>8.7018999999999984</c:v>
                </c:pt>
                <c:pt idx="536">
                  <c:v>8.7018999999999984</c:v>
                </c:pt>
                <c:pt idx="537">
                  <c:v>8.3016000000000005</c:v>
                </c:pt>
                <c:pt idx="538">
                  <c:v>8.3016000000000005</c:v>
                </c:pt>
                <c:pt idx="539">
                  <c:v>8.7018999999999984</c:v>
                </c:pt>
                <c:pt idx="540">
                  <c:v>8.7018999999999984</c:v>
                </c:pt>
                <c:pt idx="541">
                  <c:v>8.7018999999999984</c:v>
                </c:pt>
                <c:pt idx="542">
                  <c:v>8.7018999999999984</c:v>
                </c:pt>
                <c:pt idx="543">
                  <c:v>8.3016000000000005</c:v>
                </c:pt>
                <c:pt idx="544">
                  <c:v>8.3016000000000005</c:v>
                </c:pt>
                <c:pt idx="545">
                  <c:v>7.9013000000000044</c:v>
                </c:pt>
                <c:pt idx="546">
                  <c:v>7.9013000000000044</c:v>
                </c:pt>
                <c:pt idx="547">
                  <c:v>7.9013000000000044</c:v>
                </c:pt>
                <c:pt idx="548">
                  <c:v>8.3016000000000005</c:v>
                </c:pt>
                <c:pt idx="549">
                  <c:v>8.3016000000000005</c:v>
                </c:pt>
                <c:pt idx="550">
                  <c:v>7.9013000000000044</c:v>
                </c:pt>
                <c:pt idx="551">
                  <c:v>8.3016000000000005</c:v>
                </c:pt>
                <c:pt idx="552">
                  <c:v>7.9013000000000044</c:v>
                </c:pt>
                <c:pt idx="553">
                  <c:v>7.9013000000000044</c:v>
                </c:pt>
                <c:pt idx="554">
                  <c:v>7.5009999999999986</c:v>
                </c:pt>
                <c:pt idx="555">
                  <c:v>7.9013000000000044</c:v>
                </c:pt>
                <c:pt idx="556">
                  <c:v>7.5009999999999986</c:v>
                </c:pt>
                <c:pt idx="557">
                  <c:v>7.5009999999999986</c:v>
                </c:pt>
                <c:pt idx="558">
                  <c:v>7.5009999999999986</c:v>
                </c:pt>
                <c:pt idx="559">
                  <c:v>7.5009999999999986</c:v>
                </c:pt>
                <c:pt idx="560">
                  <c:v>7.5009999999999986</c:v>
                </c:pt>
                <c:pt idx="561">
                  <c:v>7.5009999999999986</c:v>
                </c:pt>
                <c:pt idx="562">
                  <c:v>7.5009999999999986</c:v>
                </c:pt>
                <c:pt idx="563">
                  <c:v>7.5009999999999986</c:v>
                </c:pt>
                <c:pt idx="564">
                  <c:v>7.5009999999999986</c:v>
                </c:pt>
                <c:pt idx="565">
                  <c:v>7.5009999999999986</c:v>
                </c:pt>
                <c:pt idx="566">
                  <c:v>7.5009999999999986</c:v>
                </c:pt>
                <c:pt idx="567">
                  <c:v>7.1006999999999998</c:v>
                </c:pt>
                <c:pt idx="568">
                  <c:v>7.1006999999999998</c:v>
                </c:pt>
                <c:pt idx="569">
                  <c:v>7.1006999999999998</c:v>
                </c:pt>
                <c:pt idx="570">
                  <c:v>6.7003999999999992</c:v>
                </c:pt>
                <c:pt idx="571">
                  <c:v>6.7003999999999992</c:v>
                </c:pt>
                <c:pt idx="572">
                  <c:v>7.1006999999999998</c:v>
                </c:pt>
                <c:pt idx="573">
                  <c:v>6.7003999999999992</c:v>
                </c:pt>
                <c:pt idx="574">
                  <c:v>6.7003999999999992</c:v>
                </c:pt>
                <c:pt idx="575">
                  <c:v>7.1006999999999998</c:v>
                </c:pt>
                <c:pt idx="576">
                  <c:v>6.7003999999999992</c:v>
                </c:pt>
                <c:pt idx="577">
                  <c:v>6.7003999999999992</c:v>
                </c:pt>
                <c:pt idx="578">
                  <c:v>6.7003999999999992</c:v>
                </c:pt>
                <c:pt idx="579">
                  <c:v>6.7003999999999992</c:v>
                </c:pt>
                <c:pt idx="580">
                  <c:v>6.3000999999999996</c:v>
                </c:pt>
                <c:pt idx="581">
                  <c:v>6.3000999999999996</c:v>
                </c:pt>
                <c:pt idx="582">
                  <c:v>6.7003999999999992</c:v>
                </c:pt>
                <c:pt idx="583">
                  <c:v>6.3000999999999996</c:v>
                </c:pt>
                <c:pt idx="584">
                  <c:v>6.3000999999999996</c:v>
                </c:pt>
                <c:pt idx="585">
                  <c:v>6.7003999999999992</c:v>
                </c:pt>
                <c:pt idx="586">
                  <c:v>6.3000999999999996</c:v>
                </c:pt>
                <c:pt idx="587">
                  <c:v>6.3000999999999996</c:v>
                </c:pt>
                <c:pt idx="588">
                  <c:v>5.8997999999999999</c:v>
                </c:pt>
                <c:pt idx="589">
                  <c:v>6.3000999999999996</c:v>
                </c:pt>
                <c:pt idx="590">
                  <c:v>6.3000999999999996</c:v>
                </c:pt>
                <c:pt idx="591">
                  <c:v>5.8997999999999999</c:v>
                </c:pt>
                <c:pt idx="592">
                  <c:v>5.8997999999999999</c:v>
                </c:pt>
                <c:pt idx="593">
                  <c:v>5.8997999999999999</c:v>
                </c:pt>
                <c:pt idx="594">
                  <c:v>5.8997999999999999</c:v>
                </c:pt>
                <c:pt idx="595">
                  <c:v>5.8997999999999999</c:v>
                </c:pt>
                <c:pt idx="596">
                  <c:v>5.8997999999999999</c:v>
                </c:pt>
                <c:pt idx="597">
                  <c:v>5.8997999999999999</c:v>
                </c:pt>
                <c:pt idx="598">
                  <c:v>5.8997999999999999</c:v>
                </c:pt>
                <c:pt idx="599">
                  <c:v>5.8997999999999999</c:v>
                </c:pt>
                <c:pt idx="600">
                  <c:v>5.8997999999999999</c:v>
                </c:pt>
                <c:pt idx="601">
                  <c:v>5.8997999999999999</c:v>
                </c:pt>
                <c:pt idx="602">
                  <c:v>5.4994999999999994</c:v>
                </c:pt>
                <c:pt idx="603">
                  <c:v>5.4994999999999994</c:v>
                </c:pt>
                <c:pt idx="604">
                  <c:v>5.4994999999999994</c:v>
                </c:pt>
                <c:pt idx="605">
                  <c:v>5.4994999999999994</c:v>
                </c:pt>
                <c:pt idx="606">
                  <c:v>5.8997999999999999</c:v>
                </c:pt>
                <c:pt idx="607">
                  <c:v>5.4994999999999994</c:v>
                </c:pt>
                <c:pt idx="608">
                  <c:v>5.4994999999999994</c:v>
                </c:pt>
                <c:pt idx="609">
                  <c:v>5.0991999999999997</c:v>
                </c:pt>
                <c:pt idx="610">
                  <c:v>5.4994999999999994</c:v>
                </c:pt>
                <c:pt idx="611">
                  <c:v>5.0991999999999997</c:v>
                </c:pt>
                <c:pt idx="612">
                  <c:v>5.0991999999999997</c:v>
                </c:pt>
                <c:pt idx="613">
                  <c:v>5.4994999999999994</c:v>
                </c:pt>
                <c:pt idx="614">
                  <c:v>5.0991999999999997</c:v>
                </c:pt>
                <c:pt idx="615">
                  <c:v>4.6988999999999965</c:v>
                </c:pt>
                <c:pt idx="616">
                  <c:v>5.4994999999999994</c:v>
                </c:pt>
                <c:pt idx="617">
                  <c:v>5.0991999999999997</c:v>
                </c:pt>
                <c:pt idx="618">
                  <c:v>5.0991999999999997</c:v>
                </c:pt>
                <c:pt idx="619">
                  <c:v>4.6988999999999965</c:v>
                </c:pt>
                <c:pt idx="620">
                  <c:v>4.6988999999999965</c:v>
                </c:pt>
                <c:pt idx="621">
                  <c:v>4.6988999999999965</c:v>
                </c:pt>
                <c:pt idx="622">
                  <c:v>4.6988999999999965</c:v>
                </c:pt>
                <c:pt idx="623">
                  <c:v>4.6988999999999965</c:v>
                </c:pt>
                <c:pt idx="624">
                  <c:v>4.6988999999999965</c:v>
                </c:pt>
                <c:pt idx="625">
                  <c:v>4.6988999999999965</c:v>
                </c:pt>
                <c:pt idx="626">
                  <c:v>4.6988999999999965</c:v>
                </c:pt>
                <c:pt idx="627">
                  <c:v>4.6988999999999965</c:v>
                </c:pt>
                <c:pt idx="628">
                  <c:v>4.6988999999999965</c:v>
                </c:pt>
                <c:pt idx="629">
                  <c:v>4.6988999999999965</c:v>
                </c:pt>
                <c:pt idx="630">
                  <c:v>4.6988999999999965</c:v>
                </c:pt>
                <c:pt idx="631">
                  <c:v>4.6988999999999965</c:v>
                </c:pt>
                <c:pt idx="632">
                  <c:v>4.6988999999999965</c:v>
                </c:pt>
                <c:pt idx="633">
                  <c:v>4.6988999999999965</c:v>
                </c:pt>
                <c:pt idx="634">
                  <c:v>4.6988999999999965</c:v>
                </c:pt>
                <c:pt idx="635">
                  <c:v>4.2985999999999995</c:v>
                </c:pt>
                <c:pt idx="636">
                  <c:v>4.2985999999999995</c:v>
                </c:pt>
                <c:pt idx="637">
                  <c:v>4.2985999999999995</c:v>
                </c:pt>
                <c:pt idx="638">
                  <c:v>4.2985999999999995</c:v>
                </c:pt>
                <c:pt idx="639">
                  <c:v>4.2985999999999995</c:v>
                </c:pt>
                <c:pt idx="640">
                  <c:v>4.6988999999999965</c:v>
                </c:pt>
                <c:pt idx="641">
                  <c:v>4.2985999999999995</c:v>
                </c:pt>
                <c:pt idx="642">
                  <c:v>4.2985999999999995</c:v>
                </c:pt>
                <c:pt idx="643">
                  <c:v>4.2985999999999995</c:v>
                </c:pt>
                <c:pt idx="644">
                  <c:v>4.2985999999999995</c:v>
                </c:pt>
                <c:pt idx="645">
                  <c:v>3.8983000000000003</c:v>
                </c:pt>
                <c:pt idx="646">
                  <c:v>4.2985999999999995</c:v>
                </c:pt>
                <c:pt idx="647">
                  <c:v>4.2985999999999995</c:v>
                </c:pt>
                <c:pt idx="648">
                  <c:v>4.2985999999999995</c:v>
                </c:pt>
                <c:pt idx="649">
                  <c:v>4.2985999999999995</c:v>
                </c:pt>
                <c:pt idx="650">
                  <c:v>3.8983000000000003</c:v>
                </c:pt>
                <c:pt idx="651">
                  <c:v>3.8983000000000003</c:v>
                </c:pt>
                <c:pt idx="652">
                  <c:v>4.2985999999999995</c:v>
                </c:pt>
                <c:pt idx="653">
                  <c:v>3.8983000000000003</c:v>
                </c:pt>
                <c:pt idx="654">
                  <c:v>4.2985999999999995</c:v>
                </c:pt>
                <c:pt idx="655">
                  <c:v>3.8983000000000003</c:v>
                </c:pt>
                <c:pt idx="656">
                  <c:v>3.8983000000000003</c:v>
                </c:pt>
                <c:pt idx="657">
                  <c:v>3.4979999999999998</c:v>
                </c:pt>
                <c:pt idx="658">
                  <c:v>3.4979999999999998</c:v>
                </c:pt>
                <c:pt idx="659">
                  <c:v>3.8983000000000003</c:v>
                </c:pt>
                <c:pt idx="660">
                  <c:v>3.4979999999999998</c:v>
                </c:pt>
                <c:pt idx="661">
                  <c:v>3.8983000000000003</c:v>
                </c:pt>
                <c:pt idx="662">
                  <c:v>3.4979999999999998</c:v>
                </c:pt>
                <c:pt idx="663">
                  <c:v>3.4979999999999998</c:v>
                </c:pt>
                <c:pt idx="664">
                  <c:v>3.8983000000000003</c:v>
                </c:pt>
                <c:pt idx="665">
                  <c:v>3.8983000000000003</c:v>
                </c:pt>
                <c:pt idx="666">
                  <c:v>3.4979999999999998</c:v>
                </c:pt>
                <c:pt idx="667">
                  <c:v>3.4979999999999998</c:v>
                </c:pt>
                <c:pt idx="668">
                  <c:v>3.4979999999999998</c:v>
                </c:pt>
                <c:pt idx="669">
                  <c:v>3.4979999999999998</c:v>
                </c:pt>
                <c:pt idx="670">
                  <c:v>3.4979999999999998</c:v>
                </c:pt>
                <c:pt idx="671">
                  <c:v>3.4979999999999998</c:v>
                </c:pt>
                <c:pt idx="672">
                  <c:v>3.4979999999999998</c:v>
                </c:pt>
                <c:pt idx="673">
                  <c:v>3.4979999999999998</c:v>
                </c:pt>
                <c:pt idx="674">
                  <c:v>3.4979999999999998</c:v>
                </c:pt>
                <c:pt idx="675">
                  <c:v>3.4979999999999998</c:v>
                </c:pt>
                <c:pt idx="676">
                  <c:v>3.4979999999999998</c:v>
                </c:pt>
                <c:pt idx="677">
                  <c:v>3.0977000000000001</c:v>
                </c:pt>
                <c:pt idx="678">
                  <c:v>3.0977000000000001</c:v>
                </c:pt>
                <c:pt idx="679">
                  <c:v>3.0977000000000001</c:v>
                </c:pt>
                <c:pt idx="680">
                  <c:v>3.0977000000000001</c:v>
                </c:pt>
                <c:pt idx="681">
                  <c:v>3.4979999999999998</c:v>
                </c:pt>
                <c:pt idx="682">
                  <c:v>3.4979999999999998</c:v>
                </c:pt>
                <c:pt idx="683">
                  <c:v>3.0977000000000001</c:v>
                </c:pt>
                <c:pt idx="684">
                  <c:v>3.0977000000000001</c:v>
                </c:pt>
                <c:pt idx="685">
                  <c:v>3.4979999999999998</c:v>
                </c:pt>
                <c:pt idx="686">
                  <c:v>3.0977000000000001</c:v>
                </c:pt>
                <c:pt idx="687">
                  <c:v>3.0977000000000001</c:v>
                </c:pt>
                <c:pt idx="688">
                  <c:v>3.0977000000000001</c:v>
                </c:pt>
                <c:pt idx="689">
                  <c:v>3.0977000000000001</c:v>
                </c:pt>
                <c:pt idx="690">
                  <c:v>2.6974</c:v>
                </c:pt>
                <c:pt idx="691">
                  <c:v>3.0977000000000001</c:v>
                </c:pt>
                <c:pt idx="692">
                  <c:v>3.0977000000000001</c:v>
                </c:pt>
                <c:pt idx="693">
                  <c:v>2.6974</c:v>
                </c:pt>
                <c:pt idx="694">
                  <c:v>3.0977000000000001</c:v>
                </c:pt>
                <c:pt idx="695">
                  <c:v>2.6974</c:v>
                </c:pt>
                <c:pt idx="696">
                  <c:v>2.6974</c:v>
                </c:pt>
                <c:pt idx="697">
                  <c:v>3.0977000000000001</c:v>
                </c:pt>
                <c:pt idx="698">
                  <c:v>2.6974</c:v>
                </c:pt>
                <c:pt idx="699">
                  <c:v>2.6974</c:v>
                </c:pt>
                <c:pt idx="700">
                  <c:v>2.6974</c:v>
                </c:pt>
                <c:pt idx="701">
                  <c:v>3.0977000000000001</c:v>
                </c:pt>
                <c:pt idx="702">
                  <c:v>2.6974</c:v>
                </c:pt>
                <c:pt idx="703">
                  <c:v>2.6974</c:v>
                </c:pt>
                <c:pt idx="704">
                  <c:v>2.6974</c:v>
                </c:pt>
                <c:pt idx="705">
                  <c:v>2.6974</c:v>
                </c:pt>
                <c:pt idx="706">
                  <c:v>2.6974</c:v>
                </c:pt>
                <c:pt idx="707">
                  <c:v>2.6974</c:v>
                </c:pt>
                <c:pt idx="708">
                  <c:v>2.6974</c:v>
                </c:pt>
                <c:pt idx="709">
                  <c:v>3.0977000000000001</c:v>
                </c:pt>
                <c:pt idx="710">
                  <c:v>2.6974</c:v>
                </c:pt>
                <c:pt idx="711">
                  <c:v>2.6974</c:v>
                </c:pt>
                <c:pt idx="712">
                  <c:v>2.6974</c:v>
                </c:pt>
                <c:pt idx="713">
                  <c:v>2.6974</c:v>
                </c:pt>
                <c:pt idx="714">
                  <c:v>2.6974</c:v>
                </c:pt>
                <c:pt idx="715">
                  <c:v>2.6974</c:v>
                </c:pt>
                <c:pt idx="716">
                  <c:v>2.6974</c:v>
                </c:pt>
                <c:pt idx="717">
                  <c:v>2.6974</c:v>
                </c:pt>
                <c:pt idx="718">
                  <c:v>2.6974</c:v>
                </c:pt>
                <c:pt idx="719">
                  <c:v>2.6974</c:v>
                </c:pt>
                <c:pt idx="720">
                  <c:v>2.6974</c:v>
                </c:pt>
                <c:pt idx="721">
                  <c:v>2.2970999999999999</c:v>
                </c:pt>
                <c:pt idx="722">
                  <c:v>2.6974</c:v>
                </c:pt>
                <c:pt idx="723">
                  <c:v>2.6974</c:v>
                </c:pt>
                <c:pt idx="724">
                  <c:v>2.2970999999999999</c:v>
                </c:pt>
                <c:pt idx="725">
                  <c:v>2.6974</c:v>
                </c:pt>
                <c:pt idx="726">
                  <c:v>2.2970999999999999</c:v>
                </c:pt>
                <c:pt idx="727">
                  <c:v>2.6974</c:v>
                </c:pt>
                <c:pt idx="728">
                  <c:v>2.6974</c:v>
                </c:pt>
                <c:pt idx="729">
                  <c:v>2.6974</c:v>
                </c:pt>
                <c:pt idx="730">
                  <c:v>2.2970999999999999</c:v>
                </c:pt>
                <c:pt idx="731">
                  <c:v>2.2970999999999999</c:v>
                </c:pt>
                <c:pt idx="732">
                  <c:v>2.6974</c:v>
                </c:pt>
                <c:pt idx="733">
                  <c:v>2.2970999999999999</c:v>
                </c:pt>
                <c:pt idx="734">
                  <c:v>2.6974</c:v>
                </c:pt>
                <c:pt idx="735">
                  <c:v>2.6974</c:v>
                </c:pt>
                <c:pt idx="736">
                  <c:v>2.6974</c:v>
                </c:pt>
                <c:pt idx="737">
                  <c:v>2.2970999999999999</c:v>
                </c:pt>
                <c:pt idx="738">
                  <c:v>2.6974</c:v>
                </c:pt>
                <c:pt idx="739">
                  <c:v>2.6974</c:v>
                </c:pt>
                <c:pt idx="740">
                  <c:v>2.2970999999999999</c:v>
                </c:pt>
                <c:pt idx="741">
                  <c:v>2.2970999999999999</c:v>
                </c:pt>
                <c:pt idx="742">
                  <c:v>2.2970999999999999</c:v>
                </c:pt>
                <c:pt idx="743">
                  <c:v>2.2970999999999999</c:v>
                </c:pt>
                <c:pt idx="744">
                  <c:v>1.8968</c:v>
                </c:pt>
                <c:pt idx="745">
                  <c:v>2.6974</c:v>
                </c:pt>
                <c:pt idx="746">
                  <c:v>2.2970999999999999</c:v>
                </c:pt>
                <c:pt idx="747">
                  <c:v>2.2970999999999999</c:v>
                </c:pt>
                <c:pt idx="748">
                  <c:v>2.2970999999999999</c:v>
                </c:pt>
                <c:pt idx="749">
                  <c:v>2.2970999999999999</c:v>
                </c:pt>
                <c:pt idx="750">
                  <c:v>2.2970999999999999</c:v>
                </c:pt>
                <c:pt idx="751">
                  <c:v>2.2970999999999999</c:v>
                </c:pt>
                <c:pt idx="752">
                  <c:v>2.2970999999999999</c:v>
                </c:pt>
                <c:pt idx="753">
                  <c:v>1.8968</c:v>
                </c:pt>
                <c:pt idx="754">
                  <c:v>2.2970999999999999</c:v>
                </c:pt>
                <c:pt idx="755">
                  <c:v>1.8968</c:v>
                </c:pt>
                <c:pt idx="756">
                  <c:v>2.2970999999999999</c:v>
                </c:pt>
                <c:pt idx="757">
                  <c:v>1.8968</c:v>
                </c:pt>
                <c:pt idx="758">
                  <c:v>2.2970999999999999</c:v>
                </c:pt>
                <c:pt idx="759">
                  <c:v>1.8968</c:v>
                </c:pt>
                <c:pt idx="760">
                  <c:v>1.8968</c:v>
                </c:pt>
                <c:pt idx="761">
                  <c:v>2.2970999999999999</c:v>
                </c:pt>
                <c:pt idx="762">
                  <c:v>1.8968</c:v>
                </c:pt>
                <c:pt idx="763">
                  <c:v>2.2970999999999999</c:v>
                </c:pt>
                <c:pt idx="764">
                  <c:v>1.8968</c:v>
                </c:pt>
                <c:pt idx="765">
                  <c:v>1.8968</c:v>
                </c:pt>
                <c:pt idx="766">
                  <c:v>2.2970999999999999</c:v>
                </c:pt>
                <c:pt idx="767">
                  <c:v>2.2970999999999999</c:v>
                </c:pt>
                <c:pt idx="768">
                  <c:v>1.8968</c:v>
                </c:pt>
                <c:pt idx="769">
                  <c:v>2.2970999999999999</c:v>
                </c:pt>
                <c:pt idx="770">
                  <c:v>1.8968</c:v>
                </c:pt>
                <c:pt idx="771">
                  <c:v>1.8968</c:v>
                </c:pt>
                <c:pt idx="772">
                  <c:v>2.2970999999999999</c:v>
                </c:pt>
              </c:numCache>
            </c:numRef>
          </c:yVal>
        </c:ser>
        <c:ser>
          <c:idx val="1"/>
          <c:order val="1"/>
          <c:tx>
            <c:v>Humidity Descent</c:v>
          </c:tx>
          <c:spPr>
            <a:ln w="28575">
              <a:noFill/>
            </a:ln>
          </c:spPr>
          <c:xVal>
            <c:numRef>
              <c:f>'Calculated Data'!$O$777:$O$1508</c:f>
              <c:numCache>
                <c:formatCode>General</c:formatCode>
                <c:ptCount val="732"/>
                <c:pt idx="0">
                  <c:v>30.397094400000018</c:v>
                </c:pt>
                <c:pt idx="1">
                  <c:v>30.181296000000003</c:v>
                </c:pt>
                <c:pt idx="2">
                  <c:v>29.965497599999971</c:v>
                </c:pt>
                <c:pt idx="3">
                  <c:v>29.749699199999977</c:v>
                </c:pt>
                <c:pt idx="4">
                  <c:v>29.533900800000001</c:v>
                </c:pt>
                <c:pt idx="5">
                  <c:v>29.318102400000001</c:v>
                </c:pt>
                <c:pt idx="6">
                  <c:v>29.102304</c:v>
                </c:pt>
                <c:pt idx="7">
                  <c:v>28.8865056</c:v>
                </c:pt>
                <c:pt idx="8">
                  <c:v>28.643884800000016</c:v>
                </c:pt>
                <c:pt idx="9">
                  <c:v>28.349447999999978</c:v>
                </c:pt>
                <c:pt idx="10">
                  <c:v>28.055011199999999</c:v>
                </c:pt>
                <c:pt idx="11">
                  <c:v>27.760574400000003</c:v>
                </c:pt>
                <c:pt idx="12">
                  <c:v>27.466137599999978</c:v>
                </c:pt>
                <c:pt idx="13">
                  <c:v>27.171700800000004</c:v>
                </c:pt>
                <c:pt idx="14">
                  <c:v>26.877264000000022</c:v>
                </c:pt>
                <c:pt idx="15">
                  <c:v>26.582827199999986</c:v>
                </c:pt>
                <c:pt idx="16">
                  <c:v>26.288390399999976</c:v>
                </c:pt>
                <c:pt idx="17">
                  <c:v>26.041807200000004</c:v>
                </c:pt>
                <c:pt idx="18">
                  <c:v>25.796747999999976</c:v>
                </c:pt>
                <c:pt idx="19">
                  <c:v>25.551688800000001</c:v>
                </c:pt>
                <c:pt idx="20">
                  <c:v>25.306629599999976</c:v>
                </c:pt>
                <c:pt idx="21">
                  <c:v>25.061570400000001</c:v>
                </c:pt>
                <c:pt idx="22">
                  <c:v>24.816511200000001</c:v>
                </c:pt>
                <c:pt idx="23">
                  <c:v>24.571452000000001</c:v>
                </c:pt>
                <c:pt idx="24">
                  <c:v>24.326392799999986</c:v>
                </c:pt>
                <c:pt idx="25">
                  <c:v>24.096878400000026</c:v>
                </c:pt>
                <c:pt idx="26">
                  <c:v>23.8865664</c:v>
                </c:pt>
                <c:pt idx="27">
                  <c:v>23.676254400000026</c:v>
                </c:pt>
                <c:pt idx="28">
                  <c:v>23.465942399999964</c:v>
                </c:pt>
                <c:pt idx="29">
                  <c:v>23.255630399999976</c:v>
                </c:pt>
                <c:pt idx="30">
                  <c:v>23.045318399999989</c:v>
                </c:pt>
                <c:pt idx="31">
                  <c:v>22.835006400000001</c:v>
                </c:pt>
                <c:pt idx="32">
                  <c:v>22.624694399999999</c:v>
                </c:pt>
                <c:pt idx="33">
                  <c:v>22.423221600000002</c:v>
                </c:pt>
                <c:pt idx="34">
                  <c:v>22.243999199999987</c:v>
                </c:pt>
                <c:pt idx="35">
                  <c:v>22.064776799999986</c:v>
                </c:pt>
                <c:pt idx="36">
                  <c:v>21.8855544</c:v>
                </c:pt>
                <c:pt idx="37">
                  <c:v>21.706331999999989</c:v>
                </c:pt>
                <c:pt idx="38">
                  <c:v>21.527109599999989</c:v>
                </c:pt>
                <c:pt idx="39">
                  <c:v>21.34788720000002</c:v>
                </c:pt>
                <c:pt idx="40">
                  <c:v>21.168664800000002</c:v>
                </c:pt>
                <c:pt idx="41">
                  <c:v>20.989442399999962</c:v>
                </c:pt>
                <c:pt idx="42">
                  <c:v>20.819668800000017</c:v>
                </c:pt>
                <c:pt idx="43">
                  <c:v>20.662391999999986</c:v>
                </c:pt>
                <c:pt idx="44">
                  <c:v>20.505115199999999</c:v>
                </c:pt>
                <c:pt idx="45">
                  <c:v>20.347838400000018</c:v>
                </c:pt>
                <c:pt idx="46">
                  <c:v>20.19056160000002</c:v>
                </c:pt>
                <c:pt idx="47">
                  <c:v>20.033284800000001</c:v>
                </c:pt>
                <c:pt idx="48">
                  <c:v>19.87600800000002</c:v>
                </c:pt>
                <c:pt idx="49">
                  <c:v>19.718731199999986</c:v>
                </c:pt>
                <c:pt idx="50">
                  <c:v>19.562064000000003</c:v>
                </c:pt>
                <c:pt idx="51">
                  <c:v>19.421246399999976</c:v>
                </c:pt>
                <c:pt idx="52">
                  <c:v>19.280428799999989</c:v>
                </c:pt>
                <c:pt idx="53">
                  <c:v>19.139611200000001</c:v>
                </c:pt>
                <c:pt idx="54">
                  <c:v>18.998793599999971</c:v>
                </c:pt>
                <c:pt idx="55">
                  <c:v>18.857976000000019</c:v>
                </c:pt>
                <c:pt idx="56">
                  <c:v>18.717158400000031</c:v>
                </c:pt>
                <c:pt idx="57">
                  <c:v>18.576340799999986</c:v>
                </c:pt>
                <c:pt idx="58">
                  <c:v>18.426074400000001</c:v>
                </c:pt>
                <c:pt idx="59">
                  <c:v>18.299887200000001</c:v>
                </c:pt>
                <c:pt idx="60">
                  <c:v>18.1737</c:v>
                </c:pt>
                <c:pt idx="61">
                  <c:v>18.047512799999989</c:v>
                </c:pt>
                <c:pt idx="62">
                  <c:v>17.921325599999989</c:v>
                </c:pt>
                <c:pt idx="63">
                  <c:v>17.795138399999978</c:v>
                </c:pt>
                <c:pt idx="64">
                  <c:v>17.668951200000016</c:v>
                </c:pt>
                <c:pt idx="65">
                  <c:v>17.542763999999973</c:v>
                </c:pt>
                <c:pt idx="66">
                  <c:v>17.416576799999987</c:v>
                </c:pt>
                <c:pt idx="67">
                  <c:v>17.2906944</c:v>
                </c:pt>
                <c:pt idx="68">
                  <c:v>17.17548</c:v>
                </c:pt>
                <c:pt idx="69">
                  <c:v>17.060265600000001</c:v>
                </c:pt>
                <c:pt idx="70">
                  <c:v>16.945051200000002</c:v>
                </c:pt>
                <c:pt idx="71">
                  <c:v>16.829836800000002</c:v>
                </c:pt>
                <c:pt idx="72">
                  <c:v>16.7146224</c:v>
                </c:pt>
                <c:pt idx="73">
                  <c:v>16.599408</c:v>
                </c:pt>
                <c:pt idx="74">
                  <c:v>16.484193599999976</c:v>
                </c:pt>
                <c:pt idx="75">
                  <c:v>16.365931200000002</c:v>
                </c:pt>
                <c:pt idx="76">
                  <c:v>16.258031999999989</c:v>
                </c:pt>
                <c:pt idx="77">
                  <c:v>16.150132800000002</c:v>
                </c:pt>
                <c:pt idx="78">
                  <c:v>16.042233599999971</c:v>
                </c:pt>
                <c:pt idx="79">
                  <c:v>15.934334400000001</c:v>
                </c:pt>
                <c:pt idx="80">
                  <c:v>15.826435200000015</c:v>
                </c:pt>
                <c:pt idx="81">
                  <c:v>15.718536</c:v>
                </c:pt>
                <c:pt idx="82">
                  <c:v>15.610636800000009</c:v>
                </c:pt>
                <c:pt idx="83">
                  <c:v>15.495422400000002</c:v>
                </c:pt>
                <c:pt idx="84">
                  <c:v>15.394838400000001</c:v>
                </c:pt>
                <c:pt idx="85">
                  <c:v>15.2942544</c:v>
                </c:pt>
                <c:pt idx="86">
                  <c:v>15.193670399999998</c:v>
                </c:pt>
                <c:pt idx="87">
                  <c:v>15.093086400000002</c:v>
                </c:pt>
                <c:pt idx="88">
                  <c:v>14.992502400000006</c:v>
                </c:pt>
                <c:pt idx="89">
                  <c:v>14.891918399999998</c:v>
                </c:pt>
                <c:pt idx="90">
                  <c:v>14.7913344</c:v>
                </c:pt>
                <c:pt idx="91">
                  <c:v>14.690750400000001</c:v>
                </c:pt>
                <c:pt idx="92">
                  <c:v>14.584680000000002</c:v>
                </c:pt>
                <c:pt idx="93">
                  <c:v>14.493240000000002</c:v>
                </c:pt>
                <c:pt idx="94">
                  <c:v>14.401800000000001</c:v>
                </c:pt>
                <c:pt idx="95">
                  <c:v>14.310360000000001</c:v>
                </c:pt>
                <c:pt idx="96">
                  <c:v>14.218919999999999</c:v>
                </c:pt>
                <c:pt idx="97">
                  <c:v>14.127480000000002</c:v>
                </c:pt>
                <c:pt idx="98">
                  <c:v>14.028420000000001</c:v>
                </c:pt>
                <c:pt idx="99">
                  <c:v>13.940637600000002</c:v>
                </c:pt>
                <c:pt idx="100">
                  <c:v>13.852855200000011</c:v>
                </c:pt>
                <c:pt idx="101">
                  <c:v>13.7650728</c:v>
                </c:pt>
                <c:pt idx="102">
                  <c:v>13.677290399999999</c:v>
                </c:pt>
                <c:pt idx="103">
                  <c:v>13.589508</c:v>
                </c:pt>
                <c:pt idx="104">
                  <c:v>13.5017256</c:v>
                </c:pt>
                <c:pt idx="105">
                  <c:v>13.413943200000002</c:v>
                </c:pt>
                <c:pt idx="106">
                  <c:v>13.320064800000004</c:v>
                </c:pt>
                <c:pt idx="107">
                  <c:v>13.235940000000001</c:v>
                </c:pt>
                <c:pt idx="108">
                  <c:v>13.151815200000001</c:v>
                </c:pt>
                <c:pt idx="109">
                  <c:v>13.067690400000002</c:v>
                </c:pt>
                <c:pt idx="110">
                  <c:v>12.9835656</c:v>
                </c:pt>
                <c:pt idx="111">
                  <c:v>12.899440800000015</c:v>
                </c:pt>
                <c:pt idx="112">
                  <c:v>12.815316000000006</c:v>
                </c:pt>
                <c:pt idx="113">
                  <c:v>12.731191199999998</c:v>
                </c:pt>
                <c:pt idx="114">
                  <c:v>12.6470664</c:v>
                </c:pt>
                <c:pt idx="115">
                  <c:v>12.563551200000004</c:v>
                </c:pt>
                <c:pt idx="116">
                  <c:v>12.483084000000011</c:v>
                </c:pt>
                <c:pt idx="117">
                  <c:v>12.402616800000015</c:v>
                </c:pt>
                <c:pt idx="118">
                  <c:v>12.32214960000001</c:v>
                </c:pt>
                <c:pt idx="119">
                  <c:v>12.2416824</c:v>
                </c:pt>
                <c:pt idx="120">
                  <c:v>12.161215200000001</c:v>
                </c:pt>
                <c:pt idx="121">
                  <c:v>12.080748000000002</c:v>
                </c:pt>
                <c:pt idx="122">
                  <c:v>12.000280800000002</c:v>
                </c:pt>
                <c:pt idx="123">
                  <c:v>11.91646080000001</c:v>
                </c:pt>
                <c:pt idx="124">
                  <c:v>11.837822399999999</c:v>
                </c:pt>
                <c:pt idx="125">
                  <c:v>11.75918400000001</c:v>
                </c:pt>
                <c:pt idx="126">
                  <c:v>11.680545600000002</c:v>
                </c:pt>
                <c:pt idx="127">
                  <c:v>11.601907200000001</c:v>
                </c:pt>
                <c:pt idx="128">
                  <c:v>11.523268799999999</c:v>
                </c:pt>
                <c:pt idx="129">
                  <c:v>11.444630400000001</c:v>
                </c:pt>
                <c:pt idx="130">
                  <c:v>11.365992000000009</c:v>
                </c:pt>
                <c:pt idx="131">
                  <c:v>11.287048800000001</c:v>
                </c:pt>
                <c:pt idx="132">
                  <c:v>11.212067999999999</c:v>
                </c:pt>
                <c:pt idx="133">
                  <c:v>11.1370872</c:v>
                </c:pt>
                <c:pt idx="134">
                  <c:v>11.062106400000006</c:v>
                </c:pt>
                <c:pt idx="135">
                  <c:v>10.987125600000001</c:v>
                </c:pt>
                <c:pt idx="136">
                  <c:v>10.912144800000009</c:v>
                </c:pt>
                <c:pt idx="137">
                  <c:v>10.837164000000001</c:v>
                </c:pt>
                <c:pt idx="138">
                  <c:v>10.762183200000004</c:v>
                </c:pt>
                <c:pt idx="139">
                  <c:v>10.687202399999999</c:v>
                </c:pt>
                <c:pt idx="140">
                  <c:v>10.6076496</c:v>
                </c:pt>
                <c:pt idx="141">
                  <c:v>10.536326399999998</c:v>
                </c:pt>
                <c:pt idx="142">
                  <c:v>10.465003200000011</c:v>
                </c:pt>
                <c:pt idx="143">
                  <c:v>10.393680000000009</c:v>
                </c:pt>
                <c:pt idx="144">
                  <c:v>10.32235680000001</c:v>
                </c:pt>
                <c:pt idx="145">
                  <c:v>10.251033600000001</c:v>
                </c:pt>
                <c:pt idx="146">
                  <c:v>10.179710400000001</c:v>
                </c:pt>
                <c:pt idx="147">
                  <c:v>10.108387200000001</c:v>
                </c:pt>
                <c:pt idx="148">
                  <c:v>10.02578640000001</c:v>
                </c:pt>
                <c:pt idx="149">
                  <c:v>9.9562920000000048</c:v>
                </c:pt>
                <c:pt idx="150">
                  <c:v>9.8867976000000048</c:v>
                </c:pt>
                <c:pt idx="151">
                  <c:v>9.8173031999999996</c:v>
                </c:pt>
                <c:pt idx="152">
                  <c:v>9.7478087999999925</c:v>
                </c:pt>
                <c:pt idx="153">
                  <c:v>9.6783143999999997</c:v>
                </c:pt>
                <c:pt idx="154">
                  <c:v>9.6088199999999997</c:v>
                </c:pt>
                <c:pt idx="155">
                  <c:v>9.5393255999999997</c:v>
                </c:pt>
                <c:pt idx="156">
                  <c:v>9.4609920000000027</c:v>
                </c:pt>
                <c:pt idx="157">
                  <c:v>9.3951552000000067</c:v>
                </c:pt>
                <c:pt idx="158">
                  <c:v>9.3293183999999982</c:v>
                </c:pt>
                <c:pt idx="159">
                  <c:v>9.2634816000000004</c:v>
                </c:pt>
                <c:pt idx="160">
                  <c:v>9.1976448000000008</c:v>
                </c:pt>
                <c:pt idx="161">
                  <c:v>9.1318079999999995</c:v>
                </c:pt>
                <c:pt idx="162">
                  <c:v>9.0659712000000017</c:v>
                </c:pt>
                <c:pt idx="163">
                  <c:v>9.0001344000000003</c:v>
                </c:pt>
                <c:pt idx="164">
                  <c:v>8.934297599999999</c:v>
                </c:pt>
                <c:pt idx="165">
                  <c:v>8.8669368000000173</c:v>
                </c:pt>
                <c:pt idx="166">
                  <c:v>8.8029288000000001</c:v>
                </c:pt>
                <c:pt idx="167">
                  <c:v>8.7389207999999901</c:v>
                </c:pt>
                <c:pt idx="168">
                  <c:v>8.6749127999999995</c:v>
                </c:pt>
                <c:pt idx="169">
                  <c:v>8.6109048000000001</c:v>
                </c:pt>
                <c:pt idx="170">
                  <c:v>8.5468968000000007</c:v>
                </c:pt>
                <c:pt idx="171">
                  <c:v>8.4828888000000067</c:v>
                </c:pt>
                <c:pt idx="172">
                  <c:v>8.4188808000000002</c:v>
                </c:pt>
                <c:pt idx="173">
                  <c:v>8.3484719999999992</c:v>
                </c:pt>
                <c:pt idx="174">
                  <c:v>8.2862928000000018</c:v>
                </c:pt>
                <c:pt idx="175">
                  <c:v>8.2241135999999972</c:v>
                </c:pt>
                <c:pt idx="176">
                  <c:v>8.1619344000000016</c:v>
                </c:pt>
                <c:pt idx="177">
                  <c:v>8.0997552000000006</c:v>
                </c:pt>
                <c:pt idx="178">
                  <c:v>8.0375759999999996</c:v>
                </c:pt>
                <c:pt idx="179">
                  <c:v>7.9753968000000004</c:v>
                </c:pt>
                <c:pt idx="180">
                  <c:v>7.9132176000000003</c:v>
                </c:pt>
                <c:pt idx="181">
                  <c:v>7.8489047999999961</c:v>
                </c:pt>
                <c:pt idx="182">
                  <c:v>7.7885543999999953</c:v>
                </c:pt>
                <c:pt idx="183">
                  <c:v>7.7282040000000007</c:v>
                </c:pt>
                <c:pt idx="184">
                  <c:v>7.6678535999999919</c:v>
                </c:pt>
                <c:pt idx="185">
                  <c:v>7.6075031999999965</c:v>
                </c:pt>
                <c:pt idx="186">
                  <c:v>7.5471527999999966</c:v>
                </c:pt>
                <c:pt idx="187">
                  <c:v>7.4868024000000046</c:v>
                </c:pt>
                <c:pt idx="188">
                  <c:v>7.4264520000000003</c:v>
                </c:pt>
                <c:pt idx="189">
                  <c:v>7.3661015999999959</c:v>
                </c:pt>
                <c:pt idx="190">
                  <c:v>7.3005696000000011</c:v>
                </c:pt>
                <c:pt idx="191">
                  <c:v>7.2420480000000014</c:v>
                </c:pt>
                <c:pt idx="192">
                  <c:v>7.1835264000000008</c:v>
                </c:pt>
                <c:pt idx="193">
                  <c:v>7.1250047999999948</c:v>
                </c:pt>
                <c:pt idx="194">
                  <c:v>7.0664831999999995</c:v>
                </c:pt>
                <c:pt idx="195">
                  <c:v>7.0079616000000007</c:v>
                </c:pt>
                <c:pt idx="196">
                  <c:v>6.9494400000000063</c:v>
                </c:pt>
                <c:pt idx="197">
                  <c:v>6.890918399999995</c:v>
                </c:pt>
                <c:pt idx="198">
                  <c:v>6.827215199999995</c:v>
                </c:pt>
                <c:pt idx="199">
                  <c:v>6.7705224000000053</c:v>
                </c:pt>
                <c:pt idx="200">
                  <c:v>6.7138296000000004</c:v>
                </c:pt>
                <c:pt idx="201">
                  <c:v>6.657136799999992</c:v>
                </c:pt>
                <c:pt idx="202">
                  <c:v>6.6004439999999995</c:v>
                </c:pt>
                <c:pt idx="203">
                  <c:v>6.5437512000000009</c:v>
                </c:pt>
                <c:pt idx="204">
                  <c:v>6.4870583999999996</c:v>
                </c:pt>
                <c:pt idx="205">
                  <c:v>6.4303656000000045</c:v>
                </c:pt>
                <c:pt idx="206">
                  <c:v>6.3687960000000006</c:v>
                </c:pt>
                <c:pt idx="207">
                  <c:v>6.313931999999995</c:v>
                </c:pt>
                <c:pt idx="208">
                  <c:v>6.2590680000000045</c:v>
                </c:pt>
                <c:pt idx="209">
                  <c:v>6.2042040000000007</c:v>
                </c:pt>
                <c:pt idx="210">
                  <c:v>6.1493400000000014</c:v>
                </c:pt>
                <c:pt idx="211">
                  <c:v>6.0944759999999949</c:v>
                </c:pt>
                <c:pt idx="212">
                  <c:v>6.0396120000000044</c:v>
                </c:pt>
                <c:pt idx="213">
                  <c:v>5.9847480000000024</c:v>
                </c:pt>
                <c:pt idx="214">
                  <c:v>5.9298839999999995</c:v>
                </c:pt>
                <c:pt idx="215">
                  <c:v>5.8692288000000001</c:v>
                </c:pt>
                <c:pt idx="216">
                  <c:v>5.8143647999999954</c:v>
                </c:pt>
                <c:pt idx="217">
                  <c:v>5.7595008000000005</c:v>
                </c:pt>
                <c:pt idx="218">
                  <c:v>5.7046367999999985</c:v>
                </c:pt>
                <c:pt idx="219">
                  <c:v>5.6497728000000009</c:v>
                </c:pt>
                <c:pt idx="220">
                  <c:v>5.5949087999999954</c:v>
                </c:pt>
                <c:pt idx="221">
                  <c:v>5.5400447999999995</c:v>
                </c:pt>
                <c:pt idx="222">
                  <c:v>5.4851807999999975</c:v>
                </c:pt>
                <c:pt idx="223">
                  <c:v>5.4315360000000004</c:v>
                </c:pt>
                <c:pt idx="224">
                  <c:v>5.3785007999999985</c:v>
                </c:pt>
                <c:pt idx="225">
                  <c:v>5.3254655999999949</c:v>
                </c:pt>
                <c:pt idx="226">
                  <c:v>5.2724304000000002</c:v>
                </c:pt>
                <c:pt idx="227">
                  <c:v>5.2193952000000001</c:v>
                </c:pt>
                <c:pt idx="228">
                  <c:v>5.166360000000001</c:v>
                </c:pt>
                <c:pt idx="229">
                  <c:v>5.1090575999999954</c:v>
                </c:pt>
                <c:pt idx="230">
                  <c:v>5.0560223999999998</c:v>
                </c:pt>
                <c:pt idx="231">
                  <c:v>5.0029871999999962</c:v>
                </c:pt>
                <c:pt idx="232">
                  <c:v>4.9499520000000024</c:v>
                </c:pt>
                <c:pt idx="233">
                  <c:v>4.8969167999999952</c:v>
                </c:pt>
                <c:pt idx="234">
                  <c:v>4.8438816000000005</c:v>
                </c:pt>
                <c:pt idx="235">
                  <c:v>4.7908464000000004</c:v>
                </c:pt>
                <c:pt idx="236">
                  <c:v>4.7378111999999986</c:v>
                </c:pt>
                <c:pt idx="237">
                  <c:v>4.6805087999999975</c:v>
                </c:pt>
                <c:pt idx="238">
                  <c:v>4.6274735999999939</c:v>
                </c:pt>
                <c:pt idx="239">
                  <c:v>4.5744384</c:v>
                </c:pt>
                <c:pt idx="240">
                  <c:v>4.5214032000000008</c:v>
                </c:pt>
                <c:pt idx="241">
                  <c:v>4.4683680000000034</c:v>
                </c:pt>
                <c:pt idx="242">
                  <c:v>4.4153327999999998</c:v>
                </c:pt>
                <c:pt idx="243">
                  <c:v>4.3622975999999953</c:v>
                </c:pt>
                <c:pt idx="244">
                  <c:v>4.3092624000000077</c:v>
                </c:pt>
                <c:pt idx="245">
                  <c:v>4.2510456000000003</c:v>
                </c:pt>
                <c:pt idx="246">
                  <c:v>4.1998391999999996</c:v>
                </c:pt>
                <c:pt idx="247">
                  <c:v>4.1486328000000006</c:v>
                </c:pt>
                <c:pt idx="248">
                  <c:v>4.0974264000000007</c:v>
                </c:pt>
                <c:pt idx="249">
                  <c:v>4.0462199999999999</c:v>
                </c:pt>
                <c:pt idx="250">
                  <c:v>3.9950135999999987</c:v>
                </c:pt>
                <c:pt idx="251">
                  <c:v>3.9438072000000002</c:v>
                </c:pt>
                <c:pt idx="252">
                  <c:v>3.8926007999999981</c:v>
                </c:pt>
                <c:pt idx="253">
                  <c:v>3.8413944</c:v>
                </c:pt>
                <c:pt idx="254">
                  <c:v>3.7895784000000003</c:v>
                </c:pt>
                <c:pt idx="255">
                  <c:v>3.7402008000000002</c:v>
                </c:pt>
                <c:pt idx="256">
                  <c:v>3.6908232000000001</c:v>
                </c:pt>
                <c:pt idx="257">
                  <c:v>3.6414455999999977</c:v>
                </c:pt>
                <c:pt idx="258">
                  <c:v>3.592067999999998</c:v>
                </c:pt>
                <c:pt idx="259">
                  <c:v>3.5426903999999997</c:v>
                </c:pt>
                <c:pt idx="260">
                  <c:v>3.4933128</c:v>
                </c:pt>
                <c:pt idx="261">
                  <c:v>3.4439352000000012</c:v>
                </c:pt>
                <c:pt idx="262">
                  <c:v>3.3893760000000004</c:v>
                </c:pt>
                <c:pt idx="263">
                  <c:v>3.3418272</c:v>
                </c:pt>
                <c:pt idx="264">
                  <c:v>3.2942783999999987</c:v>
                </c:pt>
                <c:pt idx="265">
                  <c:v>3.2467296000000001</c:v>
                </c:pt>
                <c:pt idx="266">
                  <c:v>3.1991808000000002</c:v>
                </c:pt>
                <c:pt idx="267">
                  <c:v>3.1516319999999998</c:v>
                </c:pt>
                <c:pt idx="268">
                  <c:v>3.1040831999999998</c:v>
                </c:pt>
                <c:pt idx="269">
                  <c:v>3.0565343999999999</c:v>
                </c:pt>
                <c:pt idx="270">
                  <c:v>2.9940503999999977</c:v>
                </c:pt>
                <c:pt idx="271">
                  <c:v>2.9465015999999999</c:v>
                </c:pt>
                <c:pt idx="272">
                  <c:v>2.8989527999999987</c:v>
                </c:pt>
                <c:pt idx="273">
                  <c:v>2.8514039999999974</c:v>
                </c:pt>
                <c:pt idx="274">
                  <c:v>2.8038551999999974</c:v>
                </c:pt>
                <c:pt idx="275">
                  <c:v>2.7563063999999997</c:v>
                </c:pt>
                <c:pt idx="276">
                  <c:v>2.7087576000000002</c:v>
                </c:pt>
                <c:pt idx="277">
                  <c:v>2.6612088000000003</c:v>
                </c:pt>
                <c:pt idx="278">
                  <c:v>2.6136600000000003</c:v>
                </c:pt>
                <c:pt idx="279">
                  <c:v>2.5581863999999999</c:v>
                </c:pt>
                <c:pt idx="280">
                  <c:v>2.512466399999997</c:v>
                </c:pt>
                <c:pt idx="281">
                  <c:v>2.4667463999999977</c:v>
                </c:pt>
                <c:pt idx="282">
                  <c:v>2.4210263999999997</c:v>
                </c:pt>
                <c:pt idx="283">
                  <c:v>2.3753063999999977</c:v>
                </c:pt>
                <c:pt idx="284">
                  <c:v>2.3295863999999997</c:v>
                </c:pt>
                <c:pt idx="285">
                  <c:v>2.2838664000000004</c:v>
                </c:pt>
                <c:pt idx="286">
                  <c:v>2.2381463999999998</c:v>
                </c:pt>
                <c:pt idx="287">
                  <c:v>2.1774912000000022</c:v>
                </c:pt>
                <c:pt idx="288">
                  <c:v>2.1317712000000002</c:v>
                </c:pt>
                <c:pt idx="289">
                  <c:v>2.0860512</c:v>
                </c:pt>
                <c:pt idx="290">
                  <c:v>2.0403312000000038</c:v>
                </c:pt>
                <c:pt idx="291">
                  <c:v>1.9946112</c:v>
                </c:pt>
                <c:pt idx="292">
                  <c:v>1.9488911999999998</c:v>
                </c:pt>
                <c:pt idx="293">
                  <c:v>1.9031711999999998</c:v>
                </c:pt>
                <c:pt idx="294">
                  <c:v>1.8574511999999999</c:v>
                </c:pt>
                <c:pt idx="295">
                  <c:v>1.8028920000000002</c:v>
                </c:pt>
                <c:pt idx="296">
                  <c:v>1.757172</c:v>
                </c:pt>
                <c:pt idx="297">
                  <c:v>1.711452</c:v>
                </c:pt>
                <c:pt idx="298">
                  <c:v>1.665732</c:v>
                </c:pt>
                <c:pt idx="299">
                  <c:v>1.6200120000000013</c:v>
                </c:pt>
                <c:pt idx="300">
                  <c:v>1.5742920000000002</c:v>
                </c:pt>
                <c:pt idx="301">
                  <c:v>1.528572</c:v>
                </c:pt>
                <c:pt idx="302">
                  <c:v>1.4828520000000001</c:v>
                </c:pt>
                <c:pt idx="303">
                  <c:v>1.437131999999999</c:v>
                </c:pt>
                <c:pt idx="304">
                  <c:v>1.3901928000000001</c:v>
                </c:pt>
                <c:pt idx="305">
                  <c:v>1.3463015999999999</c:v>
                </c:pt>
                <c:pt idx="306">
                  <c:v>1.3024104000000001</c:v>
                </c:pt>
                <c:pt idx="307">
                  <c:v>1.2585191999999998</c:v>
                </c:pt>
                <c:pt idx="308">
                  <c:v>1.2146279999999998</c:v>
                </c:pt>
                <c:pt idx="309">
                  <c:v>1.1707368</c:v>
                </c:pt>
                <c:pt idx="310">
                  <c:v>1.1268456</c:v>
                </c:pt>
                <c:pt idx="311">
                  <c:v>1.0829544</c:v>
                </c:pt>
                <c:pt idx="312">
                  <c:v>1.0329671999999999</c:v>
                </c:pt>
                <c:pt idx="313">
                  <c:v>0.99090480000000003</c:v>
                </c:pt>
                <c:pt idx="314">
                  <c:v>0.94884239999999997</c:v>
                </c:pt>
                <c:pt idx="315">
                  <c:v>0.90678000000000014</c:v>
                </c:pt>
                <c:pt idx="316">
                  <c:v>0.86471760000000064</c:v>
                </c:pt>
                <c:pt idx="317">
                  <c:v>0.82265520000000081</c:v>
                </c:pt>
                <c:pt idx="318">
                  <c:v>0.78059279999999931</c:v>
                </c:pt>
                <c:pt idx="319">
                  <c:v>0.73853040000000003</c:v>
                </c:pt>
                <c:pt idx="320">
                  <c:v>0.69555360000000011</c:v>
                </c:pt>
                <c:pt idx="321">
                  <c:v>0.65532000000000068</c:v>
                </c:pt>
                <c:pt idx="322">
                  <c:v>0.61508640000000003</c:v>
                </c:pt>
                <c:pt idx="323">
                  <c:v>0.57485280000000005</c:v>
                </c:pt>
                <c:pt idx="324">
                  <c:v>0.53461919999999996</c:v>
                </c:pt>
                <c:pt idx="325">
                  <c:v>0.49438560000000048</c:v>
                </c:pt>
                <c:pt idx="326">
                  <c:v>0.45415200000000006</c:v>
                </c:pt>
                <c:pt idx="327">
                  <c:v>0.41391840000000041</c:v>
                </c:pt>
                <c:pt idx="328">
                  <c:v>0.37368480000000043</c:v>
                </c:pt>
                <c:pt idx="329">
                  <c:v>0.36606480000000041</c:v>
                </c:pt>
                <c:pt idx="330">
                  <c:v>0.36606480000000041</c:v>
                </c:pt>
                <c:pt idx="331">
                  <c:v>0.36606480000000041</c:v>
                </c:pt>
                <c:pt idx="332">
                  <c:v>0.36606480000000041</c:v>
                </c:pt>
                <c:pt idx="333">
                  <c:v>0.36606480000000041</c:v>
                </c:pt>
                <c:pt idx="334">
                  <c:v>0.36606480000000041</c:v>
                </c:pt>
                <c:pt idx="335">
                  <c:v>0.36606480000000041</c:v>
                </c:pt>
                <c:pt idx="336">
                  <c:v>0.36606480000000041</c:v>
                </c:pt>
                <c:pt idx="337">
                  <c:v>0.36606480000000041</c:v>
                </c:pt>
                <c:pt idx="338">
                  <c:v>0.36606480000000041</c:v>
                </c:pt>
                <c:pt idx="339">
                  <c:v>0.36606480000000041</c:v>
                </c:pt>
                <c:pt idx="340">
                  <c:v>0.36606480000000041</c:v>
                </c:pt>
                <c:pt idx="341">
                  <c:v>0.36606480000000041</c:v>
                </c:pt>
                <c:pt idx="342">
                  <c:v>0.36606480000000041</c:v>
                </c:pt>
                <c:pt idx="343">
                  <c:v>0.36606480000000041</c:v>
                </c:pt>
                <c:pt idx="344">
                  <c:v>0.36606480000000041</c:v>
                </c:pt>
                <c:pt idx="345">
                  <c:v>0.36606480000000041</c:v>
                </c:pt>
                <c:pt idx="346">
                  <c:v>0.36606480000000041</c:v>
                </c:pt>
                <c:pt idx="347">
                  <c:v>0.36606480000000041</c:v>
                </c:pt>
                <c:pt idx="348">
                  <c:v>0.36606480000000041</c:v>
                </c:pt>
                <c:pt idx="349">
                  <c:v>0.36606480000000041</c:v>
                </c:pt>
                <c:pt idx="350">
                  <c:v>0.36606480000000041</c:v>
                </c:pt>
                <c:pt idx="351">
                  <c:v>0.36606480000000041</c:v>
                </c:pt>
                <c:pt idx="352">
                  <c:v>0.36606480000000041</c:v>
                </c:pt>
                <c:pt idx="353">
                  <c:v>0.36606480000000041</c:v>
                </c:pt>
                <c:pt idx="354">
                  <c:v>0.36606480000000041</c:v>
                </c:pt>
                <c:pt idx="355">
                  <c:v>0.36606480000000041</c:v>
                </c:pt>
                <c:pt idx="356">
                  <c:v>0.36606480000000041</c:v>
                </c:pt>
                <c:pt idx="357">
                  <c:v>0.36606480000000041</c:v>
                </c:pt>
                <c:pt idx="358">
                  <c:v>0.36606480000000041</c:v>
                </c:pt>
                <c:pt idx="359">
                  <c:v>0.36606480000000041</c:v>
                </c:pt>
                <c:pt idx="360">
                  <c:v>0.36606480000000041</c:v>
                </c:pt>
                <c:pt idx="361">
                  <c:v>0.36606480000000041</c:v>
                </c:pt>
                <c:pt idx="362">
                  <c:v>0.36606480000000041</c:v>
                </c:pt>
                <c:pt idx="363">
                  <c:v>0.36606480000000041</c:v>
                </c:pt>
                <c:pt idx="364">
                  <c:v>0.36606480000000041</c:v>
                </c:pt>
                <c:pt idx="365">
                  <c:v>0.36606480000000041</c:v>
                </c:pt>
                <c:pt idx="366">
                  <c:v>0.36606480000000041</c:v>
                </c:pt>
                <c:pt idx="367">
                  <c:v>0.36606480000000041</c:v>
                </c:pt>
                <c:pt idx="368">
                  <c:v>0.36606480000000041</c:v>
                </c:pt>
                <c:pt idx="369">
                  <c:v>0.36606480000000041</c:v>
                </c:pt>
                <c:pt idx="370">
                  <c:v>0.36606480000000041</c:v>
                </c:pt>
                <c:pt idx="371">
                  <c:v>0.36606480000000041</c:v>
                </c:pt>
                <c:pt idx="372">
                  <c:v>0.36606480000000041</c:v>
                </c:pt>
                <c:pt idx="373">
                  <c:v>0.36606480000000041</c:v>
                </c:pt>
                <c:pt idx="374">
                  <c:v>0.36606480000000041</c:v>
                </c:pt>
                <c:pt idx="375">
                  <c:v>0.36606480000000041</c:v>
                </c:pt>
                <c:pt idx="376">
                  <c:v>0.36606480000000041</c:v>
                </c:pt>
                <c:pt idx="377">
                  <c:v>0.36606480000000041</c:v>
                </c:pt>
                <c:pt idx="378">
                  <c:v>0.36606480000000041</c:v>
                </c:pt>
                <c:pt idx="379">
                  <c:v>0.36606480000000041</c:v>
                </c:pt>
                <c:pt idx="380">
                  <c:v>0.36606480000000041</c:v>
                </c:pt>
                <c:pt idx="381">
                  <c:v>0.36606480000000041</c:v>
                </c:pt>
                <c:pt idx="382">
                  <c:v>0.36606480000000041</c:v>
                </c:pt>
                <c:pt idx="383">
                  <c:v>0.36606480000000041</c:v>
                </c:pt>
                <c:pt idx="384">
                  <c:v>0.36606480000000041</c:v>
                </c:pt>
                <c:pt idx="385">
                  <c:v>0.36606480000000041</c:v>
                </c:pt>
                <c:pt idx="386">
                  <c:v>0.36606480000000041</c:v>
                </c:pt>
                <c:pt idx="387">
                  <c:v>0.36606480000000041</c:v>
                </c:pt>
                <c:pt idx="388">
                  <c:v>0.36606480000000041</c:v>
                </c:pt>
                <c:pt idx="389">
                  <c:v>0.36606480000000041</c:v>
                </c:pt>
                <c:pt idx="390">
                  <c:v>0.36606480000000041</c:v>
                </c:pt>
                <c:pt idx="391">
                  <c:v>0.36606480000000041</c:v>
                </c:pt>
                <c:pt idx="392">
                  <c:v>0.36606480000000041</c:v>
                </c:pt>
                <c:pt idx="393">
                  <c:v>0.36606480000000041</c:v>
                </c:pt>
                <c:pt idx="394">
                  <c:v>0.36606480000000041</c:v>
                </c:pt>
                <c:pt idx="395">
                  <c:v>0.36606480000000041</c:v>
                </c:pt>
                <c:pt idx="396">
                  <c:v>0.36606480000000041</c:v>
                </c:pt>
                <c:pt idx="397">
                  <c:v>0.36606480000000041</c:v>
                </c:pt>
                <c:pt idx="398">
                  <c:v>0.36606480000000041</c:v>
                </c:pt>
                <c:pt idx="399">
                  <c:v>0.36606480000000041</c:v>
                </c:pt>
                <c:pt idx="400">
                  <c:v>0.36606480000000041</c:v>
                </c:pt>
                <c:pt idx="401">
                  <c:v>0.36606480000000041</c:v>
                </c:pt>
                <c:pt idx="402">
                  <c:v>0.36606480000000041</c:v>
                </c:pt>
                <c:pt idx="403">
                  <c:v>0.36606480000000041</c:v>
                </c:pt>
                <c:pt idx="404">
                  <c:v>0.36606480000000041</c:v>
                </c:pt>
                <c:pt idx="405">
                  <c:v>0.36606480000000041</c:v>
                </c:pt>
                <c:pt idx="406">
                  <c:v>0.36606480000000041</c:v>
                </c:pt>
                <c:pt idx="407">
                  <c:v>0.36606480000000041</c:v>
                </c:pt>
                <c:pt idx="408">
                  <c:v>0.36606480000000041</c:v>
                </c:pt>
                <c:pt idx="409">
                  <c:v>0.36606480000000041</c:v>
                </c:pt>
                <c:pt idx="410">
                  <c:v>0.36606480000000041</c:v>
                </c:pt>
                <c:pt idx="411">
                  <c:v>0.36606480000000041</c:v>
                </c:pt>
                <c:pt idx="412">
                  <c:v>0.36606480000000041</c:v>
                </c:pt>
                <c:pt idx="413">
                  <c:v>0.36606480000000041</c:v>
                </c:pt>
                <c:pt idx="414">
                  <c:v>0.36606480000000041</c:v>
                </c:pt>
                <c:pt idx="415">
                  <c:v>0.36606480000000041</c:v>
                </c:pt>
                <c:pt idx="416">
                  <c:v>0.36606480000000041</c:v>
                </c:pt>
                <c:pt idx="417">
                  <c:v>0.36606480000000041</c:v>
                </c:pt>
                <c:pt idx="418">
                  <c:v>0.36606480000000041</c:v>
                </c:pt>
                <c:pt idx="419">
                  <c:v>0.36606480000000041</c:v>
                </c:pt>
                <c:pt idx="420">
                  <c:v>0.36606480000000041</c:v>
                </c:pt>
                <c:pt idx="421">
                  <c:v>0.36606480000000041</c:v>
                </c:pt>
                <c:pt idx="422">
                  <c:v>0.36606480000000041</c:v>
                </c:pt>
                <c:pt idx="423">
                  <c:v>0.36606480000000041</c:v>
                </c:pt>
                <c:pt idx="424">
                  <c:v>0.36606480000000041</c:v>
                </c:pt>
                <c:pt idx="425">
                  <c:v>0.36606480000000041</c:v>
                </c:pt>
                <c:pt idx="426">
                  <c:v>0.36606480000000041</c:v>
                </c:pt>
                <c:pt idx="427">
                  <c:v>0.36606480000000041</c:v>
                </c:pt>
                <c:pt idx="428">
                  <c:v>0.36606480000000041</c:v>
                </c:pt>
                <c:pt idx="429">
                  <c:v>0.36606480000000041</c:v>
                </c:pt>
                <c:pt idx="430">
                  <c:v>0.36606480000000041</c:v>
                </c:pt>
                <c:pt idx="431">
                  <c:v>0.36606480000000041</c:v>
                </c:pt>
                <c:pt idx="432">
                  <c:v>0.36606480000000041</c:v>
                </c:pt>
                <c:pt idx="433">
                  <c:v>0.36606480000000041</c:v>
                </c:pt>
                <c:pt idx="434">
                  <c:v>0.36606480000000041</c:v>
                </c:pt>
                <c:pt idx="435">
                  <c:v>0.36606480000000041</c:v>
                </c:pt>
                <c:pt idx="436">
                  <c:v>0.36606480000000041</c:v>
                </c:pt>
                <c:pt idx="437">
                  <c:v>0.36606480000000041</c:v>
                </c:pt>
                <c:pt idx="438">
                  <c:v>0.36606480000000041</c:v>
                </c:pt>
                <c:pt idx="439">
                  <c:v>0.36606480000000041</c:v>
                </c:pt>
                <c:pt idx="440">
                  <c:v>0.36606480000000041</c:v>
                </c:pt>
                <c:pt idx="441">
                  <c:v>0.36606480000000041</c:v>
                </c:pt>
                <c:pt idx="442">
                  <c:v>0.36606480000000041</c:v>
                </c:pt>
                <c:pt idx="443">
                  <c:v>0.36606480000000041</c:v>
                </c:pt>
                <c:pt idx="444">
                  <c:v>0.36606480000000041</c:v>
                </c:pt>
                <c:pt idx="445">
                  <c:v>0.36606480000000041</c:v>
                </c:pt>
                <c:pt idx="446">
                  <c:v>0.36606480000000041</c:v>
                </c:pt>
                <c:pt idx="447">
                  <c:v>0.36606480000000041</c:v>
                </c:pt>
                <c:pt idx="448">
                  <c:v>0.36606480000000041</c:v>
                </c:pt>
                <c:pt idx="449">
                  <c:v>0.36606480000000041</c:v>
                </c:pt>
                <c:pt idx="450">
                  <c:v>0.36606480000000041</c:v>
                </c:pt>
                <c:pt idx="451">
                  <c:v>0.36606480000000041</c:v>
                </c:pt>
                <c:pt idx="452">
                  <c:v>0.36606480000000041</c:v>
                </c:pt>
                <c:pt idx="453">
                  <c:v>0.36606480000000041</c:v>
                </c:pt>
                <c:pt idx="454">
                  <c:v>0.36606480000000041</c:v>
                </c:pt>
                <c:pt idx="455">
                  <c:v>0.36606480000000041</c:v>
                </c:pt>
                <c:pt idx="456">
                  <c:v>0.36606480000000041</c:v>
                </c:pt>
                <c:pt idx="457">
                  <c:v>0.36606480000000041</c:v>
                </c:pt>
                <c:pt idx="458">
                  <c:v>0.36606480000000041</c:v>
                </c:pt>
                <c:pt idx="459">
                  <c:v>0.36606480000000041</c:v>
                </c:pt>
                <c:pt idx="460">
                  <c:v>0.36606480000000041</c:v>
                </c:pt>
                <c:pt idx="461">
                  <c:v>0.36606480000000041</c:v>
                </c:pt>
                <c:pt idx="462">
                  <c:v>0.36606480000000041</c:v>
                </c:pt>
                <c:pt idx="463">
                  <c:v>0.36606480000000041</c:v>
                </c:pt>
                <c:pt idx="464">
                  <c:v>0.36606480000000041</c:v>
                </c:pt>
                <c:pt idx="465">
                  <c:v>0.36606480000000041</c:v>
                </c:pt>
                <c:pt idx="466">
                  <c:v>0.36606480000000041</c:v>
                </c:pt>
                <c:pt idx="467">
                  <c:v>0.36606480000000041</c:v>
                </c:pt>
                <c:pt idx="468">
                  <c:v>0.36606480000000041</c:v>
                </c:pt>
                <c:pt idx="469">
                  <c:v>0.36606480000000041</c:v>
                </c:pt>
                <c:pt idx="470">
                  <c:v>0.36606480000000041</c:v>
                </c:pt>
                <c:pt idx="471">
                  <c:v>0.36606480000000041</c:v>
                </c:pt>
                <c:pt idx="472">
                  <c:v>0.36606480000000041</c:v>
                </c:pt>
                <c:pt idx="473">
                  <c:v>0.22158960000000003</c:v>
                </c:pt>
                <c:pt idx="474">
                  <c:v>0.22158960000000003</c:v>
                </c:pt>
                <c:pt idx="475">
                  <c:v>0.22158960000000003</c:v>
                </c:pt>
                <c:pt idx="476">
                  <c:v>0.22158960000000003</c:v>
                </c:pt>
                <c:pt idx="477">
                  <c:v>0.22158960000000003</c:v>
                </c:pt>
                <c:pt idx="478">
                  <c:v>0.22158960000000003</c:v>
                </c:pt>
                <c:pt idx="479">
                  <c:v>0.22158960000000003</c:v>
                </c:pt>
                <c:pt idx="480">
                  <c:v>0.22158960000000003</c:v>
                </c:pt>
                <c:pt idx="481">
                  <c:v>0.22158960000000003</c:v>
                </c:pt>
                <c:pt idx="482">
                  <c:v>0.22158960000000003</c:v>
                </c:pt>
                <c:pt idx="483">
                  <c:v>0.22158960000000003</c:v>
                </c:pt>
                <c:pt idx="484">
                  <c:v>0.22158960000000003</c:v>
                </c:pt>
                <c:pt idx="485">
                  <c:v>0.22158960000000003</c:v>
                </c:pt>
                <c:pt idx="486">
                  <c:v>0.22158960000000003</c:v>
                </c:pt>
                <c:pt idx="487">
                  <c:v>0.22158960000000003</c:v>
                </c:pt>
                <c:pt idx="488">
                  <c:v>0.22158960000000003</c:v>
                </c:pt>
                <c:pt idx="489">
                  <c:v>0.22158960000000003</c:v>
                </c:pt>
                <c:pt idx="490">
                  <c:v>0.22158960000000003</c:v>
                </c:pt>
                <c:pt idx="491">
                  <c:v>0.22158960000000003</c:v>
                </c:pt>
                <c:pt idx="492">
                  <c:v>0.22158960000000003</c:v>
                </c:pt>
                <c:pt idx="493">
                  <c:v>0.22158960000000003</c:v>
                </c:pt>
                <c:pt idx="494">
                  <c:v>0.22158960000000003</c:v>
                </c:pt>
                <c:pt idx="495">
                  <c:v>0.22158960000000003</c:v>
                </c:pt>
                <c:pt idx="496">
                  <c:v>0.22158960000000003</c:v>
                </c:pt>
                <c:pt idx="497">
                  <c:v>0.22158960000000003</c:v>
                </c:pt>
                <c:pt idx="498">
                  <c:v>0.22158960000000003</c:v>
                </c:pt>
                <c:pt idx="499">
                  <c:v>0.22158960000000003</c:v>
                </c:pt>
                <c:pt idx="500">
                  <c:v>0.22158960000000003</c:v>
                </c:pt>
                <c:pt idx="501">
                  <c:v>0.22158960000000003</c:v>
                </c:pt>
                <c:pt idx="502">
                  <c:v>0.22158960000000003</c:v>
                </c:pt>
                <c:pt idx="503">
                  <c:v>0.22158960000000003</c:v>
                </c:pt>
                <c:pt idx="504">
                  <c:v>0.22158960000000003</c:v>
                </c:pt>
                <c:pt idx="505">
                  <c:v>0.22158960000000003</c:v>
                </c:pt>
                <c:pt idx="506">
                  <c:v>0.22158960000000003</c:v>
                </c:pt>
                <c:pt idx="507">
                  <c:v>0.22158960000000003</c:v>
                </c:pt>
                <c:pt idx="508">
                  <c:v>0.22158960000000003</c:v>
                </c:pt>
                <c:pt idx="509">
                  <c:v>0.22158960000000003</c:v>
                </c:pt>
                <c:pt idx="510">
                  <c:v>0.22158960000000003</c:v>
                </c:pt>
                <c:pt idx="511">
                  <c:v>0.22158960000000003</c:v>
                </c:pt>
                <c:pt idx="512">
                  <c:v>0.22158960000000003</c:v>
                </c:pt>
                <c:pt idx="513">
                  <c:v>0.22158960000000003</c:v>
                </c:pt>
                <c:pt idx="514">
                  <c:v>0.22158960000000003</c:v>
                </c:pt>
                <c:pt idx="515">
                  <c:v>0.22158960000000003</c:v>
                </c:pt>
                <c:pt idx="516">
                  <c:v>0.22158960000000003</c:v>
                </c:pt>
                <c:pt idx="517">
                  <c:v>0.22158960000000003</c:v>
                </c:pt>
                <c:pt idx="518">
                  <c:v>0.22158960000000003</c:v>
                </c:pt>
                <c:pt idx="519">
                  <c:v>0.22158960000000003</c:v>
                </c:pt>
                <c:pt idx="520">
                  <c:v>0.22158960000000003</c:v>
                </c:pt>
                <c:pt idx="521">
                  <c:v>0.22158960000000003</c:v>
                </c:pt>
                <c:pt idx="522">
                  <c:v>0.22158960000000003</c:v>
                </c:pt>
                <c:pt idx="523">
                  <c:v>0.22158960000000003</c:v>
                </c:pt>
                <c:pt idx="524">
                  <c:v>0.22158960000000003</c:v>
                </c:pt>
                <c:pt idx="525">
                  <c:v>0.22158960000000003</c:v>
                </c:pt>
                <c:pt idx="526">
                  <c:v>0.22158960000000003</c:v>
                </c:pt>
                <c:pt idx="527">
                  <c:v>0.22158960000000003</c:v>
                </c:pt>
                <c:pt idx="528">
                  <c:v>0.22158960000000003</c:v>
                </c:pt>
                <c:pt idx="529">
                  <c:v>0.22158960000000003</c:v>
                </c:pt>
                <c:pt idx="530">
                  <c:v>0.22158960000000003</c:v>
                </c:pt>
                <c:pt idx="531">
                  <c:v>0.22158960000000003</c:v>
                </c:pt>
                <c:pt idx="532">
                  <c:v>0.22158960000000003</c:v>
                </c:pt>
                <c:pt idx="533">
                  <c:v>0.22158960000000003</c:v>
                </c:pt>
                <c:pt idx="534">
                  <c:v>0.22158960000000003</c:v>
                </c:pt>
                <c:pt idx="535">
                  <c:v>0.22158960000000003</c:v>
                </c:pt>
                <c:pt idx="536">
                  <c:v>0.22158960000000003</c:v>
                </c:pt>
                <c:pt idx="537">
                  <c:v>0.22158960000000003</c:v>
                </c:pt>
                <c:pt idx="538">
                  <c:v>0.22158960000000003</c:v>
                </c:pt>
                <c:pt idx="539">
                  <c:v>0.22158960000000003</c:v>
                </c:pt>
                <c:pt idx="540">
                  <c:v>0.22158960000000003</c:v>
                </c:pt>
                <c:pt idx="541">
                  <c:v>0.22158960000000003</c:v>
                </c:pt>
                <c:pt idx="542">
                  <c:v>0.22158960000000003</c:v>
                </c:pt>
                <c:pt idx="543">
                  <c:v>0.22158960000000003</c:v>
                </c:pt>
                <c:pt idx="544">
                  <c:v>0.22158960000000003</c:v>
                </c:pt>
                <c:pt idx="545">
                  <c:v>0.22158960000000003</c:v>
                </c:pt>
                <c:pt idx="546">
                  <c:v>0.22158960000000003</c:v>
                </c:pt>
                <c:pt idx="547">
                  <c:v>0.22158960000000003</c:v>
                </c:pt>
                <c:pt idx="548">
                  <c:v>0.22158960000000003</c:v>
                </c:pt>
                <c:pt idx="549">
                  <c:v>0.22158960000000003</c:v>
                </c:pt>
                <c:pt idx="550">
                  <c:v>0.22158960000000003</c:v>
                </c:pt>
                <c:pt idx="551">
                  <c:v>0.22158960000000003</c:v>
                </c:pt>
                <c:pt idx="552">
                  <c:v>0.22158960000000003</c:v>
                </c:pt>
                <c:pt idx="553">
                  <c:v>0.22158960000000003</c:v>
                </c:pt>
                <c:pt idx="554">
                  <c:v>0.22158960000000003</c:v>
                </c:pt>
                <c:pt idx="555">
                  <c:v>0.22158960000000003</c:v>
                </c:pt>
                <c:pt idx="556">
                  <c:v>0.22158960000000003</c:v>
                </c:pt>
                <c:pt idx="557">
                  <c:v>0.22158960000000003</c:v>
                </c:pt>
                <c:pt idx="558">
                  <c:v>0.22158960000000003</c:v>
                </c:pt>
                <c:pt idx="559">
                  <c:v>0.22158960000000003</c:v>
                </c:pt>
                <c:pt idx="560">
                  <c:v>0.22158960000000003</c:v>
                </c:pt>
                <c:pt idx="561">
                  <c:v>0.22158960000000003</c:v>
                </c:pt>
                <c:pt idx="562">
                  <c:v>0.22158960000000003</c:v>
                </c:pt>
                <c:pt idx="563">
                  <c:v>0.22158960000000003</c:v>
                </c:pt>
                <c:pt idx="564">
                  <c:v>0.22158960000000003</c:v>
                </c:pt>
                <c:pt idx="565">
                  <c:v>0.22158960000000003</c:v>
                </c:pt>
                <c:pt idx="566">
                  <c:v>0.22158960000000003</c:v>
                </c:pt>
                <c:pt idx="567">
                  <c:v>0.22158960000000003</c:v>
                </c:pt>
                <c:pt idx="568">
                  <c:v>0.22158960000000003</c:v>
                </c:pt>
                <c:pt idx="569">
                  <c:v>0.22158960000000003</c:v>
                </c:pt>
                <c:pt idx="570">
                  <c:v>0.22158960000000003</c:v>
                </c:pt>
                <c:pt idx="571">
                  <c:v>0.22158960000000003</c:v>
                </c:pt>
                <c:pt idx="572">
                  <c:v>0.22158960000000003</c:v>
                </c:pt>
                <c:pt idx="573">
                  <c:v>0.22158960000000003</c:v>
                </c:pt>
                <c:pt idx="574">
                  <c:v>0.22158960000000003</c:v>
                </c:pt>
                <c:pt idx="575">
                  <c:v>0.22158960000000003</c:v>
                </c:pt>
                <c:pt idx="576">
                  <c:v>0.22158960000000003</c:v>
                </c:pt>
                <c:pt idx="577">
                  <c:v>0.22158960000000003</c:v>
                </c:pt>
                <c:pt idx="578">
                  <c:v>0.22158960000000003</c:v>
                </c:pt>
                <c:pt idx="579">
                  <c:v>0.22158960000000003</c:v>
                </c:pt>
                <c:pt idx="580">
                  <c:v>0.22158960000000003</c:v>
                </c:pt>
                <c:pt idx="581">
                  <c:v>0.22158960000000003</c:v>
                </c:pt>
                <c:pt idx="582">
                  <c:v>0.22158960000000003</c:v>
                </c:pt>
                <c:pt idx="583">
                  <c:v>0.22158960000000003</c:v>
                </c:pt>
                <c:pt idx="584">
                  <c:v>0.22158960000000003</c:v>
                </c:pt>
                <c:pt idx="585">
                  <c:v>0.22158960000000003</c:v>
                </c:pt>
                <c:pt idx="586">
                  <c:v>0.22158960000000003</c:v>
                </c:pt>
                <c:pt idx="587">
                  <c:v>0.22158960000000003</c:v>
                </c:pt>
                <c:pt idx="588">
                  <c:v>0.22158960000000003</c:v>
                </c:pt>
                <c:pt idx="589">
                  <c:v>0.22158960000000003</c:v>
                </c:pt>
                <c:pt idx="590">
                  <c:v>0.22158960000000003</c:v>
                </c:pt>
                <c:pt idx="591">
                  <c:v>0.22158960000000003</c:v>
                </c:pt>
                <c:pt idx="592">
                  <c:v>0.22158960000000003</c:v>
                </c:pt>
                <c:pt idx="593">
                  <c:v>0.22158960000000003</c:v>
                </c:pt>
                <c:pt idx="594">
                  <c:v>0.22158960000000003</c:v>
                </c:pt>
                <c:pt idx="595">
                  <c:v>0.22158960000000003</c:v>
                </c:pt>
                <c:pt idx="596">
                  <c:v>0.22158960000000003</c:v>
                </c:pt>
                <c:pt idx="597">
                  <c:v>0.22158960000000003</c:v>
                </c:pt>
                <c:pt idx="598">
                  <c:v>0.22158960000000003</c:v>
                </c:pt>
                <c:pt idx="599">
                  <c:v>0.22158960000000003</c:v>
                </c:pt>
                <c:pt idx="600">
                  <c:v>0.22158960000000003</c:v>
                </c:pt>
                <c:pt idx="601">
                  <c:v>0.22158960000000003</c:v>
                </c:pt>
                <c:pt idx="602">
                  <c:v>0.22158960000000003</c:v>
                </c:pt>
                <c:pt idx="603">
                  <c:v>0.22158960000000003</c:v>
                </c:pt>
                <c:pt idx="604">
                  <c:v>0.22158960000000003</c:v>
                </c:pt>
                <c:pt idx="605">
                  <c:v>0.22158960000000003</c:v>
                </c:pt>
                <c:pt idx="606">
                  <c:v>0.22158960000000003</c:v>
                </c:pt>
                <c:pt idx="607">
                  <c:v>0.22158960000000003</c:v>
                </c:pt>
                <c:pt idx="608">
                  <c:v>0.22158960000000003</c:v>
                </c:pt>
                <c:pt idx="609">
                  <c:v>0.22158960000000003</c:v>
                </c:pt>
                <c:pt idx="610">
                  <c:v>0.22158960000000003</c:v>
                </c:pt>
                <c:pt idx="611">
                  <c:v>0.22158960000000003</c:v>
                </c:pt>
                <c:pt idx="612">
                  <c:v>0.22158960000000003</c:v>
                </c:pt>
                <c:pt idx="613">
                  <c:v>0.22158960000000003</c:v>
                </c:pt>
                <c:pt idx="614">
                  <c:v>0.22158960000000003</c:v>
                </c:pt>
                <c:pt idx="615">
                  <c:v>0.22158960000000003</c:v>
                </c:pt>
                <c:pt idx="616">
                  <c:v>0.22158960000000003</c:v>
                </c:pt>
                <c:pt idx="617">
                  <c:v>0.22158960000000003</c:v>
                </c:pt>
                <c:pt idx="618">
                  <c:v>0.22158960000000003</c:v>
                </c:pt>
                <c:pt idx="619">
                  <c:v>0.22158960000000003</c:v>
                </c:pt>
                <c:pt idx="620">
                  <c:v>0.22158960000000003</c:v>
                </c:pt>
                <c:pt idx="621">
                  <c:v>0.22158960000000003</c:v>
                </c:pt>
                <c:pt idx="622">
                  <c:v>0.22158960000000003</c:v>
                </c:pt>
                <c:pt idx="623">
                  <c:v>0.22158960000000003</c:v>
                </c:pt>
                <c:pt idx="624">
                  <c:v>0.22158960000000003</c:v>
                </c:pt>
                <c:pt idx="625">
                  <c:v>0.22158960000000003</c:v>
                </c:pt>
                <c:pt idx="626">
                  <c:v>0.22158960000000003</c:v>
                </c:pt>
                <c:pt idx="627">
                  <c:v>0.22158960000000003</c:v>
                </c:pt>
                <c:pt idx="628">
                  <c:v>0.22158960000000003</c:v>
                </c:pt>
                <c:pt idx="629">
                  <c:v>0.22158960000000003</c:v>
                </c:pt>
                <c:pt idx="630">
                  <c:v>0.22158960000000003</c:v>
                </c:pt>
                <c:pt idx="631">
                  <c:v>0.22158960000000003</c:v>
                </c:pt>
                <c:pt idx="632">
                  <c:v>0.22158960000000003</c:v>
                </c:pt>
                <c:pt idx="633">
                  <c:v>0.22158960000000003</c:v>
                </c:pt>
                <c:pt idx="634">
                  <c:v>0.22158960000000003</c:v>
                </c:pt>
                <c:pt idx="635">
                  <c:v>0.22158960000000003</c:v>
                </c:pt>
                <c:pt idx="636">
                  <c:v>0.22158960000000003</c:v>
                </c:pt>
                <c:pt idx="637">
                  <c:v>0.22158960000000003</c:v>
                </c:pt>
                <c:pt idx="638">
                  <c:v>0.22158960000000003</c:v>
                </c:pt>
                <c:pt idx="639">
                  <c:v>0.22158960000000003</c:v>
                </c:pt>
                <c:pt idx="640">
                  <c:v>0.22158960000000003</c:v>
                </c:pt>
                <c:pt idx="641">
                  <c:v>0.22158960000000003</c:v>
                </c:pt>
                <c:pt idx="642">
                  <c:v>0.22158960000000003</c:v>
                </c:pt>
                <c:pt idx="643">
                  <c:v>0.22158960000000003</c:v>
                </c:pt>
                <c:pt idx="644">
                  <c:v>0.22158960000000003</c:v>
                </c:pt>
                <c:pt idx="645">
                  <c:v>0.22158960000000003</c:v>
                </c:pt>
                <c:pt idx="646">
                  <c:v>0.22158960000000003</c:v>
                </c:pt>
                <c:pt idx="647">
                  <c:v>0.22158960000000003</c:v>
                </c:pt>
                <c:pt idx="648">
                  <c:v>0.22158960000000003</c:v>
                </c:pt>
                <c:pt idx="649">
                  <c:v>0.22158960000000003</c:v>
                </c:pt>
                <c:pt idx="650">
                  <c:v>0.22158960000000003</c:v>
                </c:pt>
                <c:pt idx="651">
                  <c:v>0.22158960000000003</c:v>
                </c:pt>
                <c:pt idx="652">
                  <c:v>0.22158960000000003</c:v>
                </c:pt>
                <c:pt idx="653">
                  <c:v>0.22158960000000003</c:v>
                </c:pt>
                <c:pt idx="654">
                  <c:v>0.22158960000000003</c:v>
                </c:pt>
                <c:pt idx="655">
                  <c:v>0.22158960000000003</c:v>
                </c:pt>
                <c:pt idx="656">
                  <c:v>0.22158960000000003</c:v>
                </c:pt>
                <c:pt idx="657">
                  <c:v>0.22158960000000003</c:v>
                </c:pt>
                <c:pt idx="658">
                  <c:v>0.22158960000000003</c:v>
                </c:pt>
                <c:pt idx="659">
                  <c:v>0.22158960000000003</c:v>
                </c:pt>
                <c:pt idx="660">
                  <c:v>0.22158960000000003</c:v>
                </c:pt>
                <c:pt idx="661">
                  <c:v>0.22158960000000003</c:v>
                </c:pt>
                <c:pt idx="662">
                  <c:v>0.22158960000000003</c:v>
                </c:pt>
                <c:pt idx="663">
                  <c:v>0.22158960000000003</c:v>
                </c:pt>
                <c:pt idx="664">
                  <c:v>0.22158960000000003</c:v>
                </c:pt>
                <c:pt idx="665">
                  <c:v>0.22158960000000003</c:v>
                </c:pt>
                <c:pt idx="666">
                  <c:v>0.22158960000000003</c:v>
                </c:pt>
                <c:pt idx="667">
                  <c:v>0.22158960000000003</c:v>
                </c:pt>
                <c:pt idx="668">
                  <c:v>0.22158960000000003</c:v>
                </c:pt>
                <c:pt idx="669">
                  <c:v>0.22158960000000003</c:v>
                </c:pt>
                <c:pt idx="670">
                  <c:v>0.22158960000000003</c:v>
                </c:pt>
                <c:pt idx="671">
                  <c:v>0.22158960000000003</c:v>
                </c:pt>
                <c:pt idx="672">
                  <c:v>0.22158960000000003</c:v>
                </c:pt>
                <c:pt idx="673">
                  <c:v>0.22158960000000003</c:v>
                </c:pt>
                <c:pt idx="674">
                  <c:v>0.22158960000000003</c:v>
                </c:pt>
                <c:pt idx="675">
                  <c:v>0.22158960000000003</c:v>
                </c:pt>
                <c:pt idx="676">
                  <c:v>0.22158960000000003</c:v>
                </c:pt>
                <c:pt idx="677">
                  <c:v>0.22158960000000003</c:v>
                </c:pt>
                <c:pt idx="678">
                  <c:v>0.22158960000000003</c:v>
                </c:pt>
                <c:pt idx="679">
                  <c:v>0.22158960000000003</c:v>
                </c:pt>
                <c:pt idx="680">
                  <c:v>0.22158960000000003</c:v>
                </c:pt>
                <c:pt idx="681">
                  <c:v>0.22158960000000003</c:v>
                </c:pt>
                <c:pt idx="682">
                  <c:v>0.22158960000000003</c:v>
                </c:pt>
                <c:pt idx="683">
                  <c:v>0.22158960000000003</c:v>
                </c:pt>
                <c:pt idx="684">
                  <c:v>0.22158960000000003</c:v>
                </c:pt>
                <c:pt idx="685">
                  <c:v>0.22158960000000003</c:v>
                </c:pt>
                <c:pt idx="686">
                  <c:v>0.22158960000000003</c:v>
                </c:pt>
                <c:pt idx="687">
                  <c:v>0.22158960000000003</c:v>
                </c:pt>
                <c:pt idx="688">
                  <c:v>0.22158960000000003</c:v>
                </c:pt>
                <c:pt idx="689">
                  <c:v>0.22158960000000003</c:v>
                </c:pt>
                <c:pt idx="690">
                  <c:v>0.22158960000000003</c:v>
                </c:pt>
                <c:pt idx="691">
                  <c:v>0.22158960000000003</c:v>
                </c:pt>
                <c:pt idx="692">
                  <c:v>0.22158960000000003</c:v>
                </c:pt>
                <c:pt idx="693">
                  <c:v>0.22158960000000003</c:v>
                </c:pt>
                <c:pt idx="694">
                  <c:v>0.22158960000000003</c:v>
                </c:pt>
                <c:pt idx="695">
                  <c:v>0.22158960000000003</c:v>
                </c:pt>
                <c:pt idx="696">
                  <c:v>0.22158960000000003</c:v>
                </c:pt>
                <c:pt idx="697">
                  <c:v>0.22158960000000003</c:v>
                </c:pt>
                <c:pt idx="698">
                  <c:v>0.22158960000000003</c:v>
                </c:pt>
                <c:pt idx="699">
                  <c:v>0.22158960000000003</c:v>
                </c:pt>
                <c:pt idx="700">
                  <c:v>0.22158960000000003</c:v>
                </c:pt>
                <c:pt idx="701">
                  <c:v>0.22158960000000003</c:v>
                </c:pt>
                <c:pt idx="702">
                  <c:v>0.22158960000000003</c:v>
                </c:pt>
                <c:pt idx="703">
                  <c:v>0.22158960000000003</c:v>
                </c:pt>
                <c:pt idx="704">
                  <c:v>0.22158960000000003</c:v>
                </c:pt>
                <c:pt idx="705">
                  <c:v>0.22158960000000003</c:v>
                </c:pt>
                <c:pt idx="706">
                  <c:v>0.22158960000000003</c:v>
                </c:pt>
                <c:pt idx="707">
                  <c:v>0.22158960000000003</c:v>
                </c:pt>
                <c:pt idx="708">
                  <c:v>0.22158960000000003</c:v>
                </c:pt>
                <c:pt idx="709">
                  <c:v>0.22158960000000003</c:v>
                </c:pt>
                <c:pt idx="710">
                  <c:v>0.22158960000000003</c:v>
                </c:pt>
                <c:pt idx="711">
                  <c:v>0.22158960000000003</c:v>
                </c:pt>
                <c:pt idx="712">
                  <c:v>0.22158960000000003</c:v>
                </c:pt>
                <c:pt idx="713">
                  <c:v>0.22158960000000003</c:v>
                </c:pt>
                <c:pt idx="714">
                  <c:v>0.22158960000000003</c:v>
                </c:pt>
                <c:pt idx="715">
                  <c:v>0.22158960000000003</c:v>
                </c:pt>
                <c:pt idx="716">
                  <c:v>0.22158960000000003</c:v>
                </c:pt>
                <c:pt idx="717">
                  <c:v>0.22158960000000003</c:v>
                </c:pt>
                <c:pt idx="718">
                  <c:v>0.22158960000000003</c:v>
                </c:pt>
                <c:pt idx="719">
                  <c:v>0.22158960000000003</c:v>
                </c:pt>
                <c:pt idx="720">
                  <c:v>0.22158960000000003</c:v>
                </c:pt>
                <c:pt idx="721">
                  <c:v>0.22158960000000003</c:v>
                </c:pt>
                <c:pt idx="722">
                  <c:v>0.22158960000000003</c:v>
                </c:pt>
                <c:pt idx="723">
                  <c:v>0.22158960000000003</c:v>
                </c:pt>
                <c:pt idx="724">
                  <c:v>0.22158960000000003</c:v>
                </c:pt>
                <c:pt idx="725">
                  <c:v>0.22158960000000003</c:v>
                </c:pt>
                <c:pt idx="726">
                  <c:v>0.22158960000000003</c:v>
                </c:pt>
                <c:pt idx="727">
                  <c:v>0.22158960000000003</c:v>
                </c:pt>
                <c:pt idx="728">
                  <c:v>0.22158960000000003</c:v>
                </c:pt>
                <c:pt idx="729">
                  <c:v>0.22158960000000003</c:v>
                </c:pt>
                <c:pt idx="730">
                  <c:v>0.22158960000000003</c:v>
                </c:pt>
                <c:pt idx="731">
                  <c:v>0.22158960000000003</c:v>
                </c:pt>
              </c:numCache>
            </c:numRef>
          </c:xVal>
          <c:yVal>
            <c:numRef>
              <c:f>'Calculated Data'!$M$777:$M$1508</c:f>
              <c:numCache>
                <c:formatCode>General</c:formatCode>
                <c:ptCount val="732"/>
                <c:pt idx="0">
                  <c:v>1.4964999999999988</c:v>
                </c:pt>
                <c:pt idx="1">
                  <c:v>2.2970999999999999</c:v>
                </c:pt>
                <c:pt idx="2">
                  <c:v>1.8968</c:v>
                </c:pt>
                <c:pt idx="3">
                  <c:v>1.8968</c:v>
                </c:pt>
                <c:pt idx="4">
                  <c:v>3.0977000000000001</c:v>
                </c:pt>
                <c:pt idx="5">
                  <c:v>1.8968</c:v>
                </c:pt>
                <c:pt idx="6">
                  <c:v>3.0977000000000001</c:v>
                </c:pt>
                <c:pt idx="7">
                  <c:v>1.4964999999999988</c:v>
                </c:pt>
                <c:pt idx="8">
                  <c:v>1.4964999999999988</c:v>
                </c:pt>
                <c:pt idx="9">
                  <c:v>2.2970999999999999</c:v>
                </c:pt>
                <c:pt idx="10">
                  <c:v>1.4964999999999988</c:v>
                </c:pt>
                <c:pt idx="11">
                  <c:v>1.8968</c:v>
                </c:pt>
                <c:pt idx="12">
                  <c:v>1.8968</c:v>
                </c:pt>
                <c:pt idx="13">
                  <c:v>1.4964999999999988</c:v>
                </c:pt>
                <c:pt idx="14">
                  <c:v>1.4964999999999988</c:v>
                </c:pt>
                <c:pt idx="15">
                  <c:v>1.4964999999999988</c:v>
                </c:pt>
                <c:pt idx="16">
                  <c:v>1.8968</c:v>
                </c:pt>
                <c:pt idx="17">
                  <c:v>1.4964999999999988</c:v>
                </c:pt>
                <c:pt idx="18">
                  <c:v>1.4964999999999988</c:v>
                </c:pt>
                <c:pt idx="19">
                  <c:v>1.4964999999999988</c:v>
                </c:pt>
                <c:pt idx="20">
                  <c:v>1.4964999999999988</c:v>
                </c:pt>
                <c:pt idx="21">
                  <c:v>1.4964999999999988</c:v>
                </c:pt>
                <c:pt idx="22">
                  <c:v>2.2970999999999999</c:v>
                </c:pt>
                <c:pt idx="23">
                  <c:v>1.4964999999999988</c:v>
                </c:pt>
                <c:pt idx="24">
                  <c:v>1.4964999999999988</c:v>
                </c:pt>
                <c:pt idx="25">
                  <c:v>2.2970999999999999</c:v>
                </c:pt>
                <c:pt idx="26">
                  <c:v>1.8968</c:v>
                </c:pt>
                <c:pt idx="27">
                  <c:v>1.8968</c:v>
                </c:pt>
                <c:pt idx="28">
                  <c:v>1.4964999999999988</c:v>
                </c:pt>
                <c:pt idx="29">
                  <c:v>1.4964999999999988</c:v>
                </c:pt>
                <c:pt idx="30">
                  <c:v>1.4964999999999988</c:v>
                </c:pt>
                <c:pt idx="31">
                  <c:v>1.8968</c:v>
                </c:pt>
                <c:pt idx="32">
                  <c:v>2.2970999999999999</c:v>
                </c:pt>
                <c:pt idx="33">
                  <c:v>2.6974</c:v>
                </c:pt>
                <c:pt idx="34">
                  <c:v>1.8968</c:v>
                </c:pt>
                <c:pt idx="35">
                  <c:v>1.4964999999999988</c:v>
                </c:pt>
                <c:pt idx="36">
                  <c:v>1.8968</c:v>
                </c:pt>
                <c:pt idx="37">
                  <c:v>1.8968</c:v>
                </c:pt>
                <c:pt idx="38">
                  <c:v>1.8968</c:v>
                </c:pt>
                <c:pt idx="39">
                  <c:v>1.8968</c:v>
                </c:pt>
                <c:pt idx="40">
                  <c:v>1.4964999999999988</c:v>
                </c:pt>
                <c:pt idx="41">
                  <c:v>1.4964999999999988</c:v>
                </c:pt>
                <c:pt idx="42">
                  <c:v>2.2970999999999999</c:v>
                </c:pt>
                <c:pt idx="43">
                  <c:v>1.8968</c:v>
                </c:pt>
                <c:pt idx="44">
                  <c:v>1.8968</c:v>
                </c:pt>
                <c:pt idx="45">
                  <c:v>1.8968</c:v>
                </c:pt>
                <c:pt idx="46">
                  <c:v>1.4964999999999988</c:v>
                </c:pt>
                <c:pt idx="47">
                  <c:v>2.2970999999999999</c:v>
                </c:pt>
                <c:pt idx="48">
                  <c:v>1.8968</c:v>
                </c:pt>
                <c:pt idx="49">
                  <c:v>2.6974</c:v>
                </c:pt>
                <c:pt idx="50">
                  <c:v>2.6974</c:v>
                </c:pt>
                <c:pt idx="51">
                  <c:v>2.2970999999999999</c:v>
                </c:pt>
                <c:pt idx="52">
                  <c:v>1.8968</c:v>
                </c:pt>
                <c:pt idx="53">
                  <c:v>2.2970999999999999</c:v>
                </c:pt>
                <c:pt idx="54">
                  <c:v>1.8968</c:v>
                </c:pt>
                <c:pt idx="55">
                  <c:v>2.2970999999999999</c:v>
                </c:pt>
                <c:pt idx="56">
                  <c:v>1.8968</c:v>
                </c:pt>
                <c:pt idx="57">
                  <c:v>2.2970999999999999</c:v>
                </c:pt>
                <c:pt idx="58">
                  <c:v>1.8968</c:v>
                </c:pt>
                <c:pt idx="59">
                  <c:v>1.8968</c:v>
                </c:pt>
                <c:pt idx="60">
                  <c:v>2.2970999999999999</c:v>
                </c:pt>
                <c:pt idx="61">
                  <c:v>2.2970999999999999</c:v>
                </c:pt>
                <c:pt idx="62">
                  <c:v>2.2970999999999999</c:v>
                </c:pt>
                <c:pt idx="63">
                  <c:v>2.2970999999999999</c:v>
                </c:pt>
                <c:pt idx="64">
                  <c:v>2.2970999999999999</c:v>
                </c:pt>
                <c:pt idx="65">
                  <c:v>1.8968</c:v>
                </c:pt>
                <c:pt idx="66">
                  <c:v>2.2970999999999999</c:v>
                </c:pt>
                <c:pt idx="67">
                  <c:v>1.8968</c:v>
                </c:pt>
                <c:pt idx="68">
                  <c:v>1.8968</c:v>
                </c:pt>
                <c:pt idx="69">
                  <c:v>2.6974</c:v>
                </c:pt>
                <c:pt idx="70">
                  <c:v>2.2970999999999999</c:v>
                </c:pt>
                <c:pt idx="71">
                  <c:v>2.2970999999999999</c:v>
                </c:pt>
                <c:pt idx="72">
                  <c:v>1.8968</c:v>
                </c:pt>
                <c:pt idx="73">
                  <c:v>2.2970999999999999</c:v>
                </c:pt>
                <c:pt idx="74">
                  <c:v>2.2970999999999999</c:v>
                </c:pt>
                <c:pt idx="75">
                  <c:v>2.2970999999999999</c:v>
                </c:pt>
                <c:pt idx="76">
                  <c:v>2.2970999999999999</c:v>
                </c:pt>
                <c:pt idx="77">
                  <c:v>1.8968</c:v>
                </c:pt>
                <c:pt idx="78">
                  <c:v>1.8968</c:v>
                </c:pt>
                <c:pt idx="79">
                  <c:v>2.2970999999999999</c:v>
                </c:pt>
                <c:pt idx="80">
                  <c:v>1.8968</c:v>
                </c:pt>
                <c:pt idx="81">
                  <c:v>2.6974</c:v>
                </c:pt>
                <c:pt idx="82">
                  <c:v>2.2970999999999999</c:v>
                </c:pt>
                <c:pt idx="83">
                  <c:v>2.2970999999999999</c:v>
                </c:pt>
                <c:pt idx="84">
                  <c:v>2.6974</c:v>
                </c:pt>
                <c:pt idx="85">
                  <c:v>1.8968</c:v>
                </c:pt>
                <c:pt idx="86">
                  <c:v>1.8968</c:v>
                </c:pt>
                <c:pt idx="87">
                  <c:v>2.2970999999999999</c:v>
                </c:pt>
                <c:pt idx="88">
                  <c:v>2.2970999999999999</c:v>
                </c:pt>
                <c:pt idx="89">
                  <c:v>2.2970999999999999</c:v>
                </c:pt>
                <c:pt idx="90">
                  <c:v>2.2970999999999999</c:v>
                </c:pt>
                <c:pt idx="91">
                  <c:v>2.2970999999999999</c:v>
                </c:pt>
                <c:pt idx="92">
                  <c:v>2.2970999999999999</c:v>
                </c:pt>
                <c:pt idx="93">
                  <c:v>2.2970999999999999</c:v>
                </c:pt>
                <c:pt idx="94">
                  <c:v>1.8968</c:v>
                </c:pt>
                <c:pt idx="95">
                  <c:v>2.2970999999999999</c:v>
                </c:pt>
                <c:pt idx="96">
                  <c:v>1.8968</c:v>
                </c:pt>
                <c:pt idx="97">
                  <c:v>2.2970999999999999</c:v>
                </c:pt>
                <c:pt idx="98">
                  <c:v>2.2970999999999999</c:v>
                </c:pt>
                <c:pt idx="99">
                  <c:v>1.8968</c:v>
                </c:pt>
                <c:pt idx="100">
                  <c:v>1.8968</c:v>
                </c:pt>
                <c:pt idx="101">
                  <c:v>2.2970999999999999</c:v>
                </c:pt>
                <c:pt idx="102">
                  <c:v>1.8968</c:v>
                </c:pt>
                <c:pt idx="103">
                  <c:v>1.8968</c:v>
                </c:pt>
                <c:pt idx="104">
                  <c:v>2.2970999999999999</c:v>
                </c:pt>
                <c:pt idx="105">
                  <c:v>1.8968</c:v>
                </c:pt>
                <c:pt idx="106">
                  <c:v>2.6974</c:v>
                </c:pt>
                <c:pt idx="107">
                  <c:v>2.2970999999999999</c:v>
                </c:pt>
                <c:pt idx="108">
                  <c:v>2.2970999999999999</c:v>
                </c:pt>
                <c:pt idx="109">
                  <c:v>1.8968</c:v>
                </c:pt>
                <c:pt idx="110">
                  <c:v>2.2970999999999999</c:v>
                </c:pt>
                <c:pt idx="111">
                  <c:v>2.2970999999999999</c:v>
                </c:pt>
                <c:pt idx="112">
                  <c:v>1.8968</c:v>
                </c:pt>
                <c:pt idx="113">
                  <c:v>2.2970999999999999</c:v>
                </c:pt>
                <c:pt idx="114">
                  <c:v>1.8968</c:v>
                </c:pt>
                <c:pt idx="115">
                  <c:v>2.2970999999999999</c:v>
                </c:pt>
                <c:pt idx="116">
                  <c:v>1.8968</c:v>
                </c:pt>
                <c:pt idx="117">
                  <c:v>2.2970999999999999</c:v>
                </c:pt>
                <c:pt idx="118">
                  <c:v>1.8968</c:v>
                </c:pt>
                <c:pt idx="119">
                  <c:v>2.2970999999999999</c:v>
                </c:pt>
                <c:pt idx="120">
                  <c:v>2.2970999999999999</c:v>
                </c:pt>
                <c:pt idx="121">
                  <c:v>2.2970999999999999</c:v>
                </c:pt>
                <c:pt idx="122">
                  <c:v>1.8968</c:v>
                </c:pt>
                <c:pt idx="123">
                  <c:v>1.8968</c:v>
                </c:pt>
                <c:pt idx="124">
                  <c:v>2.2970999999999999</c:v>
                </c:pt>
                <c:pt idx="125">
                  <c:v>1.8968</c:v>
                </c:pt>
                <c:pt idx="126">
                  <c:v>1.8968</c:v>
                </c:pt>
                <c:pt idx="127">
                  <c:v>2.2970999999999999</c:v>
                </c:pt>
                <c:pt idx="128">
                  <c:v>2.2970999999999999</c:v>
                </c:pt>
                <c:pt idx="129">
                  <c:v>2.2970999999999999</c:v>
                </c:pt>
                <c:pt idx="130">
                  <c:v>1.8968</c:v>
                </c:pt>
                <c:pt idx="131">
                  <c:v>1.8968</c:v>
                </c:pt>
                <c:pt idx="132">
                  <c:v>2.2970999999999999</c:v>
                </c:pt>
                <c:pt idx="133">
                  <c:v>2.2970999999999999</c:v>
                </c:pt>
                <c:pt idx="134">
                  <c:v>2.2970999999999999</c:v>
                </c:pt>
                <c:pt idx="135">
                  <c:v>2.6974</c:v>
                </c:pt>
                <c:pt idx="136">
                  <c:v>2.6974</c:v>
                </c:pt>
                <c:pt idx="137">
                  <c:v>3.0977000000000001</c:v>
                </c:pt>
                <c:pt idx="138">
                  <c:v>3.4979999999999998</c:v>
                </c:pt>
                <c:pt idx="139">
                  <c:v>3.0977000000000001</c:v>
                </c:pt>
                <c:pt idx="140">
                  <c:v>3.8983000000000003</c:v>
                </c:pt>
                <c:pt idx="141">
                  <c:v>4.6988999999999965</c:v>
                </c:pt>
                <c:pt idx="142">
                  <c:v>4.6988999999999965</c:v>
                </c:pt>
                <c:pt idx="143">
                  <c:v>4.6988999999999965</c:v>
                </c:pt>
                <c:pt idx="144">
                  <c:v>5.0991999999999997</c:v>
                </c:pt>
                <c:pt idx="145">
                  <c:v>5.4994999999999994</c:v>
                </c:pt>
                <c:pt idx="146">
                  <c:v>6.3000999999999996</c:v>
                </c:pt>
                <c:pt idx="147">
                  <c:v>7.1006999999999998</c:v>
                </c:pt>
                <c:pt idx="148">
                  <c:v>7.5009999999999986</c:v>
                </c:pt>
                <c:pt idx="149">
                  <c:v>7.9013000000000044</c:v>
                </c:pt>
                <c:pt idx="150">
                  <c:v>9.1022000000000016</c:v>
                </c:pt>
                <c:pt idx="151">
                  <c:v>9.1022000000000016</c:v>
                </c:pt>
                <c:pt idx="152">
                  <c:v>9.5025000000000048</c:v>
                </c:pt>
                <c:pt idx="153">
                  <c:v>9.5025000000000048</c:v>
                </c:pt>
                <c:pt idx="154">
                  <c:v>9.9028000000000027</c:v>
                </c:pt>
                <c:pt idx="155">
                  <c:v>10.7034</c:v>
                </c:pt>
                <c:pt idx="156">
                  <c:v>11.1037</c:v>
                </c:pt>
                <c:pt idx="157">
                  <c:v>11.1037</c:v>
                </c:pt>
                <c:pt idx="158">
                  <c:v>11.504</c:v>
                </c:pt>
                <c:pt idx="159">
                  <c:v>12.304600000000002</c:v>
                </c:pt>
                <c:pt idx="160">
                  <c:v>13.1052</c:v>
                </c:pt>
                <c:pt idx="161">
                  <c:v>14.306100000000002</c:v>
                </c:pt>
                <c:pt idx="162">
                  <c:v>15.507</c:v>
                </c:pt>
                <c:pt idx="163">
                  <c:v>16.307599999999987</c:v>
                </c:pt>
                <c:pt idx="164">
                  <c:v>17.508499999999973</c:v>
                </c:pt>
                <c:pt idx="165">
                  <c:v>17.908799999999964</c:v>
                </c:pt>
                <c:pt idx="166">
                  <c:v>19.109699999999989</c:v>
                </c:pt>
                <c:pt idx="167">
                  <c:v>20.310599999999987</c:v>
                </c:pt>
                <c:pt idx="168">
                  <c:v>21.511499999999987</c:v>
                </c:pt>
                <c:pt idx="169">
                  <c:v>21.911799999999989</c:v>
                </c:pt>
                <c:pt idx="170">
                  <c:v>23.112699999999986</c:v>
                </c:pt>
                <c:pt idx="171">
                  <c:v>24.713899999999999</c:v>
                </c:pt>
                <c:pt idx="172">
                  <c:v>26.315099999999987</c:v>
                </c:pt>
                <c:pt idx="173">
                  <c:v>27.515999999999988</c:v>
                </c:pt>
                <c:pt idx="174">
                  <c:v>29.117199999999997</c:v>
                </c:pt>
                <c:pt idx="175">
                  <c:v>30.318099999999987</c:v>
                </c:pt>
                <c:pt idx="176">
                  <c:v>30.718399999999978</c:v>
                </c:pt>
                <c:pt idx="177">
                  <c:v>31.118699999999986</c:v>
                </c:pt>
                <c:pt idx="178">
                  <c:v>31.518999999999988</c:v>
                </c:pt>
                <c:pt idx="179">
                  <c:v>31.518999999999988</c:v>
                </c:pt>
                <c:pt idx="180">
                  <c:v>30.318099999999987</c:v>
                </c:pt>
                <c:pt idx="181">
                  <c:v>29.517499999999988</c:v>
                </c:pt>
                <c:pt idx="182">
                  <c:v>28.316599999999987</c:v>
                </c:pt>
                <c:pt idx="183">
                  <c:v>26.715399999999978</c:v>
                </c:pt>
                <c:pt idx="184">
                  <c:v>25.914800000000017</c:v>
                </c:pt>
                <c:pt idx="185">
                  <c:v>24.713899999999999</c:v>
                </c:pt>
                <c:pt idx="186">
                  <c:v>23.9133</c:v>
                </c:pt>
                <c:pt idx="187">
                  <c:v>22.712399999999977</c:v>
                </c:pt>
                <c:pt idx="188">
                  <c:v>21.911799999999989</c:v>
                </c:pt>
                <c:pt idx="189">
                  <c:v>20.310599999999987</c:v>
                </c:pt>
                <c:pt idx="190">
                  <c:v>19.509999999999987</c:v>
                </c:pt>
                <c:pt idx="191">
                  <c:v>18.709399999999977</c:v>
                </c:pt>
                <c:pt idx="192">
                  <c:v>17.908799999999964</c:v>
                </c:pt>
                <c:pt idx="193">
                  <c:v>17.1082</c:v>
                </c:pt>
                <c:pt idx="194">
                  <c:v>15.907300000000001</c:v>
                </c:pt>
                <c:pt idx="195">
                  <c:v>15.507</c:v>
                </c:pt>
                <c:pt idx="196">
                  <c:v>15.1067</c:v>
                </c:pt>
                <c:pt idx="197">
                  <c:v>14.306100000000002</c:v>
                </c:pt>
                <c:pt idx="198">
                  <c:v>13.905800000000006</c:v>
                </c:pt>
                <c:pt idx="199">
                  <c:v>13.1052</c:v>
                </c:pt>
                <c:pt idx="200">
                  <c:v>12.704899999999999</c:v>
                </c:pt>
                <c:pt idx="201">
                  <c:v>12.704899999999999</c:v>
                </c:pt>
                <c:pt idx="202">
                  <c:v>12.304600000000002</c:v>
                </c:pt>
                <c:pt idx="203">
                  <c:v>12.304600000000002</c:v>
                </c:pt>
                <c:pt idx="204">
                  <c:v>12.304600000000002</c:v>
                </c:pt>
                <c:pt idx="205">
                  <c:v>11.904300000000001</c:v>
                </c:pt>
                <c:pt idx="206">
                  <c:v>11.1037</c:v>
                </c:pt>
                <c:pt idx="207">
                  <c:v>11.1037</c:v>
                </c:pt>
                <c:pt idx="208">
                  <c:v>11.1037</c:v>
                </c:pt>
                <c:pt idx="209">
                  <c:v>10.7034</c:v>
                </c:pt>
                <c:pt idx="210">
                  <c:v>9.9028000000000027</c:v>
                </c:pt>
                <c:pt idx="211">
                  <c:v>10.303100000000002</c:v>
                </c:pt>
                <c:pt idx="212">
                  <c:v>9.9028000000000027</c:v>
                </c:pt>
                <c:pt idx="213">
                  <c:v>9.5025000000000048</c:v>
                </c:pt>
                <c:pt idx="214">
                  <c:v>9.5025000000000048</c:v>
                </c:pt>
                <c:pt idx="215">
                  <c:v>9.5025000000000048</c:v>
                </c:pt>
                <c:pt idx="216">
                  <c:v>9.1022000000000016</c:v>
                </c:pt>
                <c:pt idx="217">
                  <c:v>9.1022000000000016</c:v>
                </c:pt>
                <c:pt idx="218">
                  <c:v>9.5025000000000048</c:v>
                </c:pt>
                <c:pt idx="219">
                  <c:v>10.7034</c:v>
                </c:pt>
                <c:pt idx="220">
                  <c:v>11.1037</c:v>
                </c:pt>
                <c:pt idx="221">
                  <c:v>11.1037</c:v>
                </c:pt>
                <c:pt idx="222">
                  <c:v>11.904300000000001</c:v>
                </c:pt>
                <c:pt idx="223">
                  <c:v>12.304600000000002</c:v>
                </c:pt>
                <c:pt idx="224">
                  <c:v>12.304600000000002</c:v>
                </c:pt>
                <c:pt idx="225">
                  <c:v>12.704899999999999</c:v>
                </c:pt>
                <c:pt idx="226">
                  <c:v>12.704899999999999</c:v>
                </c:pt>
                <c:pt idx="227">
                  <c:v>12.704899999999999</c:v>
                </c:pt>
                <c:pt idx="228">
                  <c:v>13.1052</c:v>
                </c:pt>
                <c:pt idx="229">
                  <c:v>12.704899999999999</c:v>
                </c:pt>
                <c:pt idx="230">
                  <c:v>11.904300000000001</c:v>
                </c:pt>
                <c:pt idx="231">
                  <c:v>11.1037</c:v>
                </c:pt>
                <c:pt idx="232">
                  <c:v>10.7034</c:v>
                </c:pt>
                <c:pt idx="233">
                  <c:v>10.303100000000002</c:v>
                </c:pt>
                <c:pt idx="234">
                  <c:v>9.1022000000000016</c:v>
                </c:pt>
                <c:pt idx="235">
                  <c:v>8.3016000000000005</c:v>
                </c:pt>
                <c:pt idx="236">
                  <c:v>7.5009999999999986</c:v>
                </c:pt>
                <c:pt idx="237">
                  <c:v>6.7003999999999992</c:v>
                </c:pt>
                <c:pt idx="238">
                  <c:v>6.3000999999999996</c:v>
                </c:pt>
                <c:pt idx="239">
                  <c:v>6.7003999999999992</c:v>
                </c:pt>
                <c:pt idx="240">
                  <c:v>7.1006999999999998</c:v>
                </c:pt>
                <c:pt idx="241">
                  <c:v>7.9013000000000044</c:v>
                </c:pt>
                <c:pt idx="242">
                  <c:v>9.5025000000000048</c:v>
                </c:pt>
                <c:pt idx="243">
                  <c:v>9.9028000000000027</c:v>
                </c:pt>
                <c:pt idx="244">
                  <c:v>10.303100000000002</c:v>
                </c:pt>
                <c:pt idx="245">
                  <c:v>9.9028000000000027</c:v>
                </c:pt>
                <c:pt idx="246">
                  <c:v>9.9028000000000027</c:v>
                </c:pt>
                <c:pt idx="247">
                  <c:v>9.5025000000000048</c:v>
                </c:pt>
                <c:pt idx="248">
                  <c:v>9.5025000000000048</c:v>
                </c:pt>
                <c:pt idx="249">
                  <c:v>9.5025000000000048</c:v>
                </c:pt>
                <c:pt idx="250">
                  <c:v>9.5025000000000048</c:v>
                </c:pt>
                <c:pt idx="251">
                  <c:v>9.9028000000000027</c:v>
                </c:pt>
                <c:pt idx="252">
                  <c:v>9.5025000000000048</c:v>
                </c:pt>
                <c:pt idx="253">
                  <c:v>11.904300000000001</c:v>
                </c:pt>
                <c:pt idx="254">
                  <c:v>15.1067</c:v>
                </c:pt>
                <c:pt idx="255">
                  <c:v>17.508499999999973</c:v>
                </c:pt>
                <c:pt idx="256">
                  <c:v>19.509999999999987</c:v>
                </c:pt>
                <c:pt idx="257">
                  <c:v>22.312099999999987</c:v>
                </c:pt>
                <c:pt idx="258">
                  <c:v>24.713899999999999</c:v>
                </c:pt>
                <c:pt idx="259">
                  <c:v>26.715399999999978</c:v>
                </c:pt>
                <c:pt idx="260">
                  <c:v>28.316599999999987</c:v>
                </c:pt>
                <c:pt idx="261">
                  <c:v>28.716899999999999</c:v>
                </c:pt>
                <c:pt idx="262">
                  <c:v>30.318099999999987</c:v>
                </c:pt>
                <c:pt idx="263">
                  <c:v>31.9193</c:v>
                </c:pt>
                <c:pt idx="264">
                  <c:v>33.120200000000011</c:v>
                </c:pt>
                <c:pt idx="265">
                  <c:v>33.120200000000011</c:v>
                </c:pt>
                <c:pt idx="266">
                  <c:v>33.120200000000011</c:v>
                </c:pt>
                <c:pt idx="267">
                  <c:v>32.319599999999994</c:v>
                </c:pt>
                <c:pt idx="268">
                  <c:v>31.118699999999986</c:v>
                </c:pt>
                <c:pt idx="269">
                  <c:v>30.318099999999987</c:v>
                </c:pt>
                <c:pt idx="270">
                  <c:v>30.318099999999987</c:v>
                </c:pt>
                <c:pt idx="271">
                  <c:v>31.118699999999986</c:v>
                </c:pt>
                <c:pt idx="272">
                  <c:v>31.518999999999988</c:v>
                </c:pt>
                <c:pt idx="273">
                  <c:v>31.518999999999988</c:v>
                </c:pt>
                <c:pt idx="274">
                  <c:v>31.518999999999988</c:v>
                </c:pt>
                <c:pt idx="275">
                  <c:v>31.518999999999988</c:v>
                </c:pt>
                <c:pt idx="276">
                  <c:v>31.518999999999988</c:v>
                </c:pt>
                <c:pt idx="277">
                  <c:v>35.121700000000011</c:v>
                </c:pt>
                <c:pt idx="278">
                  <c:v>39.925300000000036</c:v>
                </c:pt>
                <c:pt idx="279">
                  <c:v>47.9313</c:v>
                </c:pt>
                <c:pt idx="280">
                  <c:v>49.9328</c:v>
                </c:pt>
                <c:pt idx="281">
                  <c:v>51.9343</c:v>
                </c:pt>
                <c:pt idx="282">
                  <c:v>52.734900000000003</c:v>
                </c:pt>
                <c:pt idx="283">
                  <c:v>44.328600000000009</c:v>
                </c:pt>
                <c:pt idx="284">
                  <c:v>30.718399999999978</c:v>
                </c:pt>
                <c:pt idx="285">
                  <c:v>25.514499999999988</c:v>
                </c:pt>
                <c:pt idx="286">
                  <c:v>27.9163</c:v>
                </c:pt>
                <c:pt idx="287">
                  <c:v>31.518999999999988</c:v>
                </c:pt>
                <c:pt idx="288">
                  <c:v>31.9193</c:v>
                </c:pt>
                <c:pt idx="289">
                  <c:v>34.72140000000001</c:v>
                </c:pt>
                <c:pt idx="290">
                  <c:v>41.126200000000011</c:v>
                </c:pt>
                <c:pt idx="291">
                  <c:v>52.334600000000002</c:v>
                </c:pt>
                <c:pt idx="292">
                  <c:v>63.142700000000012</c:v>
                </c:pt>
                <c:pt idx="293">
                  <c:v>65.944800000000086</c:v>
                </c:pt>
                <c:pt idx="294">
                  <c:v>67.145699999999991</c:v>
                </c:pt>
                <c:pt idx="295">
                  <c:v>63.943300000000001</c:v>
                </c:pt>
                <c:pt idx="296">
                  <c:v>61.941799999999994</c:v>
                </c:pt>
                <c:pt idx="297">
                  <c:v>57.938800000000001</c:v>
                </c:pt>
                <c:pt idx="298">
                  <c:v>56.737900000000003</c:v>
                </c:pt>
                <c:pt idx="299">
                  <c:v>55.9373</c:v>
                </c:pt>
                <c:pt idx="300">
                  <c:v>55.537000000000006</c:v>
                </c:pt>
                <c:pt idx="301">
                  <c:v>53.9358</c:v>
                </c:pt>
                <c:pt idx="302">
                  <c:v>53.535500000000013</c:v>
                </c:pt>
                <c:pt idx="303">
                  <c:v>54.73640000000001</c:v>
                </c:pt>
                <c:pt idx="304">
                  <c:v>56.737900000000003</c:v>
                </c:pt>
                <c:pt idx="305">
                  <c:v>60.340600000000002</c:v>
                </c:pt>
                <c:pt idx="306">
                  <c:v>60.740900000000003</c:v>
                </c:pt>
                <c:pt idx="307">
                  <c:v>53.535500000000013</c:v>
                </c:pt>
                <c:pt idx="308">
                  <c:v>53.9358</c:v>
                </c:pt>
                <c:pt idx="309">
                  <c:v>57.938800000000001</c:v>
                </c:pt>
                <c:pt idx="310">
                  <c:v>59.54</c:v>
                </c:pt>
                <c:pt idx="311">
                  <c:v>69.947800000000086</c:v>
                </c:pt>
                <c:pt idx="312">
                  <c:v>80.755899999999983</c:v>
                </c:pt>
                <c:pt idx="313">
                  <c:v>87.961300000000023</c:v>
                </c:pt>
                <c:pt idx="314">
                  <c:v>90.763400000000004</c:v>
                </c:pt>
                <c:pt idx="315">
                  <c:v>91.964300000000023</c:v>
                </c:pt>
                <c:pt idx="316">
                  <c:v>93.165199999999999</c:v>
                </c:pt>
                <c:pt idx="317">
                  <c:v>95.967300000000023</c:v>
                </c:pt>
                <c:pt idx="318">
                  <c:v>97.5685</c:v>
                </c:pt>
                <c:pt idx="319">
                  <c:v>99.57</c:v>
                </c:pt>
                <c:pt idx="320">
                  <c:v>99.169699999999992</c:v>
                </c:pt>
                <c:pt idx="321">
                  <c:v>99.57</c:v>
                </c:pt>
                <c:pt idx="322">
                  <c:v>99.970300000000009</c:v>
                </c:pt>
                <c:pt idx="323">
                  <c:v>99.970300000000009</c:v>
                </c:pt>
                <c:pt idx="324">
                  <c:v>100.7709</c:v>
                </c:pt>
                <c:pt idx="325">
                  <c:v>100.37060000000001</c:v>
                </c:pt>
                <c:pt idx="326">
                  <c:v>99.970300000000009</c:v>
                </c:pt>
                <c:pt idx="327">
                  <c:v>99.970300000000009</c:v>
                </c:pt>
                <c:pt idx="328">
                  <c:v>99.57</c:v>
                </c:pt>
                <c:pt idx="329">
                  <c:v>99.169699999999992</c:v>
                </c:pt>
                <c:pt idx="330">
                  <c:v>98.769400000000005</c:v>
                </c:pt>
                <c:pt idx="331">
                  <c:v>98.369100000000003</c:v>
                </c:pt>
                <c:pt idx="332">
                  <c:v>98.769400000000005</c:v>
                </c:pt>
                <c:pt idx="333">
                  <c:v>98.769400000000005</c:v>
                </c:pt>
                <c:pt idx="334">
                  <c:v>99.169699999999992</c:v>
                </c:pt>
                <c:pt idx="335">
                  <c:v>98.769400000000005</c:v>
                </c:pt>
                <c:pt idx="336">
                  <c:v>99.169699999999992</c:v>
                </c:pt>
                <c:pt idx="337">
                  <c:v>98.369100000000003</c:v>
                </c:pt>
                <c:pt idx="338">
                  <c:v>97.5685</c:v>
                </c:pt>
                <c:pt idx="339">
                  <c:v>97.968800000000002</c:v>
                </c:pt>
                <c:pt idx="340">
                  <c:v>97.5685</c:v>
                </c:pt>
                <c:pt idx="341">
                  <c:v>97.168199999999999</c:v>
                </c:pt>
                <c:pt idx="342">
                  <c:v>97.5685</c:v>
                </c:pt>
                <c:pt idx="343">
                  <c:v>97.5685</c:v>
                </c:pt>
                <c:pt idx="344">
                  <c:v>97.168199999999999</c:v>
                </c:pt>
                <c:pt idx="345">
                  <c:v>96.367600000000024</c:v>
                </c:pt>
                <c:pt idx="346">
                  <c:v>95.166699999999992</c:v>
                </c:pt>
                <c:pt idx="347">
                  <c:v>94.366100000000003</c:v>
                </c:pt>
                <c:pt idx="348">
                  <c:v>95.567000000000007</c:v>
                </c:pt>
                <c:pt idx="349">
                  <c:v>94.766400000000004</c:v>
                </c:pt>
                <c:pt idx="350">
                  <c:v>94.366100000000003</c:v>
                </c:pt>
                <c:pt idx="351">
                  <c:v>93.965800000000002</c:v>
                </c:pt>
                <c:pt idx="352">
                  <c:v>93.165199999999999</c:v>
                </c:pt>
                <c:pt idx="353">
                  <c:v>92.764899999999997</c:v>
                </c:pt>
                <c:pt idx="354">
                  <c:v>92.764899999999997</c:v>
                </c:pt>
                <c:pt idx="355">
                  <c:v>92.364600000000024</c:v>
                </c:pt>
                <c:pt idx="356">
                  <c:v>92.364600000000024</c:v>
                </c:pt>
                <c:pt idx="357">
                  <c:v>92.764899999999997</c:v>
                </c:pt>
                <c:pt idx="358">
                  <c:v>92.364600000000024</c:v>
                </c:pt>
                <c:pt idx="359">
                  <c:v>91.163699999999992</c:v>
                </c:pt>
                <c:pt idx="360">
                  <c:v>91.163699999999992</c:v>
                </c:pt>
                <c:pt idx="361">
                  <c:v>91.964300000000023</c:v>
                </c:pt>
                <c:pt idx="362">
                  <c:v>90.763400000000004</c:v>
                </c:pt>
                <c:pt idx="363">
                  <c:v>90.363100000000003</c:v>
                </c:pt>
                <c:pt idx="364">
                  <c:v>89.962800000000001</c:v>
                </c:pt>
                <c:pt idx="365">
                  <c:v>89.962800000000001</c:v>
                </c:pt>
                <c:pt idx="366">
                  <c:v>89.5625</c:v>
                </c:pt>
                <c:pt idx="367">
                  <c:v>89.162199999999999</c:v>
                </c:pt>
                <c:pt idx="368">
                  <c:v>88.761899999999997</c:v>
                </c:pt>
                <c:pt idx="369">
                  <c:v>89.162199999999999</c:v>
                </c:pt>
                <c:pt idx="370">
                  <c:v>89.162199999999999</c:v>
                </c:pt>
                <c:pt idx="371">
                  <c:v>88.761899999999997</c:v>
                </c:pt>
                <c:pt idx="372">
                  <c:v>87.961300000000023</c:v>
                </c:pt>
                <c:pt idx="373">
                  <c:v>87.961300000000023</c:v>
                </c:pt>
                <c:pt idx="374">
                  <c:v>87.160699999999991</c:v>
                </c:pt>
                <c:pt idx="375">
                  <c:v>85.959800000000001</c:v>
                </c:pt>
                <c:pt idx="376">
                  <c:v>84.758899999999983</c:v>
                </c:pt>
                <c:pt idx="377">
                  <c:v>79.554999999999993</c:v>
                </c:pt>
                <c:pt idx="378">
                  <c:v>79.554999999999993</c:v>
                </c:pt>
                <c:pt idx="379">
                  <c:v>80.35560000000001</c:v>
                </c:pt>
                <c:pt idx="380">
                  <c:v>79.955300000000008</c:v>
                </c:pt>
                <c:pt idx="381">
                  <c:v>78.354100000000003</c:v>
                </c:pt>
                <c:pt idx="382">
                  <c:v>78.354100000000003</c:v>
                </c:pt>
                <c:pt idx="383">
                  <c:v>78.354100000000003</c:v>
                </c:pt>
                <c:pt idx="384">
                  <c:v>79.554999999999993</c:v>
                </c:pt>
                <c:pt idx="385">
                  <c:v>79.154699999999991</c:v>
                </c:pt>
                <c:pt idx="386">
                  <c:v>80.35560000000001</c:v>
                </c:pt>
                <c:pt idx="387">
                  <c:v>80.35560000000001</c:v>
                </c:pt>
                <c:pt idx="388">
                  <c:v>81.156199999999998</c:v>
                </c:pt>
                <c:pt idx="389">
                  <c:v>81.5565</c:v>
                </c:pt>
                <c:pt idx="390">
                  <c:v>81.5565</c:v>
                </c:pt>
                <c:pt idx="391">
                  <c:v>81.956800000000001</c:v>
                </c:pt>
                <c:pt idx="392">
                  <c:v>79.554999999999993</c:v>
                </c:pt>
                <c:pt idx="393">
                  <c:v>79.154699999999991</c:v>
                </c:pt>
                <c:pt idx="394">
                  <c:v>78.354100000000003</c:v>
                </c:pt>
                <c:pt idx="395">
                  <c:v>78.354100000000003</c:v>
                </c:pt>
                <c:pt idx="396">
                  <c:v>78.754400000000004</c:v>
                </c:pt>
                <c:pt idx="397">
                  <c:v>77.953800000000001</c:v>
                </c:pt>
                <c:pt idx="398">
                  <c:v>76.752899999999983</c:v>
                </c:pt>
                <c:pt idx="399">
                  <c:v>77.153199999999998</c:v>
                </c:pt>
                <c:pt idx="400">
                  <c:v>75.551999999999992</c:v>
                </c:pt>
                <c:pt idx="401">
                  <c:v>73.950800000000001</c:v>
                </c:pt>
                <c:pt idx="402">
                  <c:v>73.5505</c:v>
                </c:pt>
                <c:pt idx="403">
                  <c:v>75.151699999999991</c:v>
                </c:pt>
                <c:pt idx="404">
                  <c:v>72.749900000000025</c:v>
                </c:pt>
                <c:pt idx="405">
                  <c:v>73.150199999999998</c:v>
                </c:pt>
                <c:pt idx="406">
                  <c:v>70.748400000000004</c:v>
                </c:pt>
                <c:pt idx="407">
                  <c:v>69.947800000000086</c:v>
                </c:pt>
                <c:pt idx="408">
                  <c:v>69.54750000000007</c:v>
                </c:pt>
                <c:pt idx="409">
                  <c:v>68.346600000000024</c:v>
                </c:pt>
                <c:pt idx="410">
                  <c:v>68.346600000000024</c:v>
                </c:pt>
                <c:pt idx="411">
                  <c:v>69.947800000000086</c:v>
                </c:pt>
                <c:pt idx="412">
                  <c:v>68.746900000000025</c:v>
                </c:pt>
                <c:pt idx="413">
                  <c:v>68.746900000000025</c:v>
                </c:pt>
                <c:pt idx="414">
                  <c:v>68.346600000000024</c:v>
                </c:pt>
                <c:pt idx="415">
                  <c:v>69.54750000000007</c:v>
                </c:pt>
                <c:pt idx="416">
                  <c:v>68.746900000000025</c:v>
                </c:pt>
                <c:pt idx="417">
                  <c:v>69.947800000000086</c:v>
                </c:pt>
                <c:pt idx="418">
                  <c:v>70.348100000000002</c:v>
                </c:pt>
                <c:pt idx="419">
                  <c:v>71.148699999999991</c:v>
                </c:pt>
                <c:pt idx="420">
                  <c:v>71.549000000000007</c:v>
                </c:pt>
                <c:pt idx="421">
                  <c:v>72.349600000000024</c:v>
                </c:pt>
                <c:pt idx="422">
                  <c:v>71.549000000000007</c:v>
                </c:pt>
                <c:pt idx="423">
                  <c:v>70.748400000000004</c:v>
                </c:pt>
                <c:pt idx="424">
                  <c:v>71.949300000000022</c:v>
                </c:pt>
                <c:pt idx="425">
                  <c:v>73.5505</c:v>
                </c:pt>
                <c:pt idx="426">
                  <c:v>73.950800000000001</c:v>
                </c:pt>
                <c:pt idx="427">
                  <c:v>73.5505</c:v>
                </c:pt>
                <c:pt idx="428">
                  <c:v>73.5505</c:v>
                </c:pt>
                <c:pt idx="429">
                  <c:v>74.351100000000002</c:v>
                </c:pt>
                <c:pt idx="430">
                  <c:v>73.5505</c:v>
                </c:pt>
                <c:pt idx="431">
                  <c:v>74.751400000000004</c:v>
                </c:pt>
                <c:pt idx="432">
                  <c:v>75.151699999999991</c:v>
                </c:pt>
                <c:pt idx="433">
                  <c:v>75.151699999999991</c:v>
                </c:pt>
                <c:pt idx="434">
                  <c:v>75.952300000000008</c:v>
                </c:pt>
                <c:pt idx="435">
                  <c:v>75.151699999999991</c:v>
                </c:pt>
                <c:pt idx="436">
                  <c:v>75.551999999999992</c:v>
                </c:pt>
                <c:pt idx="437">
                  <c:v>75.952300000000008</c:v>
                </c:pt>
                <c:pt idx="438">
                  <c:v>76.752899999999983</c:v>
                </c:pt>
                <c:pt idx="439">
                  <c:v>76.752899999999983</c:v>
                </c:pt>
                <c:pt idx="440">
                  <c:v>76.35260000000001</c:v>
                </c:pt>
                <c:pt idx="441">
                  <c:v>75.952300000000008</c:v>
                </c:pt>
                <c:pt idx="442">
                  <c:v>75.952300000000008</c:v>
                </c:pt>
                <c:pt idx="443">
                  <c:v>76.35260000000001</c:v>
                </c:pt>
                <c:pt idx="444">
                  <c:v>75.551999999999992</c:v>
                </c:pt>
                <c:pt idx="445">
                  <c:v>73.950800000000001</c:v>
                </c:pt>
                <c:pt idx="446">
                  <c:v>75.151699999999991</c:v>
                </c:pt>
                <c:pt idx="447">
                  <c:v>74.751400000000004</c:v>
                </c:pt>
                <c:pt idx="448">
                  <c:v>75.151699999999991</c:v>
                </c:pt>
                <c:pt idx="449">
                  <c:v>75.151699999999991</c:v>
                </c:pt>
                <c:pt idx="450">
                  <c:v>75.952300000000008</c:v>
                </c:pt>
                <c:pt idx="451">
                  <c:v>76.35260000000001</c:v>
                </c:pt>
                <c:pt idx="452">
                  <c:v>75.952300000000008</c:v>
                </c:pt>
                <c:pt idx="453">
                  <c:v>76.752899999999983</c:v>
                </c:pt>
                <c:pt idx="454">
                  <c:v>76.35260000000001</c:v>
                </c:pt>
                <c:pt idx="455">
                  <c:v>77.153199999999998</c:v>
                </c:pt>
                <c:pt idx="456">
                  <c:v>77.953800000000001</c:v>
                </c:pt>
                <c:pt idx="457">
                  <c:v>73.950800000000001</c:v>
                </c:pt>
                <c:pt idx="458">
                  <c:v>74.351100000000002</c:v>
                </c:pt>
                <c:pt idx="459">
                  <c:v>74.351100000000002</c:v>
                </c:pt>
                <c:pt idx="460">
                  <c:v>75.952300000000008</c:v>
                </c:pt>
                <c:pt idx="461">
                  <c:v>76.35260000000001</c:v>
                </c:pt>
                <c:pt idx="462">
                  <c:v>77.953800000000001</c:v>
                </c:pt>
                <c:pt idx="463">
                  <c:v>77.5535</c:v>
                </c:pt>
                <c:pt idx="464">
                  <c:v>77.153199999999998</c:v>
                </c:pt>
                <c:pt idx="465">
                  <c:v>76.752899999999983</c:v>
                </c:pt>
                <c:pt idx="466">
                  <c:v>76.35260000000001</c:v>
                </c:pt>
                <c:pt idx="467">
                  <c:v>75.952300000000008</c:v>
                </c:pt>
                <c:pt idx="468">
                  <c:v>76.35260000000001</c:v>
                </c:pt>
                <c:pt idx="469">
                  <c:v>75.952300000000008</c:v>
                </c:pt>
                <c:pt idx="470">
                  <c:v>75.952300000000008</c:v>
                </c:pt>
                <c:pt idx="471">
                  <c:v>77.153199999999998</c:v>
                </c:pt>
                <c:pt idx="472">
                  <c:v>77.153199999999998</c:v>
                </c:pt>
                <c:pt idx="473">
                  <c:v>77.153199999999998</c:v>
                </c:pt>
                <c:pt idx="474">
                  <c:v>76.752899999999983</c:v>
                </c:pt>
                <c:pt idx="475">
                  <c:v>75.151699999999991</c:v>
                </c:pt>
                <c:pt idx="476">
                  <c:v>75.551999999999992</c:v>
                </c:pt>
                <c:pt idx="477">
                  <c:v>73.5505</c:v>
                </c:pt>
                <c:pt idx="478">
                  <c:v>74.751400000000004</c:v>
                </c:pt>
                <c:pt idx="479">
                  <c:v>75.151699999999991</c:v>
                </c:pt>
                <c:pt idx="480">
                  <c:v>75.952300000000008</c:v>
                </c:pt>
                <c:pt idx="481">
                  <c:v>76.752899999999983</c:v>
                </c:pt>
                <c:pt idx="482">
                  <c:v>77.5535</c:v>
                </c:pt>
                <c:pt idx="483">
                  <c:v>77.153199999999998</c:v>
                </c:pt>
                <c:pt idx="484">
                  <c:v>76.752899999999983</c:v>
                </c:pt>
                <c:pt idx="485">
                  <c:v>76.35260000000001</c:v>
                </c:pt>
                <c:pt idx="486">
                  <c:v>76.752899999999983</c:v>
                </c:pt>
                <c:pt idx="487">
                  <c:v>76.752899999999983</c:v>
                </c:pt>
                <c:pt idx="488">
                  <c:v>76.35260000000001</c:v>
                </c:pt>
                <c:pt idx="489">
                  <c:v>76.35260000000001</c:v>
                </c:pt>
                <c:pt idx="490">
                  <c:v>76.752899999999983</c:v>
                </c:pt>
                <c:pt idx="491">
                  <c:v>77.953800000000001</c:v>
                </c:pt>
                <c:pt idx="492">
                  <c:v>77.953800000000001</c:v>
                </c:pt>
                <c:pt idx="493">
                  <c:v>76.752899999999983</c:v>
                </c:pt>
                <c:pt idx="494">
                  <c:v>77.153199999999998</c:v>
                </c:pt>
                <c:pt idx="495">
                  <c:v>76.35260000000001</c:v>
                </c:pt>
                <c:pt idx="496">
                  <c:v>76.35260000000001</c:v>
                </c:pt>
                <c:pt idx="497">
                  <c:v>75.151699999999991</c:v>
                </c:pt>
                <c:pt idx="498">
                  <c:v>75.151699999999991</c:v>
                </c:pt>
                <c:pt idx="499">
                  <c:v>75.151699999999991</c:v>
                </c:pt>
                <c:pt idx="500">
                  <c:v>75.151699999999991</c:v>
                </c:pt>
                <c:pt idx="501">
                  <c:v>74.751400000000004</c:v>
                </c:pt>
                <c:pt idx="502">
                  <c:v>73.950800000000001</c:v>
                </c:pt>
                <c:pt idx="503">
                  <c:v>74.351100000000002</c:v>
                </c:pt>
                <c:pt idx="504">
                  <c:v>73.950800000000001</c:v>
                </c:pt>
                <c:pt idx="505">
                  <c:v>73.5505</c:v>
                </c:pt>
                <c:pt idx="506">
                  <c:v>73.950800000000001</c:v>
                </c:pt>
                <c:pt idx="507">
                  <c:v>74.751400000000004</c:v>
                </c:pt>
                <c:pt idx="508">
                  <c:v>75.151699999999991</c:v>
                </c:pt>
                <c:pt idx="509">
                  <c:v>75.952300000000008</c:v>
                </c:pt>
                <c:pt idx="510">
                  <c:v>76.35260000000001</c:v>
                </c:pt>
                <c:pt idx="511">
                  <c:v>76.752899999999983</c:v>
                </c:pt>
                <c:pt idx="512">
                  <c:v>75.952300000000008</c:v>
                </c:pt>
                <c:pt idx="513">
                  <c:v>75.952300000000008</c:v>
                </c:pt>
                <c:pt idx="514">
                  <c:v>75.952300000000008</c:v>
                </c:pt>
                <c:pt idx="515">
                  <c:v>75.952300000000008</c:v>
                </c:pt>
                <c:pt idx="516">
                  <c:v>75.952300000000008</c:v>
                </c:pt>
                <c:pt idx="517">
                  <c:v>75.151699999999991</c:v>
                </c:pt>
                <c:pt idx="518">
                  <c:v>74.751400000000004</c:v>
                </c:pt>
                <c:pt idx="519">
                  <c:v>75.151699999999991</c:v>
                </c:pt>
                <c:pt idx="520">
                  <c:v>75.952300000000008</c:v>
                </c:pt>
                <c:pt idx="521">
                  <c:v>74.751400000000004</c:v>
                </c:pt>
                <c:pt idx="522">
                  <c:v>74.351100000000002</c:v>
                </c:pt>
                <c:pt idx="523">
                  <c:v>73.950800000000001</c:v>
                </c:pt>
                <c:pt idx="524">
                  <c:v>74.751400000000004</c:v>
                </c:pt>
                <c:pt idx="525">
                  <c:v>75.551999999999992</c:v>
                </c:pt>
                <c:pt idx="526">
                  <c:v>75.952300000000008</c:v>
                </c:pt>
                <c:pt idx="527">
                  <c:v>73.950800000000001</c:v>
                </c:pt>
                <c:pt idx="528">
                  <c:v>75.151699999999991</c:v>
                </c:pt>
                <c:pt idx="529">
                  <c:v>74.751400000000004</c:v>
                </c:pt>
                <c:pt idx="530">
                  <c:v>73.950800000000001</c:v>
                </c:pt>
                <c:pt idx="531">
                  <c:v>73.5505</c:v>
                </c:pt>
                <c:pt idx="532">
                  <c:v>73.950800000000001</c:v>
                </c:pt>
                <c:pt idx="533">
                  <c:v>73.950800000000001</c:v>
                </c:pt>
                <c:pt idx="534">
                  <c:v>74.751400000000004</c:v>
                </c:pt>
                <c:pt idx="535">
                  <c:v>75.151699999999991</c:v>
                </c:pt>
                <c:pt idx="536">
                  <c:v>74.751400000000004</c:v>
                </c:pt>
                <c:pt idx="537">
                  <c:v>74.351100000000002</c:v>
                </c:pt>
                <c:pt idx="538">
                  <c:v>73.5505</c:v>
                </c:pt>
                <c:pt idx="539">
                  <c:v>73.950800000000001</c:v>
                </c:pt>
                <c:pt idx="540">
                  <c:v>74.751400000000004</c:v>
                </c:pt>
                <c:pt idx="541">
                  <c:v>75.551999999999992</c:v>
                </c:pt>
                <c:pt idx="542">
                  <c:v>73.950800000000001</c:v>
                </c:pt>
                <c:pt idx="543">
                  <c:v>73.950800000000001</c:v>
                </c:pt>
                <c:pt idx="544">
                  <c:v>73.5505</c:v>
                </c:pt>
                <c:pt idx="545">
                  <c:v>73.150199999999998</c:v>
                </c:pt>
                <c:pt idx="546">
                  <c:v>73.950800000000001</c:v>
                </c:pt>
                <c:pt idx="547">
                  <c:v>73.5505</c:v>
                </c:pt>
                <c:pt idx="548">
                  <c:v>75.151699999999991</c:v>
                </c:pt>
                <c:pt idx="549">
                  <c:v>75.151699999999991</c:v>
                </c:pt>
                <c:pt idx="550">
                  <c:v>75.151699999999991</c:v>
                </c:pt>
                <c:pt idx="551">
                  <c:v>75.151699999999991</c:v>
                </c:pt>
                <c:pt idx="552">
                  <c:v>74.751400000000004</c:v>
                </c:pt>
                <c:pt idx="553">
                  <c:v>75.151699999999991</c:v>
                </c:pt>
                <c:pt idx="554">
                  <c:v>75.151699999999991</c:v>
                </c:pt>
                <c:pt idx="555">
                  <c:v>70.748400000000004</c:v>
                </c:pt>
                <c:pt idx="556">
                  <c:v>70.348100000000002</c:v>
                </c:pt>
                <c:pt idx="557">
                  <c:v>71.148699999999991</c:v>
                </c:pt>
                <c:pt idx="558">
                  <c:v>71.949300000000022</c:v>
                </c:pt>
                <c:pt idx="559">
                  <c:v>71.949300000000022</c:v>
                </c:pt>
                <c:pt idx="560">
                  <c:v>72.749900000000025</c:v>
                </c:pt>
                <c:pt idx="561">
                  <c:v>73.150199999999998</c:v>
                </c:pt>
                <c:pt idx="562">
                  <c:v>73.950800000000001</c:v>
                </c:pt>
                <c:pt idx="563">
                  <c:v>72.349600000000024</c:v>
                </c:pt>
                <c:pt idx="564">
                  <c:v>71.148699999999991</c:v>
                </c:pt>
                <c:pt idx="565">
                  <c:v>71.549000000000007</c:v>
                </c:pt>
                <c:pt idx="566">
                  <c:v>71.549000000000007</c:v>
                </c:pt>
                <c:pt idx="567">
                  <c:v>72.749900000000025</c:v>
                </c:pt>
                <c:pt idx="568">
                  <c:v>71.549000000000007</c:v>
                </c:pt>
                <c:pt idx="569">
                  <c:v>69.54750000000007</c:v>
                </c:pt>
                <c:pt idx="570">
                  <c:v>67.546000000000006</c:v>
                </c:pt>
                <c:pt idx="571">
                  <c:v>66.745400000000004</c:v>
                </c:pt>
                <c:pt idx="572">
                  <c:v>67.145699999999991</c:v>
                </c:pt>
                <c:pt idx="573">
                  <c:v>67.946300000000022</c:v>
                </c:pt>
                <c:pt idx="574">
                  <c:v>65.54450000000007</c:v>
                </c:pt>
                <c:pt idx="575">
                  <c:v>63.943300000000001</c:v>
                </c:pt>
                <c:pt idx="576">
                  <c:v>65.144200000000026</c:v>
                </c:pt>
                <c:pt idx="577">
                  <c:v>65.944800000000086</c:v>
                </c:pt>
                <c:pt idx="578">
                  <c:v>66.745400000000004</c:v>
                </c:pt>
                <c:pt idx="579">
                  <c:v>67.546000000000006</c:v>
                </c:pt>
                <c:pt idx="580">
                  <c:v>67.546000000000006</c:v>
                </c:pt>
                <c:pt idx="581">
                  <c:v>66.745400000000004</c:v>
                </c:pt>
                <c:pt idx="582">
                  <c:v>65.944800000000086</c:v>
                </c:pt>
                <c:pt idx="583">
                  <c:v>67.546000000000006</c:v>
                </c:pt>
                <c:pt idx="584">
                  <c:v>68.746900000000025</c:v>
                </c:pt>
                <c:pt idx="585">
                  <c:v>69.54750000000007</c:v>
                </c:pt>
                <c:pt idx="586">
                  <c:v>70.348100000000002</c:v>
                </c:pt>
                <c:pt idx="587">
                  <c:v>70.748400000000004</c:v>
                </c:pt>
                <c:pt idx="588">
                  <c:v>71.549000000000007</c:v>
                </c:pt>
                <c:pt idx="589">
                  <c:v>71.549000000000007</c:v>
                </c:pt>
                <c:pt idx="590">
                  <c:v>72.749900000000025</c:v>
                </c:pt>
                <c:pt idx="591">
                  <c:v>71.949300000000022</c:v>
                </c:pt>
                <c:pt idx="592">
                  <c:v>71.549000000000007</c:v>
                </c:pt>
                <c:pt idx="593">
                  <c:v>72.749900000000025</c:v>
                </c:pt>
                <c:pt idx="594">
                  <c:v>72.749900000000025</c:v>
                </c:pt>
                <c:pt idx="595">
                  <c:v>73.950800000000001</c:v>
                </c:pt>
                <c:pt idx="596">
                  <c:v>73.150199999999998</c:v>
                </c:pt>
                <c:pt idx="597">
                  <c:v>73.150199999999998</c:v>
                </c:pt>
                <c:pt idx="598">
                  <c:v>72.749900000000025</c:v>
                </c:pt>
                <c:pt idx="599">
                  <c:v>72.749900000000025</c:v>
                </c:pt>
                <c:pt idx="600">
                  <c:v>72.749900000000025</c:v>
                </c:pt>
                <c:pt idx="601">
                  <c:v>73.5505</c:v>
                </c:pt>
                <c:pt idx="602">
                  <c:v>75.551999999999992</c:v>
                </c:pt>
                <c:pt idx="603">
                  <c:v>73.150199999999998</c:v>
                </c:pt>
                <c:pt idx="604">
                  <c:v>72.349600000000024</c:v>
                </c:pt>
                <c:pt idx="605">
                  <c:v>72.749900000000025</c:v>
                </c:pt>
                <c:pt idx="606">
                  <c:v>71.549000000000007</c:v>
                </c:pt>
                <c:pt idx="607">
                  <c:v>69.947800000000086</c:v>
                </c:pt>
                <c:pt idx="608">
                  <c:v>71.549000000000007</c:v>
                </c:pt>
                <c:pt idx="609">
                  <c:v>71.949300000000022</c:v>
                </c:pt>
                <c:pt idx="610">
                  <c:v>71.148699999999991</c:v>
                </c:pt>
                <c:pt idx="611">
                  <c:v>70.348100000000002</c:v>
                </c:pt>
                <c:pt idx="612">
                  <c:v>71.148699999999991</c:v>
                </c:pt>
                <c:pt idx="613">
                  <c:v>71.549000000000007</c:v>
                </c:pt>
                <c:pt idx="614">
                  <c:v>72.749900000000025</c:v>
                </c:pt>
                <c:pt idx="615">
                  <c:v>73.5505</c:v>
                </c:pt>
                <c:pt idx="616">
                  <c:v>73.5505</c:v>
                </c:pt>
                <c:pt idx="617">
                  <c:v>73.950800000000001</c:v>
                </c:pt>
                <c:pt idx="618">
                  <c:v>73.150199999999998</c:v>
                </c:pt>
                <c:pt idx="619">
                  <c:v>71.549000000000007</c:v>
                </c:pt>
                <c:pt idx="620">
                  <c:v>71.549000000000007</c:v>
                </c:pt>
                <c:pt idx="621">
                  <c:v>71.148699999999991</c:v>
                </c:pt>
                <c:pt idx="622">
                  <c:v>70.348100000000002</c:v>
                </c:pt>
                <c:pt idx="623">
                  <c:v>70.348100000000002</c:v>
                </c:pt>
                <c:pt idx="624">
                  <c:v>69.947800000000086</c:v>
                </c:pt>
                <c:pt idx="625">
                  <c:v>68.746900000000025</c:v>
                </c:pt>
                <c:pt idx="626">
                  <c:v>63.142700000000012</c:v>
                </c:pt>
                <c:pt idx="627">
                  <c:v>60.740900000000003</c:v>
                </c:pt>
                <c:pt idx="628">
                  <c:v>61.141200000000005</c:v>
                </c:pt>
                <c:pt idx="629">
                  <c:v>60.740900000000003</c:v>
                </c:pt>
                <c:pt idx="630">
                  <c:v>60.340600000000002</c:v>
                </c:pt>
                <c:pt idx="631">
                  <c:v>61.541499999999999</c:v>
                </c:pt>
                <c:pt idx="632">
                  <c:v>64.743900000000025</c:v>
                </c:pt>
                <c:pt idx="633">
                  <c:v>65.54450000000007</c:v>
                </c:pt>
                <c:pt idx="634">
                  <c:v>65.54450000000007</c:v>
                </c:pt>
                <c:pt idx="635">
                  <c:v>66.745400000000004</c:v>
                </c:pt>
                <c:pt idx="636">
                  <c:v>66.745400000000004</c:v>
                </c:pt>
                <c:pt idx="637">
                  <c:v>65.54450000000007</c:v>
                </c:pt>
                <c:pt idx="638">
                  <c:v>66.345100000000002</c:v>
                </c:pt>
                <c:pt idx="639">
                  <c:v>67.946300000000022</c:v>
                </c:pt>
                <c:pt idx="640">
                  <c:v>67.546000000000006</c:v>
                </c:pt>
                <c:pt idx="641">
                  <c:v>68.346600000000024</c:v>
                </c:pt>
                <c:pt idx="642">
                  <c:v>69.54750000000007</c:v>
                </c:pt>
                <c:pt idx="643">
                  <c:v>69.947800000000086</c:v>
                </c:pt>
                <c:pt idx="644">
                  <c:v>70.348100000000002</c:v>
                </c:pt>
                <c:pt idx="645">
                  <c:v>70.748400000000004</c:v>
                </c:pt>
                <c:pt idx="646">
                  <c:v>71.549000000000007</c:v>
                </c:pt>
                <c:pt idx="647">
                  <c:v>71.949300000000022</c:v>
                </c:pt>
                <c:pt idx="648">
                  <c:v>72.349600000000024</c:v>
                </c:pt>
                <c:pt idx="649">
                  <c:v>72.749900000000025</c:v>
                </c:pt>
                <c:pt idx="650">
                  <c:v>73.150199999999998</c:v>
                </c:pt>
                <c:pt idx="651">
                  <c:v>73.150199999999998</c:v>
                </c:pt>
                <c:pt idx="652">
                  <c:v>73.5505</c:v>
                </c:pt>
                <c:pt idx="653">
                  <c:v>74.351100000000002</c:v>
                </c:pt>
                <c:pt idx="654">
                  <c:v>75.151699999999991</c:v>
                </c:pt>
                <c:pt idx="655">
                  <c:v>77.153199999999998</c:v>
                </c:pt>
                <c:pt idx="656">
                  <c:v>77.5535</c:v>
                </c:pt>
                <c:pt idx="657">
                  <c:v>77.953800000000001</c:v>
                </c:pt>
                <c:pt idx="658">
                  <c:v>77.153199999999998</c:v>
                </c:pt>
                <c:pt idx="659">
                  <c:v>77.953800000000001</c:v>
                </c:pt>
                <c:pt idx="660">
                  <c:v>78.354100000000003</c:v>
                </c:pt>
                <c:pt idx="661">
                  <c:v>79.554999999999993</c:v>
                </c:pt>
                <c:pt idx="662">
                  <c:v>78.354100000000003</c:v>
                </c:pt>
                <c:pt idx="663">
                  <c:v>77.953800000000001</c:v>
                </c:pt>
                <c:pt idx="664">
                  <c:v>77.153199999999998</c:v>
                </c:pt>
                <c:pt idx="665">
                  <c:v>77.153199999999998</c:v>
                </c:pt>
                <c:pt idx="666">
                  <c:v>76.35260000000001</c:v>
                </c:pt>
                <c:pt idx="667">
                  <c:v>76.752899999999983</c:v>
                </c:pt>
                <c:pt idx="668">
                  <c:v>77.953800000000001</c:v>
                </c:pt>
                <c:pt idx="669">
                  <c:v>78.354100000000003</c:v>
                </c:pt>
                <c:pt idx="670">
                  <c:v>78.354100000000003</c:v>
                </c:pt>
                <c:pt idx="671">
                  <c:v>78.354100000000003</c:v>
                </c:pt>
                <c:pt idx="672">
                  <c:v>78.754400000000004</c:v>
                </c:pt>
                <c:pt idx="673">
                  <c:v>78.354100000000003</c:v>
                </c:pt>
                <c:pt idx="674">
                  <c:v>78.354100000000003</c:v>
                </c:pt>
                <c:pt idx="675">
                  <c:v>77.5535</c:v>
                </c:pt>
                <c:pt idx="676">
                  <c:v>76.752899999999983</c:v>
                </c:pt>
                <c:pt idx="677">
                  <c:v>76.35260000000001</c:v>
                </c:pt>
                <c:pt idx="678">
                  <c:v>76.752899999999983</c:v>
                </c:pt>
                <c:pt idx="679">
                  <c:v>76.35260000000001</c:v>
                </c:pt>
                <c:pt idx="680">
                  <c:v>76.35260000000001</c:v>
                </c:pt>
                <c:pt idx="681">
                  <c:v>76.35260000000001</c:v>
                </c:pt>
                <c:pt idx="682">
                  <c:v>76.35260000000001</c:v>
                </c:pt>
                <c:pt idx="683">
                  <c:v>76.35260000000001</c:v>
                </c:pt>
                <c:pt idx="684">
                  <c:v>76.35260000000001</c:v>
                </c:pt>
                <c:pt idx="685">
                  <c:v>73.5505</c:v>
                </c:pt>
                <c:pt idx="686">
                  <c:v>73.950800000000001</c:v>
                </c:pt>
                <c:pt idx="687">
                  <c:v>73.5505</c:v>
                </c:pt>
                <c:pt idx="688">
                  <c:v>74.351100000000002</c:v>
                </c:pt>
                <c:pt idx="689">
                  <c:v>73.950800000000001</c:v>
                </c:pt>
                <c:pt idx="690">
                  <c:v>74.751400000000004</c:v>
                </c:pt>
                <c:pt idx="691">
                  <c:v>75.151699999999991</c:v>
                </c:pt>
                <c:pt idx="692">
                  <c:v>75.151699999999991</c:v>
                </c:pt>
                <c:pt idx="693">
                  <c:v>75.151699999999991</c:v>
                </c:pt>
                <c:pt idx="694">
                  <c:v>75.151699999999991</c:v>
                </c:pt>
                <c:pt idx="695">
                  <c:v>73.950800000000001</c:v>
                </c:pt>
                <c:pt idx="696">
                  <c:v>74.351100000000002</c:v>
                </c:pt>
                <c:pt idx="697">
                  <c:v>73.950800000000001</c:v>
                </c:pt>
                <c:pt idx="698">
                  <c:v>73.5505</c:v>
                </c:pt>
                <c:pt idx="699">
                  <c:v>73.950800000000001</c:v>
                </c:pt>
                <c:pt idx="700">
                  <c:v>73.950800000000001</c:v>
                </c:pt>
                <c:pt idx="701">
                  <c:v>72.749900000000025</c:v>
                </c:pt>
                <c:pt idx="702">
                  <c:v>73.950800000000001</c:v>
                </c:pt>
                <c:pt idx="703">
                  <c:v>75.151699999999991</c:v>
                </c:pt>
                <c:pt idx="704">
                  <c:v>74.751400000000004</c:v>
                </c:pt>
                <c:pt idx="705">
                  <c:v>74.751400000000004</c:v>
                </c:pt>
                <c:pt idx="706">
                  <c:v>73.950800000000001</c:v>
                </c:pt>
                <c:pt idx="707">
                  <c:v>73.5505</c:v>
                </c:pt>
                <c:pt idx="708">
                  <c:v>73.950800000000001</c:v>
                </c:pt>
                <c:pt idx="709">
                  <c:v>73.5505</c:v>
                </c:pt>
                <c:pt idx="710">
                  <c:v>71.949300000000022</c:v>
                </c:pt>
                <c:pt idx="711">
                  <c:v>71.549000000000007</c:v>
                </c:pt>
                <c:pt idx="712">
                  <c:v>71.949300000000022</c:v>
                </c:pt>
                <c:pt idx="713">
                  <c:v>71.549000000000007</c:v>
                </c:pt>
                <c:pt idx="714">
                  <c:v>71.148699999999991</c:v>
                </c:pt>
                <c:pt idx="715">
                  <c:v>70.748400000000004</c:v>
                </c:pt>
                <c:pt idx="716">
                  <c:v>70.748400000000004</c:v>
                </c:pt>
                <c:pt idx="717">
                  <c:v>71.549000000000007</c:v>
                </c:pt>
                <c:pt idx="718">
                  <c:v>71.549000000000007</c:v>
                </c:pt>
                <c:pt idx="719">
                  <c:v>71.549000000000007</c:v>
                </c:pt>
                <c:pt idx="720">
                  <c:v>70.348100000000002</c:v>
                </c:pt>
                <c:pt idx="721">
                  <c:v>70.348100000000002</c:v>
                </c:pt>
                <c:pt idx="722">
                  <c:v>69.54750000000007</c:v>
                </c:pt>
                <c:pt idx="723">
                  <c:v>70.348100000000002</c:v>
                </c:pt>
                <c:pt idx="724">
                  <c:v>69.947800000000086</c:v>
                </c:pt>
                <c:pt idx="725">
                  <c:v>69.947800000000086</c:v>
                </c:pt>
                <c:pt idx="726">
                  <c:v>69.947800000000086</c:v>
                </c:pt>
                <c:pt idx="727">
                  <c:v>70.348100000000002</c:v>
                </c:pt>
                <c:pt idx="728">
                  <c:v>70.348100000000002</c:v>
                </c:pt>
                <c:pt idx="729">
                  <c:v>69.947800000000086</c:v>
                </c:pt>
                <c:pt idx="730">
                  <c:v>70.348100000000002</c:v>
                </c:pt>
                <c:pt idx="731">
                  <c:v>70.348100000000002</c:v>
                </c:pt>
              </c:numCache>
            </c:numRef>
          </c:yVal>
        </c:ser>
        <c:axId val="63807872"/>
        <c:axId val="63809792"/>
      </c:scatterChart>
      <c:valAx>
        <c:axId val="63807872"/>
        <c:scaling>
          <c:orientation val="minMax"/>
          <c:max val="35"/>
        </c:scaling>
        <c:axPos val="b"/>
        <c:title>
          <c:tx>
            <c:rich>
              <a:bodyPr/>
              <a:lstStyle/>
              <a:p>
                <a:pPr>
                  <a:defRPr/>
                </a:pPr>
                <a:r>
                  <a:rPr lang="en-US"/>
                  <a:t>Altitude (km)</a:t>
                </a:r>
              </a:p>
            </c:rich>
          </c:tx>
          <c:layout/>
        </c:title>
        <c:numFmt formatCode="General" sourceLinked="1"/>
        <c:tickLblPos val="nextTo"/>
        <c:crossAx val="63809792"/>
        <c:crosses val="autoZero"/>
        <c:crossBetween val="midCat"/>
      </c:valAx>
      <c:valAx>
        <c:axId val="63809792"/>
        <c:scaling>
          <c:orientation val="minMax"/>
        </c:scaling>
        <c:axPos val="l"/>
        <c:majorGridlines/>
        <c:title>
          <c:tx>
            <c:rich>
              <a:bodyPr rot="0" vert="horz"/>
              <a:lstStyle/>
              <a:p>
                <a:pPr>
                  <a:defRPr/>
                </a:pPr>
                <a:r>
                  <a:rPr lang="en-US" dirty="0" smtClean="0"/>
                  <a:t>Humidity</a:t>
                </a:r>
              </a:p>
              <a:p>
                <a:pPr>
                  <a:defRPr/>
                </a:pPr>
                <a:r>
                  <a:rPr lang="en-US" dirty="0" smtClean="0"/>
                  <a:t> </a:t>
                </a:r>
                <a:r>
                  <a:rPr lang="en-US" dirty="0"/>
                  <a:t>(%</a:t>
                </a:r>
                <a:r>
                  <a:rPr lang="en-US" dirty="0" err="1"/>
                  <a:t>rel</a:t>
                </a:r>
                <a:r>
                  <a:rPr lang="en-US" dirty="0"/>
                  <a:t>)</a:t>
                </a:r>
              </a:p>
            </c:rich>
          </c:tx>
          <c:layout>
            <c:manualLayout>
              <c:xMode val="edge"/>
              <c:yMode val="edge"/>
              <c:x val="2.5000000000000001E-2"/>
              <c:y val="0.39006882473024268"/>
            </c:manualLayout>
          </c:layout>
        </c:title>
        <c:numFmt formatCode="General" sourceLinked="1"/>
        <c:tickLblPos val="nextTo"/>
        <c:crossAx val="63807872"/>
        <c:crosses val="autoZero"/>
        <c:crossBetween val="midCat"/>
        <c:majorUnit val="10"/>
      </c:valAx>
    </c:plotArea>
    <c:legend>
      <c:legendPos val="r"/>
      <c:layout>
        <c:manualLayout>
          <c:xMode val="edge"/>
          <c:yMode val="edge"/>
          <c:x val="0.8134138961796441"/>
          <c:y val="0.30337366876397398"/>
          <c:w val="0.17732684456109676"/>
          <c:h val="0.32412593739719076"/>
        </c:manualLayout>
      </c:layout>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a:pPr>
            <a:r>
              <a:rPr lang="en-US" sz="3200" dirty="0" smtClean="0"/>
              <a:t>Humidity Information</a:t>
            </a:r>
            <a:r>
              <a:rPr lang="en-US" sz="3200" baseline="0" dirty="0" smtClean="0"/>
              <a:t> for </a:t>
            </a:r>
          </a:p>
          <a:p>
            <a:pPr>
              <a:defRPr/>
            </a:pPr>
            <a:r>
              <a:rPr lang="en-US" sz="3200" baseline="0" dirty="0" smtClean="0"/>
              <a:t>the First/Last 11 km</a:t>
            </a:r>
            <a:endParaRPr lang="en-US" sz="3200" dirty="0"/>
          </a:p>
        </c:rich>
      </c:tx>
      <c:layout>
        <c:manualLayout>
          <c:xMode val="edge"/>
          <c:yMode val="edge"/>
          <c:x val="0.26539577865266867"/>
          <c:y val="0"/>
        </c:manualLayout>
      </c:layout>
    </c:title>
    <c:plotArea>
      <c:layout>
        <c:manualLayout>
          <c:layoutTarget val="inner"/>
          <c:xMode val="edge"/>
          <c:yMode val="edge"/>
          <c:x val="0.1659734251968504"/>
          <c:y val="0.16676392534266549"/>
          <c:w val="0.65925535870516183"/>
          <c:h val="0.70198293963254588"/>
        </c:manualLayout>
      </c:layout>
      <c:scatterChart>
        <c:scatterStyle val="lineMarker"/>
        <c:ser>
          <c:idx val="0"/>
          <c:order val="0"/>
          <c:tx>
            <c:v>Humidity First 10 km</c:v>
          </c:tx>
          <c:xVal>
            <c:numRef>
              <c:f>'Calculated Data'!$O$4:$O$233</c:f>
              <c:numCache>
                <c:formatCode>General</c:formatCode>
                <c:ptCount val="230"/>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1.7373599999999998</c:v>
                </c:pt>
                <c:pt idx="16">
                  <c:v>1.7757647999999979</c:v>
                </c:pt>
                <c:pt idx="17">
                  <c:v>1.8141695999999998</c:v>
                </c:pt>
                <c:pt idx="18">
                  <c:v>1.8525744000000002</c:v>
                </c:pt>
                <c:pt idx="19">
                  <c:v>1.8909791999999999</c:v>
                </c:pt>
                <c:pt idx="20">
                  <c:v>1.929384</c:v>
                </c:pt>
                <c:pt idx="21">
                  <c:v>1.9784568000000013</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numCache>
            </c:numRef>
          </c:xVal>
          <c:yVal>
            <c:numRef>
              <c:f>'Calculated Data'!$M$4:$M$233</c:f>
              <c:numCache>
                <c:formatCode>General</c:formatCode>
                <c:ptCount val="230"/>
                <c:pt idx="0">
                  <c:v>85.959800000000001</c:v>
                </c:pt>
                <c:pt idx="1">
                  <c:v>82.357100000000003</c:v>
                </c:pt>
                <c:pt idx="2">
                  <c:v>79.955300000000008</c:v>
                </c:pt>
                <c:pt idx="3">
                  <c:v>79.955300000000008</c:v>
                </c:pt>
                <c:pt idx="4">
                  <c:v>81.156199999999998</c:v>
                </c:pt>
                <c:pt idx="5">
                  <c:v>74.751400000000004</c:v>
                </c:pt>
                <c:pt idx="6">
                  <c:v>59.54</c:v>
                </c:pt>
                <c:pt idx="7">
                  <c:v>54.73640000000001</c:v>
                </c:pt>
                <c:pt idx="8">
                  <c:v>53.535500000000013</c:v>
                </c:pt>
                <c:pt idx="9">
                  <c:v>52.734900000000003</c:v>
                </c:pt>
                <c:pt idx="10">
                  <c:v>52.734900000000003</c:v>
                </c:pt>
                <c:pt idx="11">
                  <c:v>54.336100000000002</c:v>
                </c:pt>
                <c:pt idx="12">
                  <c:v>54.336100000000002</c:v>
                </c:pt>
                <c:pt idx="13">
                  <c:v>54.336100000000002</c:v>
                </c:pt>
                <c:pt idx="14">
                  <c:v>55.9373</c:v>
                </c:pt>
                <c:pt idx="15">
                  <c:v>57.538500000000013</c:v>
                </c:pt>
                <c:pt idx="16">
                  <c:v>60.740900000000003</c:v>
                </c:pt>
                <c:pt idx="17">
                  <c:v>62.742400000000011</c:v>
                </c:pt>
                <c:pt idx="18">
                  <c:v>64.743900000000025</c:v>
                </c:pt>
                <c:pt idx="19">
                  <c:v>70.348100000000002</c:v>
                </c:pt>
                <c:pt idx="20">
                  <c:v>73.950800000000001</c:v>
                </c:pt>
                <c:pt idx="21">
                  <c:v>77.153199999999998</c:v>
                </c:pt>
                <c:pt idx="22">
                  <c:v>83.157699999999991</c:v>
                </c:pt>
                <c:pt idx="23">
                  <c:v>84.35860000000001</c:v>
                </c:pt>
                <c:pt idx="24">
                  <c:v>83.958300000000008</c:v>
                </c:pt>
                <c:pt idx="25">
                  <c:v>83.557999999999993</c:v>
                </c:pt>
                <c:pt idx="26">
                  <c:v>83.557999999999993</c:v>
                </c:pt>
                <c:pt idx="27">
                  <c:v>82.357100000000003</c:v>
                </c:pt>
                <c:pt idx="28">
                  <c:v>80.755899999999983</c:v>
                </c:pt>
                <c:pt idx="29">
                  <c:v>76.35260000000001</c:v>
                </c:pt>
                <c:pt idx="30">
                  <c:v>71.148699999999991</c:v>
                </c:pt>
                <c:pt idx="31">
                  <c:v>63.943300000000001</c:v>
                </c:pt>
                <c:pt idx="32">
                  <c:v>54.73640000000001</c:v>
                </c:pt>
                <c:pt idx="33">
                  <c:v>47.130700000000012</c:v>
                </c:pt>
                <c:pt idx="34">
                  <c:v>41.526500000000013</c:v>
                </c:pt>
                <c:pt idx="35">
                  <c:v>39.525000000000013</c:v>
                </c:pt>
                <c:pt idx="36">
                  <c:v>37.523500000000013</c:v>
                </c:pt>
                <c:pt idx="37">
                  <c:v>35.121700000000011</c:v>
                </c:pt>
                <c:pt idx="38">
                  <c:v>33.120200000000011</c:v>
                </c:pt>
                <c:pt idx="39">
                  <c:v>31.9193</c:v>
                </c:pt>
                <c:pt idx="40">
                  <c:v>31.518999999999988</c:v>
                </c:pt>
                <c:pt idx="41">
                  <c:v>31.118699999999986</c:v>
                </c:pt>
                <c:pt idx="42">
                  <c:v>30.718399999999978</c:v>
                </c:pt>
                <c:pt idx="43">
                  <c:v>30.318099999999987</c:v>
                </c:pt>
                <c:pt idx="44">
                  <c:v>29.917800000000017</c:v>
                </c:pt>
                <c:pt idx="45">
                  <c:v>28.716899999999999</c:v>
                </c:pt>
                <c:pt idx="46">
                  <c:v>28.316599999999987</c:v>
                </c:pt>
                <c:pt idx="47">
                  <c:v>27.9163</c:v>
                </c:pt>
                <c:pt idx="48">
                  <c:v>26.715399999999978</c:v>
                </c:pt>
                <c:pt idx="49">
                  <c:v>26.715399999999978</c:v>
                </c:pt>
                <c:pt idx="50">
                  <c:v>26.715399999999978</c:v>
                </c:pt>
                <c:pt idx="51">
                  <c:v>27.115699999999986</c:v>
                </c:pt>
                <c:pt idx="52">
                  <c:v>26.315099999999987</c:v>
                </c:pt>
                <c:pt idx="53">
                  <c:v>26.715399999999978</c:v>
                </c:pt>
                <c:pt idx="54">
                  <c:v>26.715399999999978</c:v>
                </c:pt>
                <c:pt idx="55">
                  <c:v>27.115699999999986</c:v>
                </c:pt>
                <c:pt idx="56">
                  <c:v>27.515999999999988</c:v>
                </c:pt>
                <c:pt idx="57">
                  <c:v>27.115699999999986</c:v>
                </c:pt>
                <c:pt idx="58">
                  <c:v>27.9163</c:v>
                </c:pt>
                <c:pt idx="59">
                  <c:v>28.316599999999987</c:v>
                </c:pt>
                <c:pt idx="60">
                  <c:v>28.316599999999987</c:v>
                </c:pt>
                <c:pt idx="61">
                  <c:v>28.716899999999999</c:v>
                </c:pt>
                <c:pt idx="62">
                  <c:v>29.117199999999997</c:v>
                </c:pt>
                <c:pt idx="63">
                  <c:v>29.517499999999988</c:v>
                </c:pt>
                <c:pt idx="64">
                  <c:v>30.318099999999987</c:v>
                </c:pt>
                <c:pt idx="65">
                  <c:v>29.517499999999988</c:v>
                </c:pt>
                <c:pt idx="66">
                  <c:v>27.115699999999986</c:v>
                </c:pt>
                <c:pt idx="67">
                  <c:v>25.914800000000017</c:v>
                </c:pt>
                <c:pt idx="68">
                  <c:v>25.514499999999988</c:v>
                </c:pt>
                <c:pt idx="69">
                  <c:v>25.114199999999997</c:v>
                </c:pt>
                <c:pt idx="70">
                  <c:v>25.114199999999997</c:v>
                </c:pt>
                <c:pt idx="71">
                  <c:v>25.514499999999988</c:v>
                </c:pt>
                <c:pt idx="72">
                  <c:v>25.114199999999997</c:v>
                </c:pt>
                <c:pt idx="73">
                  <c:v>25.114199999999997</c:v>
                </c:pt>
                <c:pt idx="74">
                  <c:v>25.114199999999997</c:v>
                </c:pt>
                <c:pt idx="75">
                  <c:v>25.114199999999997</c:v>
                </c:pt>
                <c:pt idx="76">
                  <c:v>25.114199999999997</c:v>
                </c:pt>
                <c:pt idx="77">
                  <c:v>25.114199999999997</c:v>
                </c:pt>
                <c:pt idx="78">
                  <c:v>25.114199999999997</c:v>
                </c:pt>
                <c:pt idx="79">
                  <c:v>25.114199999999997</c:v>
                </c:pt>
                <c:pt idx="80">
                  <c:v>25.114199999999997</c:v>
                </c:pt>
                <c:pt idx="81">
                  <c:v>25.114199999999997</c:v>
                </c:pt>
                <c:pt idx="82">
                  <c:v>25.514499999999988</c:v>
                </c:pt>
                <c:pt idx="83">
                  <c:v>24.713899999999999</c:v>
                </c:pt>
                <c:pt idx="84">
                  <c:v>22.712399999999977</c:v>
                </c:pt>
                <c:pt idx="85">
                  <c:v>20.310599999999987</c:v>
                </c:pt>
                <c:pt idx="86">
                  <c:v>17.1082</c:v>
                </c:pt>
                <c:pt idx="87">
                  <c:v>13.905800000000006</c:v>
                </c:pt>
                <c:pt idx="88">
                  <c:v>11.904300000000001</c:v>
                </c:pt>
                <c:pt idx="89">
                  <c:v>9.9028000000000027</c:v>
                </c:pt>
                <c:pt idx="90">
                  <c:v>9.1022000000000016</c:v>
                </c:pt>
                <c:pt idx="91">
                  <c:v>9.1022000000000016</c:v>
                </c:pt>
                <c:pt idx="92">
                  <c:v>9.1022000000000016</c:v>
                </c:pt>
                <c:pt idx="93">
                  <c:v>8.3016000000000005</c:v>
                </c:pt>
                <c:pt idx="94">
                  <c:v>7.5009999999999986</c:v>
                </c:pt>
                <c:pt idx="95">
                  <c:v>6.7003999999999992</c:v>
                </c:pt>
                <c:pt idx="96">
                  <c:v>6.7003999999999992</c:v>
                </c:pt>
                <c:pt idx="97">
                  <c:v>5.8997999999999999</c:v>
                </c:pt>
                <c:pt idx="98">
                  <c:v>5.8997999999999999</c:v>
                </c:pt>
                <c:pt idx="99">
                  <c:v>5.8997999999999999</c:v>
                </c:pt>
                <c:pt idx="100">
                  <c:v>6.3000999999999996</c:v>
                </c:pt>
                <c:pt idx="101">
                  <c:v>6.3000999999999996</c:v>
                </c:pt>
                <c:pt idx="102">
                  <c:v>7.1006999999999998</c:v>
                </c:pt>
                <c:pt idx="103">
                  <c:v>7.9013000000000044</c:v>
                </c:pt>
                <c:pt idx="104">
                  <c:v>8.7018999999999984</c:v>
                </c:pt>
                <c:pt idx="105">
                  <c:v>9.1022000000000016</c:v>
                </c:pt>
                <c:pt idx="106">
                  <c:v>9.1022000000000016</c:v>
                </c:pt>
                <c:pt idx="107">
                  <c:v>9.1022000000000016</c:v>
                </c:pt>
                <c:pt idx="108">
                  <c:v>9.1022000000000016</c:v>
                </c:pt>
                <c:pt idx="109">
                  <c:v>9.5025000000000048</c:v>
                </c:pt>
                <c:pt idx="110">
                  <c:v>9.5025000000000048</c:v>
                </c:pt>
                <c:pt idx="111">
                  <c:v>9.5025000000000048</c:v>
                </c:pt>
                <c:pt idx="112">
                  <c:v>9.5025000000000048</c:v>
                </c:pt>
                <c:pt idx="113">
                  <c:v>9.5025000000000048</c:v>
                </c:pt>
                <c:pt idx="114">
                  <c:v>9.9028000000000027</c:v>
                </c:pt>
                <c:pt idx="115">
                  <c:v>9.9028000000000027</c:v>
                </c:pt>
                <c:pt idx="116">
                  <c:v>10.303100000000002</c:v>
                </c:pt>
                <c:pt idx="117">
                  <c:v>10.7034</c:v>
                </c:pt>
                <c:pt idx="118">
                  <c:v>10.7034</c:v>
                </c:pt>
                <c:pt idx="119">
                  <c:v>10.303100000000002</c:v>
                </c:pt>
                <c:pt idx="120">
                  <c:v>9.9028000000000027</c:v>
                </c:pt>
                <c:pt idx="121">
                  <c:v>9.1022000000000016</c:v>
                </c:pt>
                <c:pt idx="122">
                  <c:v>8.7018999999999984</c:v>
                </c:pt>
                <c:pt idx="123">
                  <c:v>7.9013000000000044</c:v>
                </c:pt>
                <c:pt idx="124">
                  <c:v>7.9013000000000044</c:v>
                </c:pt>
                <c:pt idx="125">
                  <c:v>7.5009999999999986</c:v>
                </c:pt>
                <c:pt idx="126">
                  <c:v>7.5009999999999986</c:v>
                </c:pt>
                <c:pt idx="127">
                  <c:v>7.5009999999999986</c:v>
                </c:pt>
                <c:pt idx="128">
                  <c:v>7.5009999999999986</c:v>
                </c:pt>
                <c:pt idx="129">
                  <c:v>7.1006999999999998</c:v>
                </c:pt>
                <c:pt idx="130">
                  <c:v>6.3000999999999996</c:v>
                </c:pt>
                <c:pt idx="131">
                  <c:v>6.7003999999999992</c:v>
                </c:pt>
                <c:pt idx="132">
                  <c:v>6.3000999999999996</c:v>
                </c:pt>
                <c:pt idx="133">
                  <c:v>6.3000999999999996</c:v>
                </c:pt>
                <c:pt idx="134">
                  <c:v>6.3000999999999996</c:v>
                </c:pt>
                <c:pt idx="135">
                  <c:v>6.7003999999999992</c:v>
                </c:pt>
                <c:pt idx="136">
                  <c:v>6.7003999999999992</c:v>
                </c:pt>
                <c:pt idx="137">
                  <c:v>6.7003999999999992</c:v>
                </c:pt>
                <c:pt idx="138">
                  <c:v>6.7003999999999992</c:v>
                </c:pt>
                <c:pt idx="139">
                  <c:v>6.7003999999999992</c:v>
                </c:pt>
                <c:pt idx="140">
                  <c:v>6.7003999999999992</c:v>
                </c:pt>
                <c:pt idx="141">
                  <c:v>6.7003999999999992</c:v>
                </c:pt>
                <c:pt idx="142">
                  <c:v>6.7003999999999992</c:v>
                </c:pt>
                <c:pt idx="143">
                  <c:v>6.7003999999999992</c:v>
                </c:pt>
                <c:pt idx="144">
                  <c:v>6.7003999999999992</c:v>
                </c:pt>
                <c:pt idx="145">
                  <c:v>7.1006999999999998</c:v>
                </c:pt>
                <c:pt idx="146">
                  <c:v>7.1006999999999998</c:v>
                </c:pt>
                <c:pt idx="147">
                  <c:v>6.7003999999999992</c:v>
                </c:pt>
                <c:pt idx="148">
                  <c:v>7.1006999999999998</c:v>
                </c:pt>
                <c:pt idx="149">
                  <c:v>7.1006999999999998</c:v>
                </c:pt>
                <c:pt idx="150">
                  <c:v>6.7003999999999992</c:v>
                </c:pt>
                <c:pt idx="151">
                  <c:v>6.7003999999999992</c:v>
                </c:pt>
                <c:pt idx="152">
                  <c:v>7.5009999999999986</c:v>
                </c:pt>
                <c:pt idx="153">
                  <c:v>7.1006999999999998</c:v>
                </c:pt>
                <c:pt idx="154">
                  <c:v>7.1006999999999998</c:v>
                </c:pt>
                <c:pt idx="155">
                  <c:v>7.5009999999999986</c:v>
                </c:pt>
                <c:pt idx="156">
                  <c:v>7.1006999999999998</c:v>
                </c:pt>
                <c:pt idx="157">
                  <c:v>7.5009999999999986</c:v>
                </c:pt>
                <c:pt idx="158">
                  <c:v>7.5009999999999986</c:v>
                </c:pt>
                <c:pt idx="159">
                  <c:v>7.5009999999999986</c:v>
                </c:pt>
                <c:pt idx="160">
                  <c:v>7.1006999999999998</c:v>
                </c:pt>
                <c:pt idx="161">
                  <c:v>7.1006999999999998</c:v>
                </c:pt>
                <c:pt idx="162">
                  <c:v>7.5009999999999986</c:v>
                </c:pt>
                <c:pt idx="163">
                  <c:v>7.1006999999999998</c:v>
                </c:pt>
                <c:pt idx="164">
                  <c:v>7.1006999999999998</c:v>
                </c:pt>
                <c:pt idx="165">
                  <c:v>6.7003999999999992</c:v>
                </c:pt>
                <c:pt idx="166">
                  <c:v>6.7003999999999992</c:v>
                </c:pt>
                <c:pt idx="167">
                  <c:v>6.7003999999999992</c:v>
                </c:pt>
                <c:pt idx="168">
                  <c:v>7.1006999999999998</c:v>
                </c:pt>
                <c:pt idx="169">
                  <c:v>6.7003999999999992</c:v>
                </c:pt>
                <c:pt idx="170">
                  <c:v>6.3000999999999996</c:v>
                </c:pt>
                <c:pt idx="171">
                  <c:v>6.7003999999999992</c:v>
                </c:pt>
                <c:pt idx="172">
                  <c:v>7.1006999999999998</c:v>
                </c:pt>
                <c:pt idx="173">
                  <c:v>7.5009999999999986</c:v>
                </c:pt>
                <c:pt idx="174">
                  <c:v>9.1022000000000016</c:v>
                </c:pt>
                <c:pt idx="175">
                  <c:v>9.9028000000000027</c:v>
                </c:pt>
                <c:pt idx="176">
                  <c:v>11.1037</c:v>
                </c:pt>
                <c:pt idx="177">
                  <c:v>11.904300000000001</c:v>
                </c:pt>
                <c:pt idx="178">
                  <c:v>12.704899999999999</c:v>
                </c:pt>
                <c:pt idx="179">
                  <c:v>13.505500000000008</c:v>
                </c:pt>
                <c:pt idx="180">
                  <c:v>14.306100000000002</c:v>
                </c:pt>
                <c:pt idx="181">
                  <c:v>15.507</c:v>
                </c:pt>
                <c:pt idx="182">
                  <c:v>15.907300000000001</c:v>
                </c:pt>
                <c:pt idx="183">
                  <c:v>16.307599999999987</c:v>
                </c:pt>
                <c:pt idx="184">
                  <c:v>17.1082</c:v>
                </c:pt>
                <c:pt idx="185">
                  <c:v>17.1082</c:v>
                </c:pt>
                <c:pt idx="186">
                  <c:v>17.508499999999973</c:v>
                </c:pt>
                <c:pt idx="187">
                  <c:v>17.508499999999973</c:v>
                </c:pt>
                <c:pt idx="188">
                  <c:v>17.508499999999973</c:v>
                </c:pt>
                <c:pt idx="189">
                  <c:v>17.908799999999964</c:v>
                </c:pt>
                <c:pt idx="190">
                  <c:v>18.309099999999987</c:v>
                </c:pt>
                <c:pt idx="191">
                  <c:v>17.908799999999964</c:v>
                </c:pt>
                <c:pt idx="192">
                  <c:v>17.508499999999973</c:v>
                </c:pt>
                <c:pt idx="193">
                  <c:v>17.508499999999973</c:v>
                </c:pt>
                <c:pt idx="194">
                  <c:v>17.508499999999973</c:v>
                </c:pt>
                <c:pt idx="195">
                  <c:v>17.1082</c:v>
                </c:pt>
                <c:pt idx="196">
                  <c:v>17.508499999999973</c:v>
                </c:pt>
                <c:pt idx="197">
                  <c:v>17.1082</c:v>
                </c:pt>
                <c:pt idx="198">
                  <c:v>17.1082</c:v>
                </c:pt>
                <c:pt idx="199">
                  <c:v>16.707899999999999</c:v>
                </c:pt>
                <c:pt idx="200">
                  <c:v>16.707899999999999</c:v>
                </c:pt>
                <c:pt idx="201">
                  <c:v>17.1082</c:v>
                </c:pt>
                <c:pt idx="202">
                  <c:v>17.1082</c:v>
                </c:pt>
                <c:pt idx="203">
                  <c:v>17.1082</c:v>
                </c:pt>
                <c:pt idx="204">
                  <c:v>17.1082</c:v>
                </c:pt>
                <c:pt idx="205">
                  <c:v>17.508499999999973</c:v>
                </c:pt>
                <c:pt idx="206">
                  <c:v>17.1082</c:v>
                </c:pt>
                <c:pt idx="207">
                  <c:v>16.707899999999999</c:v>
                </c:pt>
                <c:pt idx="208">
                  <c:v>16.307599999999987</c:v>
                </c:pt>
                <c:pt idx="209">
                  <c:v>15.907300000000001</c:v>
                </c:pt>
                <c:pt idx="210">
                  <c:v>15.507</c:v>
                </c:pt>
                <c:pt idx="211">
                  <c:v>15.507</c:v>
                </c:pt>
                <c:pt idx="212">
                  <c:v>15.1067</c:v>
                </c:pt>
                <c:pt idx="213">
                  <c:v>14.7064</c:v>
                </c:pt>
                <c:pt idx="214">
                  <c:v>13.905800000000006</c:v>
                </c:pt>
                <c:pt idx="215">
                  <c:v>13.905800000000006</c:v>
                </c:pt>
                <c:pt idx="216">
                  <c:v>13.905800000000006</c:v>
                </c:pt>
                <c:pt idx="217">
                  <c:v>13.505500000000008</c:v>
                </c:pt>
                <c:pt idx="218">
                  <c:v>13.1052</c:v>
                </c:pt>
                <c:pt idx="219">
                  <c:v>13.505500000000008</c:v>
                </c:pt>
                <c:pt idx="220">
                  <c:v>13.1052</c:v>
                </c:pt>
                <c:pt idx="221">
                  <c:v>12.704899999999999</c:v>
                </c:pt>
                <c:pt idx="222">
                  <c:v>12.704899999999999</c:v>
                </c:pt>
                <c:pt idx="223">
                  <c:v>12.304600000000002</c:v>
                </c:pt>
                <c:pt idx="224">
                  <c:v>12.304600000000002</c:v>
                </c:pt>
                <c:pt idx="225">
                  <c:v>12.304600000000002</c:v>
                </c:pt>
                <c:pt idx="226">
                  <c:v>11.904300000000001</c:v>
                </c:pt>
                <c:pt idx="227">
                  <c:v>12.304600000000002</c:v>
                </c:pt>
                <c:pt idx="228">
                  <c:v>11.904300000000001</c:v>
                </c:pt>
                <c:pt idx="229">
                  <c:v>11.904300000000001</c:v>
                </c:pt>
              </c:numCache>
            </c:numRef>
          </c:yVal>
        </c:ser>
        <c:ser>
          <c:idx val="1"/>
          <c:order val="1"/>
          <c:tx>
            <c:v>Humidity Last 10 km</c:v>
          </c:tx>
          <c:xVal>
            <c:numRef>
              <c:f>'Calculated Data'!$O$912:$O$1508</c:f>
              <c:numCache>
                <c:formatCode>General</c:formatCode>
                <c:ptCount val="597"/>
                <c:pt idx="0">
                  <c:v>10.987125600000001</c:v>
                </c:pt>
                <c:pt idx="1">
                  <c:v>10.912144800000009</c:v>
                </c:pt>
                <c:pt idx="2">
                  <c:v>10.837164000000001</c:v>
                </c:pt>
                <c:pt idx="3">
                  <c:v>10.762183200000004</c:v>
                </c:pt>
                <c:pt idx="4">
                  <c:v>10.687202399999999</c:v>
                </c:pt>
                <c:pt idx="5">
                  <c:v>10.6076496</c:v>
                </c:pt>
                <c:pt idx="6">
                  <c:v>10.536326399999998</c:v>
                </c:pt>
                <c:pt idx="7">
                  <c:v>10.465003200000011</c:v>
                </c:pt>
                <c:pt idx="8">
                  <c:v>10.393680000000009</c:v>
                </c:pt>
                <c:pt idx="9">
                  <c:v>10.32235680000001</c:v>
                </c:pt>
                <c:pt idx="10">
                  <c:v>10.251033600000001</c:v>
                </c:pt>
                <c:pt idx="11">
                  <c:v>10.179710400000001</c:v>
                </c:pt>
                <c:pt idx="12">
                  <c:v>10.108387200000001</c:v>
                </c:pt>
                <c:pt idx="13">
                  <c:v>10.02578640000001</c:v>
                </c:pt>
                <c:pt idx="14">
                  <c:v>9.9562920000000048</c:v>
                </c:pt>
                <c:pt idx="15">
                  <c:v>9.8867976000000048</c:v>
                </c:pt>
                <c:pt idx="16">
                  <c:v>9.8173031999999996</c:v>
                </c:pt>
                <c:pt idx="17">
                  <c:v>9.7478087999999925</c:v>
                </c:pt>
                <c:pt idx="18">
                  <c:v>9.6783143999999997</c:v>
                </c:pt>
                <c:pt idx="19">
                  <c:v>9.6088199999999997</c:v>
                </c:pt>
                <c:pt idx="20">
                  <c:v>9.5393255999999997</c:v>
                </c:pt>
                <c:pt idx="21">
                  <c:v>9.4609920000000027</c:v>
                </c:pt>
                <c:pt idx="22">
                  <c:v>9.3951552000000067</c:v>
                </c:pt>
                <c:pt idx="23">
                  <c:v>9.3293183999999982</c:v>
                </c:pt>
                <c:pt idx="24">
                  <c:v>9.2634816000000004</c:v>
                </c:pt>
                <c:pt idx="25">
                  <c:v>9.1976448000000008</c:v>
                </c:pt>
                <c:pt idx="26">
                  <c:v>9.1318079999999995</c:v>
                </c:pt>
                <c:pt idx="27">
                  <c:v>9.0659712000000017</c:v>
                </c:pt>
                <c:pt idx="28">
                  <c:v>9.0001344000000003</c:v>
                </c:pt>
                <c:pt idx="29">
                  <c:v>8.934297599999999</c:v>
                </c:pt>
                <c:pt idx="30">
                  <c:v>8.8669368000000173</c:v>
                </c:pt>
                <c:pt idx="31">
                  <c:v>8.8029288000000001</c:v>
                </c:pt>
                <c:pt idx="32">
                  <c:v>8.7389207999999901</c:v>
                </c:pt>
                <c:pt idx="33">
                  <c:v>8.6749127999999995</c:v>
                </c:pt>
                <c:pt idx="34">
                  <c:v>8.6109048000000001</c:v>
                </c:pt>
                <c:pt idx="35">
                  <c:v>8.5468968000000007</c:v>
                </c:pt>
                <c:pt idx="36">
                  <c:v>8.4828888000000067</c:v>
                </c:pt>
                <c:pt idx="37">
                  <c:v>8.4188808000000002</c:v>
                </c:pt>
                <c:pt idx="38">
                  <c:v>8.3484719999999992</c:v>
                </c:pt>
                <c:pt idx="39">
                  <c:v>8.2862928000000018</c:v>
                </c:pt>
                <c:pt idx="40">
                  <c:v>8.2241135999999972</c:v>
                </c:pt>
                <c:pt idx="41">
                  <c:v>8.1619344000000016</c:v>
                </c:pt>
                <c:pt idx="42">
                  <c:v>8.0997552000000006</c:v>
                </c:pt>
                <c:pt idx="43">
                  <c:v>8.0375759999999996</c:v>
                </c:pt>
                <c:pt idx="44">
                  <c:v>7.9753968000000004</c:v>
                </c:pt>
                <c:pt idx="45">
                  <c:v>7.9132176000000003</c:v>
                </c:pt>
                <c:pt idx="46">
                  <c:v>7.8489047999999961</c:v>
                </c:pt>
                <c:pt idx="47">
                  <c:v>7.7885543999999953</c:v>
                </c:pt>
                <c:pt idx="48">
                  <c:v>7.7282040000000007</c:v>
                </c:pt>
                <c:pt idx="49">
                  <c:v>7.6678535999999919</c:v>
                </c:pt>
                <c:pt idx="50">
                  <c:v>7.6075031999999965</c:v>
                </c:pt>
                <c:pt idx="51">
                  <c:v>7.5471527999999966</c:v>
                </c:pt>
                <c:pt idx="52">
                  <c:v>7.4868024000000046</c:v>
                </c:pt>
                <c:pt idx="53">
                  <c:v>7.4264520000000003</c:v>
                </c:pt>
                <c:pt idx="54">
                  <c:v>7.3661015999999959</c:v>
                </c:pt>
                <c:pt idx="55">
                  <c:v>7.3005696000000011</c:v>
                </c:pt>
                <c:pt idx="56">
                  <c:v>7.2420480000000014</c:v>
                </c:pt>
                <c:pt idx="57">
                  <c:v>7.1835264000000008</c:v>
                </c:pt>
                <c:pt idx="58">
                  <c:v>7.1250047999999948</c:v>
                </c:pt>
                <c:pt idx="59">
                  <c:v>7.0664831999999995</c:v>
                </c:pt>
                <c:pt idx="60">
                  <c:v>7.0079616000000007</c:v>
                </c:pt>
                <c:pt idx="61">
                  <c:v>6.9494400000000063</c:v>
                </c:pt>
                <c:pt idx="62">
                  <c:v>6.890918399999995</c:v>
                </c:pt>
                <c:pt idx="63">
                  <c:v>6.827215199999995</c:v>
                </c:pt>
                <c:pt idx="64">
                  <c:v>6.7705224000000053</c:v>
                </c:pt>
                <c:pt idx="65">
                  <c:v>6.7138296000000004</c:v>
                </c:pt>
                <c:pt idx="66">
                  <c:v>6.657136799999992</c:v>
                </c:pt>
                <c:pt idx="67">
                  <c:v>6.6004439999999995</c:v>
                </c:pt>
                <c:pt idx="68">
                  <c:v>6.5437512000000009</c:v>
                </c:pt>
                <c:pt idx="69">
                  <c:v>6.4870583999999996</c:v>
                </c:pt>
                <c:pt idx="70">
                  <c:v>6.4303656000000045</c:v>
                </c:pt>
                <c:pt idx="71">
                  <c:v>6.3687960000000006</c:v>
                </c:pt>
                <c:pt idx="72">
                  <c:v>6.313931999999995</c:v>
                </c:pt>
                <c:pt idx="73">
                  <c:v>6.2590680000000045</c:v>
                </c:pt>
                <c:pt idx="74">
                  <c:v>6.2042040000000007</c:v>
                </c:pt>
                <c:pt idx="75">
                  <c:v>6.1493400000000014</c:v>
                </c:pt>
                <c:pt idx="76">
                  <c:v>6.0944759999999949</c:v>
                </c:pt>
                <c:pt idx="77">
                  <c:v>6.0396120000000044</c:v>
                </c:pt>
                <c:pt idx="78">
                  <c:v>5.9847480000000024</c:v>
                </c:pt>
                <c:pt idx="79">
                  <c:v>5.9298839999999995</c:v>
                </c:pt>
                <c:pt idx="80">
                  <c:v>5.8692288000000001</c:v>
                </c:pt>
                <c:pt idx="81">
                  <c:v>5.8143647999999954</c:v>
                </c:pt>
                <c:pt idx="82">
                  <c:v>5.7595008000000005</c:v>
                </c:pt>
                <c:pt idx="83">
                  <c:v>5.7046367999999985</c:v>
                </c:pt>
                <c:pt idx="84">
                  <c:v>5.6497728000000009</c:v>
                </c:pt>
                <c:pt idx="85">
                  <c:v>5.5949087999999954</c:v>
                </c:pt>
                <c:pt idx="86">
                  <c:v>5.5400447999999995</c:v>
                </c:pt>
                <c:pt idx="87">
                  <c:v>5.4851807999999975</c:v>
                </c:pt>
                <c:pt idx="88">
                  <c:v>5.4315360000000004</c:v>
                </c:pt>
                <c:pt idx="89">
                  <c:v>5.3785007999999985</c:v>
                </c:pt>
                <c:pt idx="90">
                  <c:v>5.3254655999999949</c:v>
                </c:pt>
                <c:pt idx="91">
                  <c:v>5.2724304000000002</c:v>
                </c:pt>
                <c:pt idx="92">
                  <c:v>5.2193952000000001</c:v>
                </c:pt>
                <c:pt idx="93">
                  <c:v>5.166360000000001</c:v>
                </c:pt>
                <c:pt idx="94">
                  <c:v>5.1090575999999954</c:v>
                </c:pt>
                <c:pt idx="95">
                  <c:v>5.0560223999999998</c:v>
                </c:pt>
                <c:pt idx="96">
                  <c:v>5.0029871999999962</c:v>
                </c:pt>
                <c:pt idx="97">
                  <c:v>4.9499520000000024</c:v>
                </c:pt>
                <c:pt idx="98">
                  <c:v>4.8969167999999952</c:v>
                </c:pt>
                <c:pt idx="99">
                  <c:v>4.8438816000000005</c:v>
                </c:pt>
                <c:pt idx="100">
                  <c:v>4.7908464000000004</c:v>
                </c:pt>
                <c:pt idx="101">
                  <c:v>4.7378111999999986</c:v>
                </c:pt>
                <c:pt idx="102">
                  <c:v>4.6805087999999975</c:v>
                </c:pt>
                <c:pt idx="103">
                  <c:v>4.6274735999999939</c:v>
                </c:pt>
                <c:pt idx="104">
                  <c:v>4.5744384</c:v>
                </c:pt>
                <c:pt idx="105">
                  <c:v>4.5214032000000008</c:v>
                </c:pt>
                <c:pt idx="106">
                  <c:v>4.4683680000000034</c:v>
                </c:pt>
                <c:pt idx="107">
                  <c:v>4.4153327999999998</c:v>
                </c:pt>
                <c:pt idx="108">
                  <c:v>4.3622975999999953</c:v>
                </c:pt>
                <c:pt idx="109">
                  <c:v>4.3092624000000077</c:v>
                </c:pt>
                <c:pt idx="110">
                  <c:v>4.2510456000000003</c:v>
                </c:pt>
                <c:pt idx="111">
                  <c:v>4.1998391999999996</c:v>
                </c:pt>
                <c:pt idx="112">
                  <c:v>4.1486328000000006</c:v>
                </c:pt>
                <c:pt idx="113">
                  <c:v>4.0974264000000007</c:v>
                </c:pt>
                <c:pt idx="114">
                  <c:v>4.0462199999999999</c:v>
                </c:pt>
                <c:pt idx="115">
                  <c:v>3.9950135999999987</c:v>
                </c:pt>
                <c:pt idx="116">
                  <c:v>3.9438072000000002</c:v>
                </c:pt>
                <c:pt idx="117">
                  <c:v>3.8926007999999981</c:v>
                </c:pt>
                <c:pt idx="118">
                  <c:v>3.8413944</c:v>
                </c:pt>
                <c:pt idx="119">
                  <c:v>3.7895784000000003</c:v>
                </c:pt>
                <c:pt idx="120">
                  <c:v>3.7402008000000002</c:v>
                </c:pt>
                <c:pt idx="121">
                  <c:v>3.6908232000000001</c:v>
                </c:pt>
                <c:pt idx="122">
                  <c:v>3.6414455999999977</c:v>
                </c:pt>
                <c:pt idx="123">
                  <c:v>3.592067999999998</c:v>
                </c:pt>
                <c:pt idx="124">
                  <c:v>3.5426903999999997</c:v>
                </c:pt>
                <c:pt idx="125">
                  <c:v>3.4933128</c:v>
                </c:pt>
                <c:pt idx="126">
                  <c:v>3.4439352000000012</c:v>
                </c:pt>
                <c:pt idx="127">
                  <c:v>3.3893760000000004</c:v>
                </c:pt>
                <c:pt idx="128">
                  <c:v>3.3418272</c:v>
                </c:pt>
                <c:pt idx="129">
                  <c:v>3.2942783999999987</c:v>
                </c:pt>
                <c:pt idx="130">
                  <c:v>3.2467296000000001</c:v>
                </c:pt>
                <c:pt idx="131">
                  <c:v>3.1991808000000002</c:v>
                </c:pt>
                <c:pt idx="132">
                  <c:v>3.1516319999999998</c:v>
                </c:pt>
                <c:pt idx="133">
                  <c:v>3.1040831999999998</c:v>
                </c:pt>
                <c:pt idx="134">
                  <c:v>3.0565343999999999</c:v>
                </c:pt>
                <c:pt idx="135">
                  <c:v>2.9940503999999977</c:v>
                </c:pt>
                <c:pt idx="136">
                  <c:v>2.9465015999999999</c:v>
                </c:pt>
                <c:pt idx="137">
                  <c:v>2.8989527999999987</c:v>
                </c:pt>
                <c:pt idx="138">
                  <c:v>2.8514039999999974</c:v>
                </c:pt>
                <c:pt idx="139">
                  <c:v>2.8038551999999974</c:v>
                </c:pt>
                <c:pt idx="140">
                  <c:v>2.7563063999999997</c:v>
                </c:pt>
                <c:pt idx="141">
                  <c:v>2.7087576000000002</c:v>
                </c:pt>
                <c:pt idx="142">
                  <c:v>2.6612088000000003</c:v>
                </c:pt>
                <c:pt idx="143">
                  <c:v>2.6136600000000003</c:v>
                </c:pt>
                <c:pt idx="144">
                  <c:v>2.5581863999999999</c:v>
                </c:pt>
                <c:pt idx="145">
                  <c:v>2.512466399999997</c:v>
                </c:pt>
                <c:pt idx="146">
                  <c:v>2.4667463999999977</c:v>
                </c:pt>
                <c:pt idx="147">
                  <c:v>2.4210263999999997</c:v>
                </c:pt>
                <c:pt idx="148">
                  <c:v>2.3753063999999977</c:v>
                </c:pt>
                <c:pt idx="149">
                  <c:v>2.3295863999999997</c:v>
                </c:pt>
                <c:pt idx="150">
                  <c:v>2.2838664000000004</c:v>
                </c:pt>
                <c:pt idx="151">
                  <c:v>2.2381463999999998</c:v>
                </c:pt>
                <c:pt idx="152">
                  <c:v>2.1774912000000022</c:v>
                </c:pt>
                <c:pt idx="153">
                  <c:v>2.1317712000000002</c:v>
                </c:pt>
                <c:pt idx="154">
                  <c:v>2.0860512</c:v>
                </c:pt>
                <c:pt idx="155">
                  <c:v>2.0403312000000038</c:v>
                </c:pt>
                <c:pt idx="156">
                  <c:v>1.9946112</c:v>
                </c:pt>
                <c:pt idx="157">
                  <c:v>1.9488911999999998</c:v>
                </c:pt>
                <c:pt idx="158">
                  <c:v>1.9031711999999998</c:v>
                </c:pt>
                <c:pt idx="159">
                  <c:v>1.8574511999999999</c:v>
                </c:pt>
                <c:pt idx="160">
                  <c:v>1.8028920000000002</c:v>
                </c:pt>
                <c:pt idx="161">
                  <c:v>1.757172</c:v>
                </c:pt>
                <c:pt idx="162">
                  <c:v>1.711452</c:v>
                </c:pt>
                <c:pt idx="163">
                  <c:v>1.665732</c:v>
                </c:pt>
                <c:pt idx="164">
                  <c:v>1.6200120000000013</c:v>
                </c:pt>
                <c:pt idx="165">
                  <c:v>1.5742920000000002</c:v>
                </c:pt>
                <c:pt idx="166">
                  <c:v>1.528572</c:v>
                </c:pt>
                <c:pt idx="167">
                  <c:v>1.4828520000000001</c:v>
                </c:pt>
                <c:pt idx="168">
                  <c:v>1.437131999999999</c:v>
                </c:pt>
                <c:pt idx="169">
                  <c:v>1.3901928000000001</c:v>
                </c:pt>
                <c:pt idx="170">
                  <c:v>1.3463015999999999</c:v>
                </c:pt>
                <c:pt idx="171">
                  <c:v>1.3024104000000001</c:v>
                </c:pt>
                <c:pt idx="172">
                  <c:v>1.2585191999999998</c:v>
                </c:pt>
                <c:pt idx="173">
                  <c:v>1.2146279999999998</c:v>
                </c:pt>
                <c:pt idx="174">
                  <c:v>1.1707368</c:v>
                </c:pt>
                <c:pt idx="175">
                  <c:v>1.1268456</c:v>
                </c:pt>
                <c:pt idx="176">
                  <c:v>1.0829544</c:v>
                </c:pt>
                <c:pt idx="177">
                  <c:v>1.0329671999999999</c:v>
                </c:pt>
                <c:pt idx="178">
                  <c:v>0.99090480000000003</c:v>
                </c:pt>
                <c:pt idx="179">
                  <c:v>0.94884239999999997</c:v>
                </c:pt>
                <c:pt idx="180">
                  <c:v>0.90678000000000014</c:v>
                </c:pt>
                <c:pt idx="181">
                  <c:v>0.86471760000000064</c:v>
                </c:pt>
                <c:pt idx="182">
                  <c:v>0.82265520000000081</c:v>
                </c:pt>
                <c:pt idx="183">
                  <c:v>0.78059279999999931</c:v>
                </c:pt>
                <c:pt idx="184">
                  <c:v>0.73853040000000003</c:v>
                </c:pt>
                <c:pt idx="185">
                  <c:v>0.69555360000000011</c:v>
                </c:pt>
                <c:pt idx="186">
                  <c:v>0.65532000000000068</c:v>
                </c:pt>
                <c:pt idx="187">
                  <c:v>0.61508640000000003</c:v>
                </c:pt>
                <c:pt idx="188">
                  <c:v>0.57485280000000005</c:v>
                </c:pt>
                <c:pt idx="189">
                  <c:v>0.53461919999999996</c:v>
                </c:pt>
                <c:pt idx="190">
                  <c:v>0.49438560000000048</c:v>
                </c:pt>
                <c:pt idx="191">
                  <c:v>0.45415200000000006</c:v>
                </c:pt>
                <c:pt idx="192">
                  <c:v>0.41391840000000041</c:v>
                </c:pt>
                <c:pt idx="193">
                  <c:v>0.37368480000000043</c:v>
                </c:pt>
                <c:pt idx="194">
                  <c:v>0.36606480000000041</c:v>
                </c:pt>
                <c:pt idx="195">
                  <c:v>0.36606480000000041</c:v>
                </c:pt>
                <c:pt idx="196">
                  <c:v>0.36606480000000041</c:v>
                </c:pt>
                <c:pt idx="197">
                  <c:v>0.36606480000000041</c:v>
                </c:pt>
                <c:pt idx="198">
                  <c:v>0.36606480000000041</c:v>
                </c:pt>
                <c:pt idx="199">
                  <c:v>0.36606480000000041</c:v>
                </c:pt>
                <c:pt idx="200">
                  <c:v>0.36606480000000041</c:v>
                </c:pt>
                <c:pt idx="201">
                  <c:v>0.36606480000000041</c:v>
                </c:pt>
                <c:pt idx="202">
                  <c:v>0.36606480000000041</c:v>
                </c:pt>
                <c:pt idx="203">
                  <c:v>0.36606480000000041</c:v>
                </c:pt>
                <c:pt idx="204">
                  <c:v>0.36606480000000041</c:v>
                </c:pt>
                <c:pt idx="205">
                  <c:v>0.36606480000000041</c:v>
                </c:pt>
                <c:pt idx="206">
                  <c:v>0.36606480000000041</c:v>
                </c:pt>
                <c:pt idx="207">
                  <c:v>0.36606480000000041</c:v>
                </c:pt>
                <c:pt idx="208">
                  <c:v>0.36606480000000041</c:v>
                </c:pt>
                <c:pt idx="209">
                  <c:v>0.36606480000000041</c:v>
                </c:pt>
                <c:pt idx="210">
                  <c:v>0.36606480000000041</c:v>
                </c:pt>
                <c:pt idx="211">
                  <c:v>0.36606480000000041</c:v>
                </c:pt>
                <c:pt idx="212">
                  <c:v>0.36606480000000041</c:v>
                </c:pt>
                <c:pt idx="213">
                  <c:v>0.36606480000000041</c:v>
                </c:pt>
                <c:pt idx="214">
                  <c:v>0.36606480000000041</c:v>
                </c:pt>
                <c:pt idx="215">
                  <c:v>0.36606480000000041</c:v>
                </c:pt>
                <c:pt idx="216">
                  <c:v>0.36606480000000041</c:v>
                </c:pt>
                <c:pt idx="217">
                  <c:v>0.36606480000000041</c:v>
                </c:pt>
                <c:pt idx="218">
                  <c:v>0.36606480000000041</c:v>
                </c:pt>
                <c:pt idx="219">
                  <c:v>0.36606480000000041</c:v>
                </c:pt>
                <c:pt idx="220">
                  <c:v>0.36606480000000041</c:v>
                </c:pt>
                <c:pt idx="221">
                  <c:v>0.36606480000000041</c:v>
                </c:pt>
                <c:pt idx="222">
                  <c:v>0.36606480000000041</c:v>
                </c:pt>
                <c:pt idx="223">
                  <c:v>0.36606480000000041</c:v>
                </c:pt>
                <c:pt idx="224">
                  <c:v>0.36606480000000041</c:v>
                </c:pt>
                <c:pt idx="225">
                  <c:v>0.36606480000000041</c:v>
                </c:pt>
                <c:pt idx="226">
                  <c:v>0.36606480000000041</c:v>
                </c:pt>
                <c:pt idx="227">
                  <c:v>0.36606480000000041</c:v>
                </c:pt>
                <c:pt idx="228">
                  <c:v>0.36606480000000041</c:v>
                </c:pt>
                <c:pt idx="229">
                  <c:v>0.36606480000000041</c:v>
                </c:pt>
                <c:pt idx="230">
                  <c:v>0.36606480000000041</c:v>
                </c:pt>
                <c:pt idx="231">
                  <c:v>0.36606480000000041</c:v>
                </c:pt>
                <c:pt idx="232">
                  <c:v>0.36606480000000041</c:v>
                </c:pt>
                <c:pt idx="233">
                  <c:v>0.36606480000000041</c:v>
                </c:pt>
                <c:pt idx="234">
                  <c:v>0.36606480000000041</c:v>
                </c:pt>
                <c:pt idx="235">
                  <c:v>0.36606480000000041</c:v>
                </c:pt>
                <c:pt idx="236">
                  <c:v>0.36606480000000041</c:v>
                </c:pt>
                <c:pt idx="237">
                  <c:v>0.36606480000000041</c:v>
                </c:pt>
                <c:pt idx="238">
                  <c:v>0.36606480000000041</c:v>
                </c:pt>
                <c:pt idx="239">
                  <c:v>0.36606480000000041</c:v>
                </c:pt>
                <c:pt idx="240">
                  <c:v>0.36606480000000041</c:v>
                </c:pt>
                <c:pt idx="241">
                  <c:v>0.36606480000000041</c:v>
                </c:pt>
                <c:pt idx="242">
                  <c:v>0.36606480000000041</c:v>
                </c:pt>
                <c:pt idx="243">
                  <c:v>0.36606480000000041</c:v>
                </c:pt>
                <c:pt idx="244">
                  <c:v>0.36606480000000041</c:v>
                </c:pt>
                <c:pt idx="245">
                  <c:v>0.36606480000000041</c:v>
                </c:pt>
                <c:pt idx="246">
                  <c:v>0.36606480000000041</c:v>
                </c:pt>
                <c:pt idx="247">
                  <c:v>0.36606480000000041</c:v>
                </c:pt>
                <c:pt idx="248">
                  <c:v>0.36606480000000041</c:v>
                </c:pt>
                <c:pt idx="249">
                  <c:v>0.36606480000000041</c:v>
                </c:pt>
                <c:pt idx="250">
                  <c:v>0.36606480000000041</c:v>
                </c:pt>
                <c:pt idx="251">
                  <c:v>0.36606480000000041</c:v>
                </c:pt>
                <c:pt idx="252">
                  <c:v>0.36606480000000041</c:v>
                </c:pt>
                <c:pt idx="253">
                  <c:v>0.36606480000000041</c:v>
                </c:pt>
                <c:pt idx="254">
                  <c:v>0.36606480000000041</c:v>
                </c:pt>
                <c:pt idx="255">
                  <c:v>0.36606480000000041</c:v>
                </c:pt>
                <c:pt idx="256">
                  <c:v>0.36606480000000041</c:v>
                </c:pt>
                <c:pt idx="257">
                  <c:v>0.36606480000000041</c:v>
                </c:pt>
                <c:pt idx="258">
                  <c:v>0.36606480000000041</c:v>
                </c:pt>
                <c:pt idx="259">
                  <c:v>0.36606480000000041</c:v>
                </c:pt>
                <c:pt idx="260">
                  <c:v>0.36606480000000041</c:v>
                </c:pt>
                <c:pt idx="261">
                  <c:v>0.36606480000000041</c:v>
                </c:pt>
                <c:pt idx="262">
                  <c:v>0.36606480000000041</c:v>
                </c:pt>
                <c:pt idx="263">
                  <c:v>0.36606480000000041</c:v>
                </c:pt>
                <c:pt idx="264">
                  <c:v>0.36606480000000041</c:v>
                </c:pt>
                <c:pt idx="265">
                  <c:v>0.36606480000000041</c:v>
                </c:pt>
                <c:pt idx="266">
                  <c:v>0.36606480000000041</c:v>
                </c:pt>
                <c:pt idx="267">
                  <c:v>0.36606480000000041</c:v>
                </c:pt>
                <c:pt idx="268">
                  <c:v>0.36606480000000041</c:v>
                </c:pt>
                <c:pt idx="269">
                  <c:v>0.36606480000000041</c:v>
                </c:pt>
                <c:pt idx="270">
                  <c:v>0.36606480000000041</c:v>
                </c:pt>
                <c:pt idx="271">
                  <c:v>0.36606480000000041</c:v>
                </c:pt>
                <c:pt idx="272">
                  <c:v>0.36606480000000041</c:v>
                </c:pt>
                <c:pt idx="273">
                  <c:v>0.36606480000000041</c:v>
                </c:pt>
                <c:pt idx="274">
                  <c:v>0.36606480000000041</c:v>
                </c:pt>
                <c:pt idx="275">
                  <c:v>0.36606480000000041</c:v>
                </c:pt>
                <c:pt idx="276">
                  <c:v>0.36606480000000041</c:v>
                </c:pt>
                <c:pt idx="277">
                  <c:v>0.36606480000000041</c:v>
                </c:pt>
                <c:pt idx="278">
                  <c:v>0.36606480000000041</c:v>
                </c:pt>
                <c:pt idx="279">
                  <c:v>0.36606480000000041</c:v>
                </c:pt>
                <c:pt idx="280">
                  <c:v>0.36606480000000041</c:v>
                </c:pt>
                <c:pt idx="281">
                  <c:v>0.36606480000000041</c:v>
                </c:pt>
                <c:pt idx="282">
                  <c:v>0.36606480000000041</c:v>
                </c:pt>
                <c:pt idx="283">
                  <c:v>0.36606480000000041</c:v>
                </c:pt>
                <c:pt idx="284">
                  <c:v>0.36606480000000041</c:v>
                </c:pt>
                <c:pt idx="285">
                  <c:v>0.36606480000000041</c:v>
                </c:pt>
                <c:pt idx="286">
                  <c:v>0.36606480000000041</c:v>
                </c:pt>
                <c:pt idx="287">
                  <c:v>0.36606480000000041</c:v>
                </c:pt>
                <c:pt idx="288">
                  <c:v>0.36606480000000041</c:v>
                </c:pt>
                <c:pt idx="289">
                  <c:v>0.36606480000000041</c:v>
                </c:pt>
                <c:pt idx="290">
                  <c:v>0.36606480000000041</c:v>
                </c:pt>
                <c:pt idx="291">
                  <c:v>0.36606480000000041</c:v>
                </c:pt>
                <c:pt idx="292">
                  <c:v>0.36606480000000041</c:v>
                </c:pt>
                <c:pt idx="293">
                  <c:v>0.36606480000000041</c:v>
                </c:pt>
                <c:pt idx="294">
                  <c:v>0.36606480000000041</c:v>
                </c:pt>
                <c:pt idx="295">
                  <c:v>0.36606480000000041</c:v>
                </c:pt>
                <c:pt idx="296">
                  <c:v>0.36606480000000041</c:v>
                </c:pt>
                <c:pt idx="297">
                  <c:v>0.36606480000000041</c:v>
                </c:pt>
                <c:pt idx="298">
                  <c:v>0.36606480000000041</c:v>
                </c:pt>
                <c:pt idx="299">
                  <c:v>0.36606480000000041</c:v>
                </c:pt>
                <c:pt idx="300">
                  <c:v>0.36606480000000041</c:v>
                </c:pt>
                <c:pt idx="301">
                  <c:v>0.36606480000000041</c:v>
                </c:pt>
                <c:pt idx="302">
                  <c:v>0.36606480000000041</c:v>
                </c:pt>
                <c:pt idx="303">
                  <c:v>0.36606480000000041</c:v>
                </c:pt>
                <c:pt idx="304">
                  <c:v>0.36606480000000041</c:v>
                </c:pt>
                <c:pt idx="305">
                  <c:v>0.36606480000000041</c:v>
                </c:pt>
                <c:pt idx="306">
                  <c:v>0.36606480000000041</c:v>
                </c:pt>
                <c:pt idx="307">
                  <c:v>0.36606480000000041</c:v>
                </c:pt>
                <c:pt idx="308">
                  <c:v>0.36606480000000041</c:v>
                </c:pt>
                <c:pt idx="309">
                  <c:v>0.36606480000000041</c:v>
                </c:pt>
                <c:pt idx="310">
                  <c:v>0.36606480000000041</c:v>
                </c:pt>
                <c:pt idx="311">
                  <c:v>0.36606480000000041</c:v>
                </c:pt>
                <c:pt idx="312">
                  <c:v>0.36606480000000041</c:v>
                </c:pt>
                <c:pt idx="313">
                  <c:v>0.36606480000000041</c:v>
                </c:pt>
                <c:pt idx="314">
                  <c:v>0.36606480000000041</c:v>
                </c:pt>
                <c:pt idx="315">
                  <c:v>0.36606480000000041</c:v>
                </c:pt>
                <c:pt idx="316">
                  <c:v>0.36606480000000041</c:v>
                </c:pt>
                <c:pt idx="317">
                  <c:v>0.36606480000000041</c:v>
                </c:pt>
                <c:pt idx="318">
                  <c:v>0.36606480000000041</c:v>
                </c:pt>
                <c:pt idx="319">
                  <c:v>0.36606480000000041</c:v>
                </c:pt>
                <c:pt idx="320">
                  <c:v>0.36606480000000041</c:v>
                </c:pt>
                <c:pt idx="321">
                  <c:v>0.36606480000000041</c:v>
                </c:pt>
                <c:pt idx="322">
                  <c:v>0.36606480000000041</c:v>
                </c:pt>
                <c:pt idx="323">
                  <c:v>0.36606480000000041</c:v>
                </c:pt>
                <c:pt idx="324">
                  <c:v>0.36606480000000041</c:v>
                </c:pt>
                <c:pt idx="325">
                  <c:v>0.36606480000000041</c:v>
                </c:pt>
                <c:pt idx="326">
                  <c:v>0.36606480000000041</c:v>
                </c:pt>
                <c:pt idx="327">
                  <c:v>0.36606480000000041</c:v>
                </c:pt>
                <c:pt idx="328">
                  <c:v>0.36606480000000041</c:v>
                </c:pt>
                <c:pt idx="329">
                  <c:v>0.36606480000000041</c:v>
                </c:pt>
                <c:pt idx="330">
                  <c:v>0.36606480000000041</c:v>
                </c:pt>
                <c:pt idx="331">
                  <c:v>0.36606480000000041</c:v>
                </c:pt>
                <c:pt idx="332">
                  <c:v>0.36606480000000041</c:v>
                </c:pt>
                <c:pt idx="333">
                  <c:v>0.36606480000000041</c:v>
                </c:pt>
                <c:pt idx="334">
                  <c:v>0.36606480000000041</c:v>
                </c:pt>
                <c:pt idx="335">
                  <c:v>0.36606480000000041</c:v>
                </c:pt>
                <c:pt idx="336">
                  <c:v>0.36606480000000041</c:v>
                </c:pt>
                <c:pt idx="337">
                  <c:v>0.36606480000000041</c:v>
                </c:pt>
                <c:pt idx="338">
                  <c:v>0.22158960000000003</c:v>
                </c:pt>
                <c:pt idx="339">
                  <c:v>0.22158960000000003</c:v>
                </c:pt>
                <c:pt idx="340">
                  <c:v>0.22158960000000003</c:v>
                </c:pt>
                <c:pt idx="341">
                  <c:v>0.22158960000000003</c:v>
                </c:pt>
                <c:pt idx="342">
                  <c:v>0.22158960000000003</c:v>
                </c:pt>
                <c:pt idx="343">
                  <c:v>0.22158960000000003</c:v>
                </c:pt>
                <c:pt idx="344">
                  <c:v>0.22158960000000003</c:v>
                </c:pt>
                <c:pt idx="345">
                  <c:v>0.22158960000000003</c:v>
                </c:pt>
                <c:pt idx="346">
                  <c:v>0.22158960000000003</c:v>
                </c:pt>
                <c:pt idx="347">
                  <c:v>0.22158960000000003</c:v>
                </c:pt>
                <c:pt idx="348">
                  <c:v>0.22158960000000003</c:v>
                </c:pt>
                <c:pt idx="349">
                  <c:v>0.22158960000000003</c:v>
                </c:pt>
                <c:pt idx="350">
                  <c:v>0.22158960000000003</c:v>
                </c:pt>
                <c:pt idx="351">
                  <c:v>0.22158960000000003</c:v>
                </c:pt>
                <c:pt idx="352">
                  <c:v>0.22158960000000003</c:v>
                </c:pt>
                <c:pt idx="353">
                  <c:v>0.22158960000000003</c:v>
                </c:pt>
                <c:pt idx="354">
                  <c:v>0.22158960000000003</c:v>
                </c:pt>
                <c:pt idx="355">
                  <c:v>0.22158960000000003</c:v>
                </c:pt>
                <c:pt idx="356">
                  <c:v>0.22158960000000003</c:v>
                </c:pt>
                <c:pt idx="357">
                  <c:v>0.22158960000000003</c:v>
                </c:pt>
                <c:pt idx="358">
                  <c:v>0.22158960000000003</c:v>
                </c:pt>
                <c:pt idx="359">
                  <c:v>0.22158960000000003</c:v>
                </c:pt>
                <c:pt idx="360">
                  <c:v>0.22158960000000003</c:v>
                </c:pt>
                <c:pt idx="361">
                  <c:v>0.22158960000000003</c:v>
                </c:pt>
                <c:pt idx="362">
                  <c:v>0.22158960000000003</c:v>
                </c:pt>
                <c:pt idx="363">
                  <c:v>0.22158960000000003</c:v>
                </c:pt>
                <c:pt idx="364">
                  <c:v>0.22158960000000003</c:v>
                </c:pt>
                <c:pt idx="365">
                  <c:v>0.22158960000000003</c:v>
                </c:pt>
                <c:pt idx="366">
                  <c:v>0.22158960000000003</c:v>
                </c:pt>
                <c:pt idx="367">
                  <c:v>0.22158960000000003</c:v>
                </c:pt>
                <c:pt idx="368">
                  <c:v>0.22158960000000003</c:v>
                </c:pt>
                <c:pt idx="369">
                  <c:v>0.22158960000000003</c:v>
                </c:pt>
                <c:pt idx="370">
                  <c:v>0.22158960000000003</c:v>
                </c:pt>
                <c:pt idx="371">
                  <c:v>0.22158960000000003</c:v>
                </c:pt>
                <c:pt idx="372">
                  <c:v>0.22158960000000003</c:v>
                </c:pt>
                <c:pt idx="373">
                  <c:v>0.22158960000000003</c:v>
                </c:pt>
                <c:pt idx="374">
                  <c:v>0.22158960000000003</c:v>
                </c:pt>
                <c:pt idx="375">
                  <c:v>0.22158960000000003</c:v>
                </c:pt>
                <c:pt idx="376">
                  <c:v>0.22158960000000003</c:v>
                </c:pt>
                <c:pt idx="377">
                  <c:v>0.22158960000000003</c:v>
                </c:pt>
                <c:pt idx="378">
                  <c:v>0.22158960000000003</c:v>
                </c:pt>
                <c:pt idx="379">
                  <c:v>0.22158960000000003</c:v>
                </c:pt>
                <c:pt idx="380">
                  <c:v>0.22158960000000003</c:v>
                </c:pt>
                <c:pt idx="381">
                  <c:v>0.22158960000000003</c:v>
                </c:pt>
                <c:pt idx="382">
                  <c:v>0.22158960000000003</c:v>
                </c:pt>
                <c:pt idx="383">
                  <c:v>0.22158960000000003</c:v>
                </c:pt>
                <c:pt idx="384">
                  <c:v>0.22158960000000003</c:v>
                </c:pt>
                <c:pt idx="385">
                  <c:v>0.22158960000000003</c:v>
                </c:pt>
                <c:pt idx="386">
                  <c:v>0.22158960000000003</c:v>
                </c:pt>
                <c:pt idx="387">
                  <c:v>0.22158960000000003</c:v>
                </c:pt>
                <c:pt idx="388">
                  <c:v>0.22158960000000003</c:v>
                </c:pt>
                <c:pt idx="389">
                  <c:v>0.22158960000000003</c:v>
                </c:pt>
                <c:pt idx="390">
                  <c:v>0.22158960000000003</c:v>
                </c:pt>
                <c:pt idx="391">
                  <c:v>0.22158960000000003</c:v>
                </c:pt>
                <c:pt idx="392">
                  <c:v>0.22158960000000003</c:v>
                </c:pt>
                <c:pt idx="393">
                  <c:v>0.22158960000000003</c:v>
                </c:pt>
                <c:pt idx="394">
                  <c:v>0.22158960000000003</c:v>
                </c:pt>
                <c:pt idx="395">
                  <c:v>0.22158960000000003</c:v>
                </c:pt>
                <c:pt idx="396">
                  <c:v>0.22158960000000003</c:v>
                </c:pt>
                <c:pt idx="397">
                  <c:v>0.22158960000000003</c:v>
                </c:pt>
                <c:pt idx="398">
                  <c:v>0.22158960000000003</c:v>
                </c:pt>
                <c:pt idx="399">
                  <c:v>0.22158960000000003</c:v>
                </c:pt>
                <c:pt idx="400">
                  <c:v>0.22158960000000003</c:v>
                </c:pt>
                <c:pt idx="401">
                  <c:v>0.22158960000000003</c:v>
                </c:pt>
                <c:pt idx="402">
                  <c:v>0.22158960000000003</c:v>
                </c:pt>
                <c:pt idx="403">
                  <c:v>0.22158960000000003</c:v>
                </c:pt>
                <c:pt idx="404">
                  <c:v>0.22158960000000003</c:v>
                </c:pt>
                <c:pt idx="405">
                  <c:v>0.22158960000000003</c:v>
                </c:pt>
                <c:pt idx="406">
                  <c:v>0.22158960000000003</c:v>
                </c:pt>
                <c:pt idx="407">
                  <c:v>0.22158960000000003</c:v>
                </c:pt>
                <c:pt idx="408">
                  <c:v>0.22158960000000003</c:v>
                </c:pt>
                <c:pt idx="409">
                  <c:v>0.22158960000000003</c:v>
                </c:pt>
                <c:pt idx="410">
                  <c:v>0.22158960000000003</c:v>
                </c:pt>
                <c:pt idx="411">
                  <c:v>0.22158960000000003</c:v>
                </c:pt>
                <c:pt idx="412">
                  <c:v>0.22158960000000003</c:v>
                </c:pt>
                <c:pt idx="413">
                  <c:v>0.22158960000000003</c:v>
                </c:pt>
                <c:pt idx="414">
                  <c:v>0.22158960000000003</c:v>
                </c:pt>
                <c:pt idx="415">
                  <c:v>0.22158960000000003</c:v>
                </c:pt>
                <c:pt idx="416">
                  <c:v>0.22158960000000003</c:v>
                </c:pt>
                <c:pt idx="417">
                  <c:v>0.22158960000000003</c:v>
                </c:pt>
                <c:pt idx="418">
                  <c:v>0.22158960000000003</c:v>
                </c:pt>
                <c:pt idx="419">
                  <c:v>0.22158960000000003</c:v>
                </c:pt>
                <c:pt idx="420">
                  <c:v>0.22158960000000003</c:v>
                </c:pt>
                <c:pt idx="421">
                  <c:v>0.22158960000000003</c:v>
                </c:pt>
                <c:pt idx="422">
                  <c:v>0.22158960000000003</c:v>
                </c:pt>
                <c:pt idx="423">
                  <c:v>0.22158960000000003</c:v>
                </c:pt>
                <c:pt idx="424">
                  <c:v>0.22158960000000003</c:v>
                </c:pt>
                <c:pt idx="425">
                  <c:v>0.22158960000000003</c:v>
                </c:pt>
                <c:pt idx="426">
                  <c:v>0.22158960000000003</c:v>
                </c:pt>
                <c:pt idx="427">
                  <c:v>0.22158960000000003</c:v>
                </c:pt>
                <c:pt idx="428">
                  <c:v>0.22158960000000003</c:v>
                </c:pt>
                <c:pt idx="429">
                  <c:v>0.22158960000000003</c:v>
                </c:pt>
                <c:pt idx="430">
                  <c:v>0.22158960000000003</c:v>
                </c:pt>
                <c:pt idx="431">
                  <c:v>0.22158960000000003</c:v>
                </c:pt>
                <c:pt idx="432">
                  <c:v>0.22158960000000003</c:v>
                </c:pt>
                <c:pt idx="433">
                  <c:v>0.22158960000000003</c:v>
                </c:pt>
                <c:pt idx="434">
                  <c:v>0.22158960000000003</c:v>
                </c:pt>
                <c:pt idx="435">
                  <c:v>0.22158960000000003</c:v>
                </c:pt>
                <c:pt idx="436">
                  <c:v>0.22158960000000003</c:v>
                </c:pt>
                <c:pt idx="437">
                  <c:v>0.22158960000000003</c:v>
                </c:pt>
                <c:pt idx="438">
                  <c:v>0.22158960000000003</c:v>
                </c:pt>
                <c:pt idx="439">
                  <c:v>0.22158960000000003</c:v>
                </c:pt>
                <c:pt idx="440">
                  <c:v>0.22158960000000003</c:v>
                </c:pt>
                <c:pt idx="441">
                  <c:v>0.22158960000000003</c:v>
                </c:pt>
                <c:pt idx="442">
                  <c:v>0.22158960000000003</c:v>
                </c:pt>
                <c:pt idx="443">
                  <c:v>0.22158960000000003</c:v>
                </c:pt>
                <c:pt idx="444">
                  <c:v>0.22158960000000003</c:v>
                </c:pt>
                <c:pt idx="445">
                  <c:v>0.22158960000000003</c:v>
                </c:pt>
                <c:pt idx="446">
                  <c:v>0.22158960000000003</c:v>
                </c:pt>
                <c:pt idx="447">
                  <c:v>0.22158960000000003</c:v>
                </c:pt>
                <c:pt idx="448">
                  <c:v>0.22158960000000003</c:v>
                </c:pt>
                <c:pt idx="449">
                  <c:v>0.22158960000000003</c:v>
                </c:pt>
                <c:pt idx="450">
                  <c:v>0.22158960000000003</c:v>
                </c:pt>
                <c:pt idx="451">
                  <c:v>0.22158960000000003</c:v>
                </c:pt>
                <c:pt idx="452">
                  <c:v>0.22158960000000003</c:v>
                </c:pt>
                <c:pt idx="453">
                  <c:v>0.22158960000000003</c:v>
                </c:pt>
                <c:pt idx="454">
                  <c:v>0.22158960000000003</c:v>
                </c:pt>
                <c:pt idx="455">
                  <c:v>0.22158960000000003</c:v>
                </c:pt>
                <c:pt idx="456">
                  <c:v>0.22158960000000003</c:v>
                </c:pt>
                <c:pt idx="457">
                  <c:v>0.22158960000000003</c:v>
                </c:pt>
                <c:pt idx="458">
                  <c:v>0.22158960000000003</c:v>
                </c:pt>
                <c:pt idx="459">
                  <c:v>0.22158960000000003</c:v>
                </c:pt>
                <c:pt idx="460">
                  <c:v>0.22158960000000003</c:v>
                </c:pt>
                <c:pt idx="461">
                  <c:v>0.22158960000000003</c:v>
                </c:pt>
                <c:pt idx="462">
                  <c:v>0.22158960000000003</c:v>
                </c:pt>
                <c:pt idx="463">
                  <c:v>0.22158960000000003</c:v>
                </c:pt>
                <c:pt idx="464">
                  <c:v>0.22158960000000003</c:v>
                </c:pt>
                <c:pt idx="465">
                  <c:v>0.22158960000000003</c:v>
                </c:pt>
                <c:pt idx="466">
                  <c:v>0.22158960000000003</c:v>
                </c:pt>
                <c:pt idx="467">
                  <c:v>0.22158960000000003</c:v>
                </c:pt>
                <c:pt idx="468">
                  <c:v>0.22158960000000003</c:v>
                </c:pt>
                <c:pt idx="469">
                  <c:v>0.22158960000000003</c:v>
                </c:pt>
                <c:pt idx="470">
                  <c:v>0.22158960000000003</c:v>
                </c:pt>
                <c:pt idx="471">
                  <c:v>0.22158960000000003</c:v>
                </c:pt>
                <c:pt idx="472">
                  <c:v>0.22158960000000003</c:v>
                </c:pt>
                <c:pt idx="473">
                  <c:v>0.22158960000000003</c:v>
                </c:pt>
                <c:pt idx="474">
                  <c:v>0.22158960000000003</c:v>
                </c:pt>
                <c:pt idx="475">
                  <c:v>0.22158960000000003</c:v>
                </c:pt>
                <c:pt idx="476">
                  <c:v>0.22158960000000003</c:v>
                </c:pt>
                <c:pt idx="477">
                  <c:v>0.22158960000000003</c:v>
                </c:pt>
                <c:pt idx="478">
                  <c:v>0.22158960000000003</c:v>
                </c:pt>
                <c:pt idx="479">
                  <c:v>0.22158960000000003</c:v>
                </c:pt>
                <c:pt idx="480">
                  <c:v>0.22158960000000003</c:v>
                </c:pt>
                <c:pt idx="481">
                  <c:v>0.22158960000000003</c:v>
                </c:pt>
                <c:pt idx="482">
                  <c:v>0.22158960000000003</c:v>
                </c:pt>
                <c:pt idx="483">
                  <c:v>0.22158960000000003</c:v>
                </c:pt>
                <c:pt idx="484">
                  <c:v>0.22158960000000003</c:v>
                </c:pt>
                <c:pt idx="485">
                  <c:v>0.22158960000000003</c:v>
                </c:pt>
                <c:pt idx="486">
                  <c:v>0.22158960000000003</c:v>
                </c:pt>
                <c:pt idx="487">
                  <c:v>0.22158960000000003</c:v>
                </c:pt>
                <c:pt idx="488">
                  <c:v>0.22158960000000003</c:v>
                </c:pt>
                <c:pt idx="489">
                  <c:v>0.22158960000000003</c:v>
                </c:pt>
                <c:pt idx="490">
                  <c:v>0.22158960000000003</c:v>
                </c:pt>
                <c:pt idx="491">
                  <c:v>0.22158960000000003</c:v>
                </c:pt>
                <c:pt idx="492">
                  <c:v>0.22158960000000003</c:v>
                </c:pt>
                <c:pt idx="493">
                  <c:v>0.22158960000000003</c:v>
                </c:pt>
                <c:pt idx="494">
                  <c:v>0.22158960000000003</c:v>
                </c:pt>
                <c:pt idx="495">
                  <c:v>0.22158960000000003</c:v>
                </c:pt>
                <c:pt idx="496">
                  <c:v>0.22158960000000003</c:v>
                </c:pt>
                <c:pt idx="497">
                  <c:v>0.22158960000000003</c:v>
                </c:pt>
                <c:pt idx="498">
                  <c:v>0.22158960000000003</c:v>
                </c:pt>
                <c:pt idx="499">
                  <c:v>0.22158960000000003</c:v>
                </c:pt>
                <c:pt idx="500">
                  <c:v>0.22158960000000003</c:v>
                </c:pt>
                <c:pt idx="501">
                  <c:v>0.22158960000000003</c:v>
                </c:pt>
                <c:pt idx="502">
                  <c:v>0.22158960000000003</c:v>
                </c:pt>
                <c:pt idx="503">
                  <c:v>0.22158960000000003</c:v>
                </c:pt>
                <c:pt idx="504">
                  <c:v>0.22158960000000003</c:v>
                </c:pt>
                <c:pt idx="505">
                  <c:v>0.22158960000000003</c:v>
                </c:pt>
                <c:pt idx="506">
                  <c:v>0.22158960000000003</c:v>
                </c:pt>
                <c:pt idx="507">
                  <c:v>0.22158960000000003</c:v>
                </c:pt>
                <c:pt idx="508">
                  <c:v>0.22158960000000003</c:v>
                </c:pt>
                <c:pt idx="509">
                  <c:v>0.22158960000000003</c:v>
                </c:pt>
                <c:pt idx="510">
                  <c:v>0.22158960000000003</c:v>
                </c:pt>
                <c:pt idx="511">
                  <c:v>0.22158960000000003</c:v>
                </c:pt>
                <c:pt idx="512">
                  <c:v>0.22158960000000003</c:v>
                </c:pt>
                <c:pt idx="513">
                  <c:v>0.22158960000000003</c:v>
                </c:pt>
                <c:pt idx="514">
                  <c:v>0.22158960000000003</c:v>
                </c:pt>
                <c:pt idx="515">
                  <c:v>0.22158960000000003</c:v>
                </c:pt>
                <c:pt idx="516">
                  <c:v>0.22158960000000003</c:v>
                </c:pt>
                <c:pt idx="517">
                  <c:v>0.22158960000000003</c:v>
                </c:pt>
                <c:pt idx="518">
                  <c:v>0.22158960000000003</c:v>
                </c:pt>
                <c:pt idx="519">
                  <c:v>0.22158960000000003</c:v>
                </c:pt>
                <c:pt idx="520">
                  <c:v>0.22158960000000003</c:v>
                </c:pt>
                <c:pt idx="521">
                  <c:v>0.22158960000000003</c:v>
                </c:pt>
                <c:pt idx="522">
                  <c:v>0.22158960000000003</c:v>
                </c:pt>
                <c:pt idx="523">
                  <c:v>0.22158960000000003</c:v>
                </c:pt>
                <c:pt idx="524">
                  <c:v>0.22158960000000003</c:v>
                </c:pt>
                <c:pt idx="525">
                  <c:v>0.22158960000000003</c:v>
                </c:pt>
                <c:pt idx="526">
                  <c:v>0.22158960000000003</c:v>
                </c:pt>
                <c:pt idx="527">
                  <c:v>0.22158960000000003</c:v>
                </c:pt>
                <c:pt idx="528">
                  <c:v>0.22158960000000003</c:v>
                </c:pt>
                <c:pt idx="529">
                  <c:v>0.22158960000000003</c:v>
                </c:pt>
                <c:pt idx="530">
                  <c:v>0.22158960000000003</c:v>
                </c:pt>
                <c:pt idx="531">
                  <c:v>0.22158960000000003</c:v>
                </c:pt>
                <c:pt idx="532">
                  <c:v>0.22158960000000003</c:v>
                </c:pt>
                <c:pt idx="533">
                  <c:v>0.22158960000000003</c:v>
                </c:pt>
                <c:pt idx="534">
                  <c:v>0.22158960000000003</c:v>
                </c:pt>
                <c:pt idx="535">
                  <c:v>0.22158960000000003</c:v>
                </c:pt>
                <c:pt idx="536">
                  <c:v>0.22158960000000003</c:v>
                </c:pt>
                <c:pt idx="537">
                  <c:v>0.22158960000000003</c:v>
                </c:pt>
                <c:pt idx="538">
                  <c:v>0.22158960000000003</c:v>
                </c:pt>
                <c:pt idx="539">
                  <c:v>0.22158960000000003</c:v>
                </c:pt>
                <c:pt idx="540">
                  <c:v>0.22158960000000003</c:v>
                </c:pt>
                <c:pt idx="541">
                  <c:v>0.22158960000000003</c:v>
                </c:pt>
                <c:pt idx="542">
                  <c:v>0.22158960000000003</c:v>
                </c:pt>
                <c:pt idx="543">
                  <c:v>0.22158960000000003</c:v>
                </c:pt>
                <c:pt idx="544">
                  <c:v>0.22158960000000003</c:v>
                </c:pt>
                <c:pt idx="545">
                  <c:v>0.22158960000000003</c:v>
                </c:pt>
                <c:pt idx="546">
                  <c:v>0.22158960000000003</c:v>
                </c:pt>
                <c:pt idx="547">
                  <c:v>0.22158960000000003</c:v>
                </c:pt>
                <c:pt idx="548">
                  <c:v>0.22158960000000003</c:v>
                </c:pt>
                <c:pt idx="549">
                  <c:v>0.22158960000000003</c:v>
                </c:pt>
                <c:pt idx="550">
                  <c:v>0.22158960000000003</c:v>
                </c:pt>
                <c:pt idx="551">
                  <c:v>0.22158960000000003</c:v>
                </c:pt>
                <c:pt idx="552">
                  <c:v>0.22158960000000003</c:v>
                </c:pt>
                <c:pt idx="553">
                  <c:v>0.22158960000000003</c:v>
                </c:pt>
                <c:pt idx="554">
                  <c:v>0.22158960000000003</c:v>
                </c:pt>
                <c:pt idx="555">
                  <c:v>0.22158960000000003</c:v>
                </c:pt>
                <c:pt idx="556">
                  <c:v>0.22158960000000003</c:v>
                </c:pt>
                <c:pt idx="557">
                  <c:v>0.22158960000000003</c:v>
                </c:pt>
                <c:pt idx="558">
                  <c:v>0.22158960000000003</c:v>
                </c:pt>
                <c:pt idx="559">
                  <c:v>0.22158960000000003</c:v>
                </c:pt>
                <c:pt idx="560">
                  <c:v>0.22158960000000003</c:v>
                </c:pt>
                <c:pt idx="561">
                  <c:v>0.22158960000000003</c:v>
                </c:pt>
                <c:pt idx="562">
                  <c:v>0.22158960000000003</c:v>
                </c:pt>
                <c:pt idx="563">
                  <c:v>0.22158960000000003</c:v>
                </c:pt>
                <c:pt idx="564">
                  <c:v>0.22158960000000003</c:v>
                </c:pt>
                <c:pt idx="565">
                  <c:v>0.22158960000000003</c:v>
                </c:pt>
                <c:pt idx="566">
                  <c:v>0.22158960000000003</c:v>
                </c:pt>
                <c:pt idx="567">
                  <c:v>0.22158960000000003</c:v>
                </c:pt>
                <c:pt idx="568">
                  <c:v>0.22158960000000003</c:v>
                </c:pt>
                <c:pt idx="569">
                  <c:v>0.22158960000000003</c:v>
                </c:pt>
                <c:pt idx="570">
                  <c:v>0.22158960000000003</c:v>
                </c:pt>
                <c:pt idx="571">
                  <c:v>0.22158960000000003</c:v>
                </c:pt>
                <c:pt idx="572">
                  <c:v>0.22158960000000003</c:v>
                </c:pt>
                <c:pt idx="573">
                  <c:v>0.22158960000000003</c:v>
                </c:pt>
                <c:pt idx="574">
                  <c:v>0.22158960000000003</c:v>
                </c:pt>
                <c:pt idx="575">
                  <c:v>0.22158960000000003</c:v>
                </c:pt>
                <c:pt idx="576">
                  <c:v>0.22158960000000003</c:v>
                </c:pt>
                <c:pt idx="577">
                  <c:v>0.22158960000000003</c:v>
                </c:pt>
                <c:pt idx="578">
                  <c:v>0.22158960000000003</c:v>
                </c:pt>
                <c:pt idx="579">
                  <c:v>0.22158960000000003</c:v>
                </c:pt>
                <c:pt idx="580">
                  <c:v>0.22158960000000003</c:v>
                </c:pt>
                <c:pt idx="581">
                  <c:v>0.22158960000000003</c:v>
                </c:pt>
                <c:pt idx="582">
                  <c:v>0.22158960000000003</c:v>
                </c:pt>
                <c:pt idx="583">
                  <c:v>0.22158960000000003</c:v>
                </c:pt>
                <c:pt idx="584">
                  <c:v>0.22158960000000003</c:v>
                </c:pt>
                <c:pt idx="585">
                  <c:v>0.22158960000000003</c:v>
                </c:pt>
                <c:pt idx="586">
                  <c:v>0.22158960000000003</c:v>
                </c:pt>
                <c:pt idx="587">
                  <c:v>0.22158960000000003</c:v>
                </c:pt>
                <c:pt idx="588">
                  <c:v>0.22158960000000003</c:v>
                </c:pt>
                <c:pt idx="589">
                  <c:v>0.22158960000000003</c:v>
                </c:pt>
                <c:pt idx="590">
                  <c:v>0.22158960000000003</c:v>
                </c:pt>
                <c:pt idx="591">
                  <c:v>0.22158960000000003</c:v>
                </c:pt>
                <c:pt idx="592">
                  <c:v>0.22158960000000003</c:v>
                </c:pt>
                <c:pt idx="593">
                  <c:v>0.22158960000000003</c:v>
                </c:pt>
                <c:pt idx="594">
                  <c:v>0.22158960000000003</c:v>
                </c:pt>
                <c:pt idx="595">
                  <c:v>0.22158960000000003</c:v>
                </c:pt>
                <c:pt idx="596">
                  <c:v>0.22158960000000003</c:v>
                </c:pt>
              </c:numCache>
            </c:numRef>
          </c:xVal>
          <c:yVal>
            <c:numRef>
              <c:f>'Calculated Data'!$M$912:$M$1508</c:f>
              <c:numCache>
                <c:formatCode>General</c:formatCode>
                <c:ptCount val="597"/>
                <c:pt idx="0">
                  <c:v>2.6974</c:v>
                </c:pt>
                <c:pt idx="1">
                  <c:v>2.6974</c:v>
                </c:pt>
                <c:pt idx="2">
                  <c:v>3.0977000000000001</c:v>
                </c:pt>
                <c:pt idx="3">
                  <c:v>3.4979999999999998</c:v>
                </c:pt>
                <c:pt idx="4">
                  <c:v>3.0977000000000001</c:v>
                </c:pt>
                <c:pt idx="5">
                  <c:v>3.8983000000000003</c:v>
                </c:pt>
                <c:pt idx="6">
                  <c:v>4.6988999999999965</c:v>
                </c:pt>
                <c:pt idx="7">
                  <c:v>4.6988999999999965</c:v>
                </c:pt>
                <c:pt idx="8">
                  <c:v>4.6988999999999965</c:v>
                </c:pt>
                <c:pt idx="9">
                  <c:v>5.0991999999999997</c:v>
                </c:pt>
                <c:pt idx="10">
                  <c:v>5.4994999999999994</c:v>
                </c:pt>
                <c:pt idx="11">
                  <c:v>6.3000999999999996</c:v>
                </c:pt>
                <c:pt idx="12">
                  <c:v>7.1006999999999998</c:v>
                </c:pt>
                <c:pt idx="13">
                  <c:v>7.5009999999999986</c:v>
                </c:pt>
                <c:pt idx="14">
                  <c:v>7.9013000000000044</c:v>
                </c:pt>
                <c:pt idx="15">
                  <c:v>9.1022000000000016</c:v>
                </c:pt>
                <c:pt idx="16">
                  <c:v>9.1022000000000016</c:v>
                </c:pt>
                <c:pt idx="17">
                  <c:v>9.5025000000000048</c:v>
                </c:pt>
                <c:pt idx="18">
                  <c:v>9.5025000000000048</c:v>
                </c:pt>
                <c:pt idx="19">
                  <c:v>9.9028000000000027</c:v>
                </c:pt>
                <c:pt idx="20">
                  <c:v>10.7034</c:v>
                </c:pt>
                <c:pt idx="21">
                  <c:v>11.1037</c:v>
                </c:pt>
                <c:pt idx="22">
                  <c:v>11.1037</c:v>
                </c:pt>
                <c:pt idx="23">
                  <c:v>11.504</c:v>
                </c:pt>
                <c:pt idx="24">
                  <c:v>12.304600000000002</c:v>
                </c:pt>
                <c:pt idx="25">
                  <c:v>13.1052</c:v>
                </c:pt>
                <c:pt idx="26">
                  <c:v>14.306100000000002</c:v>
                </c:pt>
                <c:pt idx="27">
                  <c:v>15.507</c:v>
                </c:pt>
                <c:pt idx="28">
                  <c:v>16.307599999999987</c:v>
                </c:pt>
                <c:pt idx="29">
                  <c:v>17.508499999999973</c:v>
                </c:pt>
                <c:pt idx="30">
                  <c:v>17.908799999999964</c:v>
                </c:pt>
                <c:pt idx="31">
                  <c:v>19.109699999999989</c:v>
                </c:pt>
                <c:pt idx="32">
                  <c:v>20.310599999999987</c:v>
                </c:pt>
                <c:pt idx="33">
                  <c:v>21.511499999999987</c:v>
                </c:pt>
                <c:pt idx="34">
                  <c:v>21.911799999999989</c:v>
                </c:pt>
                <c:pt idx="35">
                  <c:v>23.112699999999986</c:v>
                </c:pt>
                <c:pt idx="36">
                  <c:v>24.713899999999999</c:v>
                </c:pt>
                <c:pt idx="37">
                  <c:v>26.315099999999987</c:v>
                </c:pt>
                <c:pt idx="38">
                  <c:v>27.515999999999988</c:v>
                </c:pt>
                <c:pt idx="39">
                  <c:v>29.117199999999997</c:v>
                </c:pt>
                <c:pt idx="40">
                  <c:v>30.318099999999987</c:v>
                </c:pt>
                <c:pt idx="41">
                  <c:v>30.718399999999978</c:v>
                </c:pt>
                <c:pt idx="42">
                  <c:v>31.118699999999986</c:v>
                </c:pt>
                <c:pt idx="43">
                  <c:v>31.518999999999988</c:v>
                </c:pt>
                <c:pt idx="44">
                  <c:v>31.518999999999988</c:v>
                </c:pt>
                <c:pt idx="45">
                  <c:v>30.318099999999987</c:v>
                </c:pt>
                <c:pt idx="46">
                  <c:v>29.517499999999988</c:v>
                </c:pt>
                <c:pt idx="47">
                  <c:v>28.316599999999987</c:v>
                </c:pt>
                <c:pt idx="48">
                  <c:v>26.715399999999978</c:v>
                </c:pt>
                <c:pt idx="49">
                  <c:v>25.914800000000017</c:v>
                </c:pt>
                <c:pt idx="50">
                  <c:v>24.713899999999999</c:v>
                </c:pt>
                <c:pt idx="51">
                  <c:v>23.9133</c:v>
                </c:pt>
                <c:pt idx="52">
                  <c:v>22.712399999999977</c:v>
                </c:pt>
                <c:pt idx="53">
                  <c:v>21.911799999999989</c:v>
                </c:pt>
                <c:pt idx="54">
                  <c:v>20.310599999999987</c:v>
                </c:pt>
                <c:pt idx="55">
                  <c:v>19.509999999999987</c:v>
                </c:pt>
                <c:pt idx="56">
                  <c:v>18.709399999999977</c:v>
                </c:pt>
                <c:pt idx="57">
                  <c:v>17.908799999999964</c:v>
                </c:pt>
                <c:pt idx="58">
                  <c:v>17.1082</c:v>
                </c:pt>
                <c:pt idx="59">
                  <c:v>15.907300000000001</c:v>
                </c:pt>
                <c:pt idx="60">
                  <c:v>15.507</c:v>
                </c:pt>
                <c:pt idx="61">
                  <c:v>15.1067</c:v>
                </c:pt>
                <c:pt idx="62">
                  <c:v>14.306100000000002</c:v>
                </c:pt>
                <c:pt idx="63">
                  <c:v>13.905800000000006</c:v>
                </c:pt>
                <c:pt idx="64">
                  <c:v>13.1052</c:v>
                </c:pt>
                <c:pt idx="65">
                  <c:v>12.704899999999999</c:v>
                </c:pt>
                <c:pt idx="66">
                  <c:v>12.704899999999999</c:v>
                </c:pt>
                <c:pt idx="67">
                  <c:v>12.304600000000002</c:v>
                </c:pt>
                <c:pt idx="68">
                  <c:v>12.304600000000002</c:v>
                </c:pt>
                <c:pt idx="69">
                  <c:v>12.304600000000002</c:v>
                </c:pt>
                <c:pt idx="70">
                  <c:v>11.904300000000001</c:v>
                </c:pt>
                <c:pt idx="71">
                  <c:v>11.1037</c:v>
                </c:pt>
                <c:pt idx="72">
                  <c:v>11.1037</c:v>
                </c:pt>
                <c:pt idx="73">
                  <c:v>11.1037</c:v>
                </c:pt>
                <c:pt idx="74">
                  <c:v>10.7034</c:v>
                </c:pt>
                <c:pt idx="75">
                  <c:v>9.9028000000000027</c:v>
                </c:pt>
                <c:pt idx="76">
                  <c:v>10.303100000000002</c:v>
                </c:pt>
                <c:pt idx="77">
                  <c:v>9.9028000000000027</c:v>
                </c:pt>
                <c:pt idx="78">
                  <c:v>9.5025000000000048</c:v>
                </c:pt>
                <c:pt idx="79">
                  <c:v>9.5025000000000048</c:v>
                </c:pt>
                <c:pt idx="80">
                  <c:v>9.5025000000000048</c:v>
                </c:pt>
                <c:pt idx="81">
                  <c:v>9.1022000000000016</c:v>
                </c:pt>
                <c:pt idx="82">
                  <c:v>9.1022000000000016</c:v>
                </c:pt>
                <c:pt idx="83">
                  <c:v>9.5025000000000048</c:v>
                </c:pt>
                <c:pt idx="84">
                  <c:v>10.7034</c:v>
                </c:pt>
                <c:pt idx="85">
                  <c:v>11.1037</c:v>
                </c:pt>
                <c:pt idx="86">
                  <c:v>11.1037</c:v>
                </c:pt>
                <c:pt idx="87">
                  <c:v>11.904300000000001</c:v>
                </c:pt>
                <c:pt idx="88">
                  <c:v>12.304600000000002</c:v>
                </c:pt>
                <c:pt idx="89">
                  <c:v>12.304600000000002</c:v>
                </c:pt>
                <c:pt idx="90">
                  <c:v>12.704899999999999</c:v>
                </c:pt>
                <c:pt idx="91">
                  <c:v>12.704899999999999</c:v>
                </c:pt>
                <c:pt idx="92">
                  <c:v>12.704899999999999</c:v>
                </c:pt>
                <c:pt idx="93">
                  <c:v>13.1052</c:v>
                </c:pt>
                <c:pt idx="94">
                  <c:v>12.704899999999999</c:v>
                </c:pt>
                <c:pt idx="95">
                  <c:v>11.904300000000001</c:v>
                </c:pt>
                <c:pt idx="96">
                  <c:v>11.1037</c:v>
                </c:pt>
                <c:pt idx="97">
                  <c:v>10.7034</c:v>
                </c:pt>
                <c:pt idx="98">
                  <c:v>10.303100000000002</c:v>
                </c:pt>
                <c:pt idx="99">
                  <c:v>9.1022000000000016</c:v>
                </c:pt>
                <c:pt idx="100">
                  <c:v>8.3016000000000005</c:v>
                </c:pt>
                <c:pt idx="101">
                  <c:v>7.5009999999999986</c:v>
                </c:pt>
                <c:pt idx="102">
                  <c:v>6.7003999999999992</c:v>
                </c:pt>
                <c:pt idx="103">
                  <c:v>6.3000999999999996</c:v>
                </c:pt>
                <c:pt idx="104">
                  <c:v>6.7003999999999992</c:v>
                </c:pt>
                <c:pt idx="105">
                  <c:v>7.1006999999999998</c:v>
                </c:pt>
                <c:pt idx="106">
                  <c:v>7.9013000000000044</c:v>
                </c:pt>
                <c:pt idx="107">
                  <c:v>9.5025000000000048</c:v>
                </c:pt>
                <c:pt idx="108">
                  <c:v>9.9028000000000027</c:v>
                </c:pt>
                <c:pt idx="109">
                  <c:v>10.303100000000002</c:v>
                </c:pt>
                <c:pt idx="110">
                  <c:v>9.9028000000000027</c:v>
                </c:pt>
                <c:pt idx="111">
                  <c:v>9.9028000000000027</c:v>
                </c:pt>
                <c:pt idx="112">
                  <c:v>9.5025000000000048</c:v>
                </c:pt>
                <c:pt idx="113">
                  <c:v>9.5025000000000048</c:v>
                </c:pt>
                <c:pt idx="114">
                  <c:v>9.5025000000000048</c:v>
                </c:pt>
                <c:pt idx="115">
                  <c:v>9.5025000000000048</c:v>
                </c:pt>
                <c:pt idx="116">
                  <c:v>9.9028000000000027</c:v>
                </c:pt>
                <c:pt idx="117">
                  <c:v>9.5025000000000048</c:v>
                </c:pt>
                <c:pt idx="118">
                  <c:v>11.904300000000001</c:v>
                </c:pt>
                <c:pt idx="119">
                  <c:v>15.1067</c:v>
                </c:pt>
                <c:pt idx="120">
                  <c:v>17.508499999999973</c:v>
                </c:pt>
                <c:pt idx="121">
                  <c:v>19.509999999999987</c:v>
                </c:pt>
                <c:pt idx="122">
                  <c:v>22.312099999999987</c:v>
                </c:pt>
                <c:pt idx="123">
                  <c:v>24.713899999999999</c:v>
                </c:pt>
                <c:pt idx="124">
                  <c:v>26.715399999999978</c:v>
                </c:pt>
                <c:pt idx="125">
                  <c:v>28.316599999999987</c:v>
                </c:pt>
                <c:pt idx="126">
                  <c:v>28.716899999999999</c:v>
                </c:pt>
                <c:pt idx="127">
                  <c:v>30.318099999999987</c:v>
                </c:pt>
                <c:pt idx="128">
                  <c:v>31.9193</c:v>
                </c:pt>
                <c:pt idx="129">
                  <c:v>33.120200000000011</c:v>
                </c:pt>
                <c:pt idx="130">
                  <c:v>33.120200000000011</c:v>
                </c:pt>
                <c:pt idx="131">
                  <c:v>33.120200000000011</c:v>
                </c:pt>
                <c:pt idx="132">
                  <c:v>32.319599999999994</c:v>
                </c:pt>
                <c:pt idx="133">
                  <c:v>31.118699999999986</c:v>
                </c:pt>
                <c:pt idx="134">
                  <c:v>30.318099999999987</c:v>
                </c:pt>
                <c:pt idx="135">
                  <c:v>30.318099999999987</c:v>
                </c:pt>
                <c:pt idx="136">
                  <c:v>31.118699999999986</c:v>
                </c:pt>
                <c:pt idx="137">
                  <c:v>31.518999999999988</c:v>
                </c:pt>
                <c:pt idx="138">
                  <c:v>31.518999999999988</c:v>
                </c:pt>
                <c:pt idx="139">
                  <c:v>31.518999999999988</c:v>
                </c:pt>
                <c:pt idx="140">
                  <c:v>31.518999999999988</c:v>
                </c:pt>
                <c:pt idx="141">
                  <c:v>31.518999999999988</c:v>
                </c:pt>
                <c:pt idx="142">
                  <c:v>35.121700000000011</c:v>
                </c:pt>
                <c:pt idx="143">
                  <c:v>39.925300000000036</c:v>
                </c:pt>
                <c:pt idx="144">
                  <c:v>47.9313</c:v>
                </c:pt>
                <c:pt idx="145">
                  <c:v>49.9328</c:v>
                </c:pt>
                <c:pt idx="146">
                  <c:v>51.9343</c:v>
                </c:pt>
                <c:pt idx="147">
                  <c:v>52.734900000000003</c:v>
                </c:pt>
                <c:pt idx="148">
                  <c:v>44.328600000000009</c:v>
                </c:pt>
                <c:pt idx="149">
                  <c:v>30.718399999999978</c:v>
                </c:pt>
                <c:pt idx="150">
                  <c:v>25.514499999999988</c:v>
                </c:pt>
                <c:pt idx="151">
                  <c:v>27.9163</c:v>
                </c:pt>
                <c:pt idx="152">
                  <c:v>31.518999999999988</c:v>
                </c:pt>
                <c:pt idx="153">
                  <c:v>31.9193</c:v>
                </c:pt>
                <c:pt idx="154">
                  <c:v>34.72140000000001</c:v>
                </c:pt>
                <c:pt idx="155">
                  <c:v>41.126200000000011</c:v>
                </c:pt>
                <c:pt idx="156">
                  <c:v>52.334600000000002</c:v>
                </c:pt>
                <c:pt idx="157">
                  <c:v>63.142700000000012</c:v>
                </c:pt>
                <c:pt idx="158">
                  <c:v>65.944800000000086</c:v>
                </c:pt>
                <c:pt idx="159">
                  <c:v>67.145699999999991</c:v>
                </c:pt>
                <c:pt idx="160">
                  <c:v>63.943300000000001</c:v>
                </c:pt>
                <c:pt idx="161">
                  <c:v>61.941799999999994</c:v>
                </c:pt>
                <c:pt idx="162">
                  <c:v>57.938800000000001</c:v>
                </c:pt>
                <c:pt idx="163">
                  <c:v>56.737900000000003</c:v>
                </c:pt>
                <c:pt idx="164">
                  <c:v>55.9373</c:v>
                </c:pt>
                <c:pt idx="165">
                  <c:v>55.537000000000006</c:v>
                </c:pt>
                <c:pt idx="166">
                  <c:v>53.9358</c:v>
                </c:pt>
                <c:pt idx="167">
                  <c:v>53.535500000000013</c:v>
                </c:pt>
                <c:pt idx="168">
                  <c:v>54.73640000000001</c:v>
                </c:pt>
                <c:pt idx="169">
                  <c:v>56.737900000000003</c:v>
                </c:pt>
                <c:pt idx="170">
                  <c:v>60.340600000000002</c:v>
                </c:pt>
                <c:pt idx="171">
                  <c:v>60.740900000000003</c:v>
                </c:pt>
                <c:pt idx="172">
                  <c:v>53.535500000000013</c:v>
                </c:pt>
                <c:pt idx="173">
                  <c:v>53.9358</c:v>
                </c:pt>
                <c:pt idx="174">
                  <c:v>57.938800000000001</c:v>
                </c:pt>
                <c:pt idx="175">
                  <c:v>59.54</c:v>
                </c:pt>
                <c:pt idx="176">
                  <c:v>69.947800000000086</c:v>
                </c:pt>
                <c:pt idx="177">
                  <c:v>80.755899999999983</c:v>
                </c:pt>
                <c:pt idx="178">
                  <c:v>87.961300000000023</c:v>
                </c:pt>
                <c:pt idx="179">
                  <c:v>90.763400000000004</c:v>
                </c:pt>
                <c:pt idx="180">
                  <c:v>91.964300000000023</c:v>
                </c:pt>
                <c:pt idx="181">
                  <c:v>93.165199999999999</c:v>
                </c:pt>
                <c:pt idx="182">
                  <c:v>95.967300000000023</c:v>
                </c:pt>
                <c:pt idx="183">
                  <c:v>97.5685</c:v>
                </c:pt>
                <c:pt idx="184">
                  <c:v>99.57</c:v>
                </c:pt>
                <c:pt idx="185">
                  <c:v>99.169699999999992</c:v>
                </c:pt>
                <c:pt idx="186">
                  <c:v>99.57</c:v>
                </c:pt>
                <c:pt idx="187">
                  <c:v>99.970300000000009</c:v>
                </c:pt>
                <c:pt idx="188">
                  <c:v>99.970300000000009</c:v>
                </c:pt>
                <c:pt idx="189">
                  <c:v>100.7709</c:v>
                </c:pt>
                <c:pt idx="190">
                  <c:v>100.37060000000001</c:v>
                </c:pt>
                <c:pt idx="191">
                  <c:v>99.970300000000009</c:v>
                </c:pt>
                <c:pt idx="192">
                  <c:v>99.970300000000009</c:v>
                </c:pt>
                <c:pt idx="193">
                  <c:v>99.57</c:v>
                </c:pt>
                <c:pt idx="194">
                  <c:v>99.169699999999992</c:v>
                </c:pt>
                <c:pt idx="195">
                  <c:v>98.769400000000005</c:v>
                </c:pt>
                <c:pt idx="196">
                  <c:v>98.369100000000003</c:v>
                </c:pt>
                <c:pt idx="197">
                  <c:v>98.769400000000005</c:v>
                </c:pt>
                <c:pt idx="198">
                  <c:v>98.769400000000005</c:v>
                </c:pt>
                <c:pt idx="199">
                  <c:v>99.169699999999992</c:v>
                </c:pt>
                <c:pt idx="200">
                  <c:v>98.769400000000005</c:v>
                </c:pt>
                <c:pt idx="201">
                  <c:v>99.169699999999992</c:v>
                </c:pt>
                <c:pt idx="202">
                  <c:v>98.369100000000003</c:v>
                </c:pt>
                <c:pt idx="203">
                  <c:v>97.5685</c:v>
                </c:pt>
                <c:pt idx="204">
                  <c:v>97.968800000000002</c:v>
                </c:pt>
                <c:pt idx="205">
                  <c:v>97.5685</c:v>
                </c:pt>
                <c:pt idx="206">
                  <c:v>97.168199999999999</c:v>
                </c:pt>
                <c:pt idx="207">
                  <c:v>97.5685</c:v>
                </c:pt>
                <c:pt idx="208">
                  <c:v>97.5685</c:v>
                </c:pt>
                <c:pt idx="209">
                  <c:v>97.168199999999999</c:v>
                </c:pt>
                <c:pt idx="210">
                  <c:v>96.367600000000024</c:v>
                </c:pt>
                <c:pt idx="211">
                  <c:v>95.166699999999992</c:v>
                </c:pt>
                <c:pt idx="212">
                  <c:v>94.366100000000003</c:v>
                </c:pt>
                <c:pt idx="213">
                  <c:v>95.567000000000007</c:v>
                </c:pt>
                <c:pt idx="214">
                  <c:v>94.766400000000004</c:v>
                </c:pt>
                <c:pt idx="215">
                  <c:v>94.366100000000003</c:v>
                </c:pt>
                <c:pt idx="216">
                  <c:v>93.965800000000002</c:v>
                </c:pt>
                <c:pt idx="217">
                  <c:v>93.165199999999999</c:v>
                </c:pt>
                <c:pt idx="218">
                  <c:v>92.764899999999997</c:v>
                </c:pt>
                <c:pt idx="219">
                  <c:v>92.764899999999997</c:v>
                </c:pt>
                <c:pt idx="220">
                  <c:v>92.364600000000024</c:v>
                </c:pt>
                <c:pt idx="221">
                  <c:v>92.364600000000024</c:v>
                </c:pt>
                <c:pt idx="222">
                  <c:v>92.764899999999997</c:v>
                </c:pt>
                <c:pt idx="223">
                  <c:v>92.364600000000024</c:v>
                </c:pt>
                <c:pt idx="224">
                  <c:v>91.163699999999992</c:v>
                </c:pt>
                <c:pt idx="225">
                  <c:v>91.163699999999992</c:v>
                </c:pt>
                <c:pt idx="226">
                  <c:v>91.964300000000023</c:v>
                </c:pt>
                <c:pt idx="227">
                  <c:v>90.763400000000004</c:v>
                </c:pt>
                <c:pt idx="228">
                  <c:v>90.363100000000003</c:v>
                </c:pt>
                <c:pt idx="229">
                  <c:v>89.962800000000001</c:v>
                </c:pt>
                <c:pt idx="230">
                  <c:v>89.962800000000001</c:v>
                </c:pt>
                <c:pt idx="231">
                  <c:v>89.5625</c:v>
                </c:pt>
                <c:pt idx="232">
                  <c:v>89.162199999999999</c:v>
                </c:pt>
                <c:pt idx="233">
                  <c:v>88.761899999999997</c:v>
                </c:pt>
                <c:pt idx="234">
                  <c:v>89.162199999999999</c:v>
                </c:pt>
                <c:pt idx="235">
                  <c:v>89.162199999999999</c:v>
                </c:pt>
                <c:pt idx="236">
                  <c:v>88.761899999999997</c:v>
                </c:pt>
                <c:pt idx="237">
                  <c:v>87.961300000000023</c:v>
                </c:pt>
                <c:pt idx="238">
                  <c:v>87.961300000000023</c:v>
                </c:pt>
                <c:pt idx="239">
                  <c:v>87.160699999999991</c:v>
                </c:pt>
                <c:pt idx="240">
                  <c:v>85.959800000000001</c:v>
                </c:pt>
                <c:pt idx="241">
                  <c:v>84.758899999999983</c:v>
                </c:pt>
                <c:pt idx="242">
                  <c:v>79.554999999999993</c:v>
                </c:pt>
                <c:pt idx="243">
                  <c:v>79.554999999999993</c:v>
                </c:pt>
                <c:pt idx="244">
                  <c:v>80.35560000000001</c:v>
                </c:pt>
                <c:pt idx="245">
                  <c:v>79.955300000000008</c:v>
                </c:pt>
                <c:pt idx="246">
                  <c:v>78.354100000000003</c:v>
                </c:pt>
                <c:pt idx="247">
                  <c:v>78.354100000000003</c:v>
                </c:pt>
                <c:pt idx="248">
                  <c:v>78.354100000000003</c:v>
                </c:pt>
                <c:pt idx="249">
                  <c:v>79.554999999999993</c:v>
                </c:pt>
                <c:pt idx="250">
                  <c:v>79.154699999999991</c:v>
                </c:pt>
                <c:pt idx="251">
                  <c:v>80.35560000000001</c:v>
                </c:pt>
                <c:pt idx="252">
                  <c:v>80.35560000000001</c:v>
                </c:pt>
                <c:pt idx="253">
                  <c:v>81.156199999999998</c:v>
                </c:pt>
                <c:pt idx="254">
                  <c:v>81.5565</c:v>
                </c:pt>
                <c:pt idx="255">
                  <c:v>81.5565</c:v>
                </c:pt>
                <c:pt idx="256">
                  <c:v>81.956800000000001</c:v>
                </c:pt>
                <c:pt idx="257">
                  <c:v>79.554999999999993</c:v>
                </c:pt>
                <c:pt idx="258">
                  <c:v>79.154699999999991</c:v>
                </c:pt>
                <c:pt idx="259">
                  <c:v>78.354100000000003</c:v>
                </c:pt>
                <c:pt idx="260">
                  <c:v>78.354100000000003</c:v>
                </c:pt>
                <c:pt idx="261">
                  <c:v>78.754400000000004</c:v>
                </c:pt>
                <c:pt idx="262">
                  <c:v>77.953800000000001</c:v>
                </c:pt>
                <c:pt idx="263">
                  <c:v>76.752899999999983</c:v>
                </c:pt>
                <c:pt idx="264">
                  <c:v>77.153199999999998</c:v>
                </c:pt>
                <c:pt idx="265">
                  <c:v>75.551999999999992</c:v>
                </c:pt>
                <c:pt idx="266">
                  <c:v>73.950800000000001</c:v>
                </c:pt>
                <c:pt idx="267">
                  <c:v>73.5505</c:v>
                </c:pt>
                <c:pt idx="268">
                  <c:v>75.151699999999991</c:v>
                </c:pt>
                <c:pt idx="269">
                  <c:v>72.749900000000025</c:v>
                </c:pt>
                <c:pt idx="270">
                  <c:v>73.150199999999998</c:v>
                </c:pt>
                <c:pt idx="271">
                  <c:v>70.748400000000004</c:v>
                </c:pt>
                <c:pt idx="272">
                  <c:v>69.947800000000086</c:v>
                </c:pt>
                <c:pt idx="273">
                  <c:v>69.54750000000007</c:v>
                </c:pt>
                <c:pt idx="274">
                  <c:v>68.346600000000024</c:v>
                </c:pt>
                <c:pt idx="275">
                  <c:v>68.346600000000024</c:v>
                </c:pt>
                <c:pt idx="276">
                  <c:v>69.947800000000086</c:v>
                </c:pt>
                <c:pt idx="277">
                  <c:v>68.746900000000025</c:v>
                </c:pt>
                <c:pt idx="278">
                  <c:v>68.746900000000025</c:v>
                </c:pt>
                <c:pt idx="279">
                  <c:v>68.346600000000024</c:v>
                </c:pt>
                <c:pt idx="280">
                  <c:v>69.54750000000007</c:v>
                </c:pt>
                <c:pt idx="281">
                  <c:v>68.746900000000025</c:v>
                </c:pt>
                <c:pt idx="282">
                  <c:v>69.947800000000086</c:v>
                </c:pt>
                <c:pt idx="283">
                  <c:v>70.348100000000002</c:v>
                </c:pt>
                <c:pt idx="284">
                  <c:v>71.148699999999991</c:v>
                </c:pt>
                <c:pt idx="285">
                  <c:v>71.549000000000007</c:v>
                </c:pt>
                <c:pt idx="286">
                  <c:v>72.349600000000024</c:v>
                </c:pt>
                <c:pt idx="287">
                  <c:v>71.549000000000007</c:v>
                </c:pt>
                <c:pt idx="288">
                  <c:v>70.748400000000004</c:v>
                </c:pt>
                <c:pt idx="289">
                  <c:v>71.949300000000022</c:v>
                </c:pt>
                <c:pt idx="290">
                  <c:v>73.5505</c:v>
                </c:pt>
                <c:pt idx="291">
                  <c:v>73.950800000000001</c:v>
                </c:pt>
                <c:pt idx="292">
                  <c:v>73.5505</c:v>
                </c:pt>
                <c:pt idx="293">
                  <c:v>73.5505</c:v>
                </c:pt>
                <c:pt idx="294">
                  <c:v>74.351100000000002</c:v>
                </c:pt>
                <c:pt idx="295">
                  <c:v>73.5505</c:v>
                </c:pt>
                <c:pt idx="296">
                  <c:v>74.751400000000004</c:v>
                </c:pt>
                <c:pt idx="297">
                  <c:v>75.151699999999991</c:v>
                </c:pt>
                <c:pt idx="298">
                  <c:v>75.151699999999991</c:v>
                </c:pt>
                <c:pt idx="299">
                  <c:v>75.952300000000008</c:v>
                </c:pt>
                <c:pt idx="300">
                  <c:v>75.151699999999991</c:v>
                </c:pt>
                <c:pt idx="301">
                  <c:v>75.551999999999992</c:v>
                </c:pt>
                <c:pt idx="302">
                  <c:v>75.952300000000008</c:v>
                </c:pt>
                <c:pt idx="303">
                  <c:v>76.752899999999983</c:v>
                </c:pt>
                <c:pt idx="304">
                  <c:v>76.752899999999983</c:v>
                </c:pt>
                <c:pt idx="305">
                  <c:v>76.35260000000001</c:v>
                </c:pt>
                <c:pt idx="306">
                  <c:v>75.952300000000008</c:v>
                </c:pt>
                <c:pt idx="307">
                  <c:v>75.952300000000008</c:v>
                </c:pt>
                <c:pt idx="308">
                  <c:v>76.35260000000001</c:v>
                </c:pt>
                <c:pt idx="309">
                  <c:v>75.551999999999992</c:v>
                </c:pt>
                <c:pt idx="310">
                  <c:v>73.950800000000001</c:v>
                </c:pt>
                <c:pt idx="311">
                  <c:v>75.151699999999991</c:v>
                </c:pt>
                <c:pt idx="312">
                  <c:v>74.751400000000004</c:v>
                </c:pt>
                <c:pt idx="313">
                  <c:v>75.151699999999991</c:v>
                </c:pt>
                <c:pt idx="314">
                  <c:v>75.151699999999991</c:v>
                </c:pt>
                <c:pt idx="315">
                  <c:v>75.952300000000008</c:v>
                </c:pt>
                <c:pt idx="316">
                  <c:v>76.35260000000001</c:v>
                </c:pt>
                <c:pt idx="317">
                  <c:v>75.952300000000008</c:v>
                </c:pt>
                <c:pt idx="318">
                  <c:v>76.752899999999983</c:v>
                </c:pt>
                <c:pt idx="319">
                  <c:v>76.35260000000001</c:v>
                </c:pt>
                <c:pt idx="320">
                  <c:v>77.153199999999998</c:v>
                </c:pt>
                <c:pt idx="321">
                  <c:v>77.953800000000001</c:v>
                </c:pt>
                <c:pt idx="322">
                  <c:v>73.950800000000001</c:v>
                </c:pt>
                <c:pt idx="323">
                  <c:v>74.351100000000002</c:v>
                </c:pt>
                <c:pt idx="324">
                  <c:v>74.351100000000002</c:v>
                </c:pt>
                <c:pt idx="325">
                  <c:v>75.952300000000008</c:v>
                </c:pt>
                <c:pt idx="326">
                  <c:v>76.35260000000001</c:v>
                </c:pt>
                <c:pt idx="327">
                  <c:v>77.953800000000001</c:v>
                </c:pt>
                <c:pt idx="328">
                  <c:v>77.5535</c:v>
                </c:pt>
                <c:pt idx="329">
                  <c:v>77.153199999999998</c:v>
                </c:pt>
                <c:pt idx="330">
                  <c:v>76.752899999999983</c:v>
                </c:pt>
                <c:pt idx="331">
                  <c:v>76.35260000000001</c:v>
                </c:pt>
                <c:pt idx="332">
                  <c:v>75.952300000000008</c:v>
                </c:pt>
                <c:pt idx="333">
                  <c:v>76.35260000000001</c:v>
                </c:pt>
                <c:pt idx="334">
                  <c:v>75.952300000000008</c:v>
                </c:pt>
                <c:pt idx="335">
                  <c:v>75.952300000000008</c:v>
                </c:pt>
                <c:pt idx="336">
                  <c:v>77.153199999999998</c:v>
                </c:pt>
                <c:pt idx="337">
                  <c:v>77.153199999999998</c:v>
                </c:pt>
                <c:pt idx="338">
                  <c:v>77.153199999999998</c:v>
                </c:pt>
                <c:pt idx="339">
                  <c:v>76.752899999999983</c:v>
                </c:pt>
                <c:pt idx="340">
                  <c:v>75.151699999999991</c:v>
                </c:pt>
                <c:pt idx="341">
                  <c:v>75.551999999999992</c:v>
                </c:pt>
                <c:pt idx="342">
                  <c:v>73.5505</c:v>
                </c:pt>
                <c:pt idx="343">
                  <c:v>74.751400000000004</c:v>
                </c:pt>
                <c:pt idx="344">
                  <c:v>75.151699999999991</c:v>
                </c:pt>
                <c:pt idx="345">
                  <c:v>75.952300000000008</c:v>
                </c:pt>
                <c:pt idx="346">
                  <c:v>76.752899999999983</c:v>
                </c:pt>
                <c:pt idx="347">
                  <c:v>77.5535</c:v>
                </c:pt>
                <c:pt idx="348">
                  <c:v>77.153199999999998</c:v>
                </c:pt>
                <c:pt idx="349">
                  <c:v>76.752899999999983</c:v>
                </c:pt>
                <c:pt idx="350">
                  <c:v>76.35260000000001</c:v>
                </c:pt>
                <c:pt idx="351">
                  <c:v>76.752899999999983</c:v>
                </c:pt>
                <c:pt idx="352">
                  <c:v>76.752899999999983</c:v>
                </c:pt>
                <c:pt idx="353">
                  <c:v>76.35260000000001</c:v>
                </c:pt>
                <c:pt idx="354">
                  <c:v>76.35260000000001</c:v>
                </c:pt>
                <c:pt idx="355">
                  <c:v>76.752899999999983</c:v>
                </c:pt>
                <c:pt idx="356">
                  <c:v>77.953800000000001</c:v>
                </c:pt>
                <c:pt idx="357">
                  <c:v>77.953800000000001</c:v>
                </c:pt>
                <c:pt idx="358">
                  <c:v>76.752899999999983</c:v>
                </c:pt>
                <c:pt idx="359">
                  <c:v>77.153199999999998</c:v>
                </c:pt>
                <c:pt idx="360">
                  <c:v>76.35260000000001</c:v>
                </c:pt>
                <c:pt idx="361">
                  <c:v>76.35260000000001</c:v>
                </c:pt>
                <c:pt idx="362">
                  <c:v>75.151699999999991</c:v>
                </c:pt>
                <c:pt idx="363">
                  <c:v>75.151699999999991</c:v>
                </c:pt>
                <c:pt idx="364">
                  <c:v>75.151699999999991</c:v>
                </c:pt>
                <c:pt idx="365">
                  <c:v>75.151699999999991</c:v>
                </c:pt>
                <c:pt idx="366">
                  <c:v>74.751400000000004</c:v>
                </c:pt>
                <c:pt idx="367">
                  <c:v>73.950800000000001</c:v>
                </c:pt>
                <c:pt idx="368">
                  <c:v>74.351100000000002</c:v>
                </c:pt>
                <c:pt idx="369">
                  <c:v>73.950800000000001</c:v>
                </c:pt>
                <c:pt idx="370">
                  <c:v>73.5505</c:v>
                </c:pt>
                <c:pt idx="371">
                  <c:v>73.950800000000001</c:v>
                </c:pt>
                <c:pt idx="372">
                  <c:v>74.751400000000004</c:v>
                </c:pt>
                <c:pt idx="373">
                  <c:v>75.151699999999991</c:v>
                </c:pt>
                <c:pt idx="374">
                  <c:v>75.952300000000008</c:v>
                </c:pt>
                <c:pt idx="375">
                  <c:v>76.35260000000001</c:v>
                </c:pt>
                <c:pt idx="376">
                  <c:v>76.752899999999983</c:v>
                </c:pt>
                <c:pt idx="377">
                  <c:v>75.952300000000008</c:v>
                </c:pt>
                <c:pt idx="378">
                  <c:v>75.952300000000008</c:v>
                </c:pt>
                <c:pt idx="379">
                  <c:v>75.952300000000008</c:v>
                </c:pt>
                <c:pt idx="380">
                  <c:v>75.952300000000008</c:v>
                </c:pt>
                <c:pt idx="381">
                  <c:v>75.952300000000008</c:v>
                </c:pt>
                <c:pt idx="382">
                  <c:v>75.151699999999991</c:v>
                </c:pt>
                <c:pt idx="383">
                  <c:v>74.751400000000004</c:v>
                </c:pt>
                <c:pt idx="384">
                  <c:v>75.151699999999991</c:v>
                </c:pt>
                <c:pt idx="385">
                  <c:v>75.952300000000008</c:v>
                </c:pt>
                <c:pt idx="386">
                  <c:v>74.751400000000004</c:v>
                </c:pt>
                <c:pt idx="387">
                  <c:v>74.351100000000002</c:v>
                </c:pt>
                <c:pt idx="388">
                  <c:v>73.950800000000001</c:v>
                </c:pt>
                <c:pt idx="389">
                  <c:v>74.751400000000004</c:v>
                </c:pt>
                <c:pt idx="390">
                  <c:v>75.551999999999992</c:v>
                </c:pt>
                <c:pt idx="391">
                  <c:v>75.952300000000008</c:v>
                </c:pt>
                <c:pt idx="392">
                  <c:v>73.950800000000001</c:v>
                </c:pt>
                <c:pt idx="393">
                  <c:v>75.151699999999991</c:v>
                </c:pt>
                <c:pt idx="394">
                  <c:v>74.751400000000004</c:v>
                </c:pt>
                <c:pt idx="395">
                  <c:v>73.950800000000001</c:v>
                </c:pt>
                <c:pt idx="396">
                  <c:v>73.5505</c:v>
                </c:pt>
                <c:pt idx="397">
                  <c:v>73.950800000000001</c:v>
                </c:pt>
                <c:pt idx="398">
                  <c:v>73.950800000000001</c:v>
                </c:pt>
                <c:pt idx="399">
                  <c:v>74.751400000000004</c:v>
                </c:pt>
                <c:pt idx="400">
                  <c:v>75.151699999999991</c:v>
                </c:pt>
                <c:pt idx="401">
                  <c:v>74.751400000000004</c:v>
                </c:pt>
                <c:pt idx="402">
                  <c:v>74.351100000000002</c:v>
                </c:pt>
                <c:pt idx="403">
                  <c:v>73.5505</c:v>
                </c:pt>
                <c:pt idx="404">
                  <c:v>73.950800000000001</c:v>
                </c:pt>
                <c:pt idx="405">
                  <c:v>74.751400000000004</c:v>
                </c:pt>
                <c:pt idx="406">
                  <c:v>75.551999999999992</c:v>
                </c:pt>
                <c:pt idx="407">
                  <c:v>73.950800000000001</c:v>
                </c:pt>
                <c:pt idx="408">
                  <c:v>73.950800000000001</c:v>
                </c:pt>
                <c:pt idx="409">
                  <c:v>73.5505</c:v>
                </c:pt>
                <c:pt idx="410">
                  <c:v>73.150199999999998</c:v>
                </c:pt>
                <c:pt idx="411">
                  <c:v>73.950800000000001</c:v>
                </c:pt>
                <c:pt idx="412">
                  <c:v>73.5505</c:v>
                </c:pt>
                <c:pt idx="413">
                  <c:v>75.151699999999991</c:v>
                </c:pt>
                <c:pt idx="414">
                  <c:v>75.151699999999991</c:v>
                </c:pt>
                <c:pt idx="415">
                  <c:v>75.151699999999991</c:v>
                </c:pt>
                <c:pt idx="416">
                  <c:v>75.151699999999991</c:v>
                </c:pt>
                <c:pt idx="417">
                  <c:v>74.751400000000004</c:v>
                </c:pt>
                <c:pt idx="418">
                  <c:v>75.151699999999991</c:v>
                </c:pt>
                <c:pt idx="419">
                  <c:v>75.151699999999991</c:v>
                </c:pt>
                <c:pt idx="420">
                  <c:v>70.748400000000004</c:v>
                </c:pt>
                <c:pt idx="421">
                  <c:v>70.348100000000002</c:v>
                </c:pt>
                <c:pt idx="422">
                  <c:v>71.148699999999991</c:v>
                </c:pt>
                <c:pt idx="423">
                  <c:v>71.949300000000022</c:v>
                </c:pt>
                <c:pt idx="424">
                  <c:v>71.949300000000022</c:v>
                </c:pt>
                <c:pt idx="425">
                  <c:v>72.749900000000025</c:v>
                </c:pt>
                <c:pt idx="426">
                  <c:v>73.150199999999998</c:v>
                </c:pt>
                <c:pt idx="427">
                  <c:v>73.950800000000001</c:v>
                </c:pt>
                <c:pt idx="428">
                  <c:v>72.349600000000024</c:v>
                </c:pt>
                <c:pt idx="429">
                  <c:v>71.148699999999991</c:v>
                </c:pt>
                <c:pt idx="430">
                  <c:v>71.549000000000007</c:v>
                </c:pt>
                <c:pt idx="431">
                  <c:v>71.549000000000007</c:v>
                </c:pt>
                <c:pt idx="432">
                  <c:v>72.749900000000025</c:v>
                </c:pt>
                <c:pt idx="433">
                  <c:v>71.549000000000007</c:v>
                </c:pt>
                <c:pt idx="434">
                  <c:v>69.54750000000007</c:v>
                </c:pt>
                <c:pt idx="435">
                  <c:v>67.546000000000006</c:v>
                </c:pt>
                <c:pt idx="436">
                  <c:v>66.745400000000004</c:v>
                </c:pt>
                <c:pt idx="437">
                  <c:v>67.145699999999991</c:v>
                </c:pt>
                <c:pt idx="438">
                  <c:v>67.946300000000022</c:v>
                </c:pt>
                <c:pt idx="439">
                  <c:v>65.54450000000007</c:v>
                </c:pt>
                <c:pt idx="440">
                  <c:v>63.943300000000001</c:v>
                </c:pt>
                <c:pt idx="441">
                  <c:v>65.144200000000026</c:v>
                </c:pt>
                <c:pt idx="442">
                  <c:v>65.944800000000086</c:v>
                </c:pt>
                <c:pt idx="443">
                  <c:v>66.745400000000004</c:v>
                </c:pt>
                <c:pt idx="444">
                  <c:v>67.546000000000006</c:v>
                </c:pt>
                <c:pt idx="445">
                  <c:v>67.546000000000006</c:v>
                </c:pt>
                <c:pt idx="446">
                  <c:v>66.745400000000004</c:v>
                </c:pt>
                <c:pt idx="447">
                  <c:v>65.944800000000086</c:v>
                </c:pt>
                <c:pt idx="448">
                  <c:v>67.546000000000006</c:v>
                </c:pt>
                <c:pt idx="449">
                  <c:v>68.746900000000025</c:v>
                </c:pt>
                <c:pt idx="450">
                  <c:v>69.54750000000007</c:v>
                </c:pt>
                <c:pt idx="451">
                  <c:v>70.348100000000002</c:v>
                </c:pt>
                <c:pt idx="452">
                  <c:v>70.748400000000004</c:v>
                </c:pt>
                <c:pt idx="453">
                  <c:v>71.549000000000007</c:v>
                </c:pt>
                <c:pt idx="454">
                  <c:v>71.549000000000007</c:v>
                </c:pt>
                <c:pt idx="455">
                  <c:v>72.749900000000025</c:v>
                </c:pt>
                <c:pt idx="456">
                  <c:v>71.949300000000022</c:v>
                </c:pt>
                <c:pt idx="457">
                  <c:v>71.549000000000007</c:v>
                </c:pt>
                <c:pt idx="458">
                  <c:v>72.749900000000025</c:v>
                </c:pt>
                <c:pt idx="459">
                  <c:v>72.749900000000025</c:v>
                </c:pt>
                <c:pt idx="460">
                  <c:v>73.950800000000001</c:v>
                </c:pt>
                <c:pt idx="461">
                  <c:v>73.150199999999998</c:v>
                </c:pt>
                <c:pt idx="462">
                  <c:v>73.150199999999998</c:v>
                </c:pt>
                <c:pt idx="463">
                  <c:v>72.749900000000025</c:v>
                </c:pt>
                <c:pt idx="464">
                  <c:v>72.749900000000025</c:v>
                </c:pt>
                <c:pt idx="465">
                  <c:v>72.749900000000025</c:v>
                </c:pt>
                <c:pt idx="466">
                  <c:v>73.5505</c:v>
                </c:pt>
                <c:pt idx="467">
                  <c:v>75.551999999999992</c:v>
                </c:pt>
                <c:pt idx="468">
                  <c:v>73.150199999999998</c:v>
                </c:pt>
                <c:pt idx="469">
                  <c:v>72.349600000000024</c:v>
                </c:pt>
                <c:pt idx="470">
                  <c:v>72.749900000000025</c:v>
                </c:pt>
                <c:pt idx="471">
                  <c:v>71.549000000000007</c:v>
                </c:pt>
                <c:pt idx="472">
                  <c:v>69.947800000000086</c:v>
                </c:pt>
                <c:pt idx="473">
                  <c:v>71.549000000000007</c:v>
                </c:pt>
                <c:pt idx="474">
                  <c:v>71.949300000000022</c:v>
                </c:pt>
                <c:pt idx="475">
                  <c:v>71.148699999999991</c:v>
                </c:pt>
                <c:pt idx="476">
                  <c:v>70.348100000000002</c:v>
                </c:pt>
                <c:pt idx="477">
                  <c:v>71.148699999999991</c:v>
                </c:pt>
                <c:pt idx="478">
                  <c:v>71.549000000000007</c:v>
                </c:pt>
                <c:pt idx="479">
                  <c:v>72.749900000000025</c:v>
                </c:pt>
                <c:pt idx="480">
                  <c:v>73.5505</c:v>
                </c:pt>
                <c:pt idx="481">
                  <c:v>73.5505</c:v>
                </c:pt>
                <c:pt idx="482">
                  <c:v>73.950800000000001</c:v>
                </c:pt>
                <c:pt idx="483">
                  <c:v>73.150199999999998</c:v>
                </c:pt>
                <c:pt idx="484">
                  <c:v>71.549000000000007</c:v>
                </c:pt>
                <c:pt idx="485">
                  <c:v>71.549000000000007</c:v>
                </c:pt>
                <c:pt idx="486">
                  <c:v>71.148699999999991</c:v>
                </c:pt>
                <c:pt idx="487">
                  <c:v>70.348100000000002</c:v>
                </c:pt>
                <c:pt idx="488">
                  <c:v>70.348100000000002</c:v>
                </c:pt>
                <c:pt idx="489">
                  <c:v>69.947800000000086</c:v>
                </c:pt>
                <c:pt idx="490">
                  <c:v>68.746900000000025</c:v>
                </c:pt>
                <c:pt idx="491">
                  <c:v>63.142700000000012</c:v>
                </c:pt>
                <c:pt idx="492">
                  <c:v>60.740900000000003</c:v>
                </c:pt>
                <c:pt idx="493">
                  <c:v>61.141200000000005</c:v>
                </c:pt>
                <c:pt idx="494">
                  <c:v>60.740900000000003</c:v>
                </c:pt>
                <c:pt idx="495">
                  <c:v>60.340600000000002</c:v>
                </c:pt>
                <c:pt idx="496">
                  <c:v>61.541499999999999</c:v>
                </c:pt>
                <c:pt idx="497">
                  <c:v>64.743900000000025</c:v>
                </c:pt>
                <c:pt idx="498">
                  <c:v>65.54450000000007</c:v>
                </c:pt>
                <c:pt idx="499">
                  <c:v>65.54450000000007</c:v>
                </c:pt>
                <c:pt idx="500">
                  <c:v>66.745400000000004</c:v>
                </c:pt>
                <c:pt idx="501">
                  <c:v>66.745400000000004</c:v>
                </c:pt>
                <c:pt idx="502">
                  <c:v>65.54450000000007</c:v>
                </c:pt>
                <c:pt idx="503">
                  <c:v>66.345100000000002</c:v>
                </c:pt>
                <c:pt idx="504">
                  <c:v>67.946300000000022</c:v>
                </c:pt>
                <c:pt idx="505">
                  <c:v>67.546000000000006</c:v>
                </c:pt>
                <c:pt idx="506">
                  <c:v>68.346600000000024</c:v>
                </c:pt>
                <c:pt idx="507">
                  <c:v>69.54750000000007</c:v>
                </c:pt>
                <c:pt idx="508">
                  <c:v>69.947800000000086</c:v>
                </c:pt>
                <c:pt idx="509">
                  <c:v>70.348100000000002</c:v>
                </c:pt>
                <c:pt idx="510">
                  <c:v>70.748400000000004</c:v>
                </c:pt>
                <c:pt idx="511">
                  <c:v>71.549000000000007</c:v>
                </c:pt>
                <c:pt idx="512">
                  <c:v>71.949300000000022</c:v>
                </c:pt>
                <c:pt idx="513">
                  <c:v>72.349600000000024</c:v>
                </c:pt>
                <c:pt idx="514">
                  <c:v>72.749900000000025</c:v>
                </c:pt>
                <c:pt idx="515">
                  <c:v>73.150199999999998</c:v>
                </c:pt>
                <c:pt idx="516">
                  <c:v>73.150199999999998</c:v>
                </c:pt>
                <c:pt idx="517">
                  <c:v>73.5505</c:v>
                </c:pt>
                <c:pt idx="518">
                  <c:v>74.351100000000002</c:v>
                </c:pt>
                <c:pt idx="519">
                  <c:v>75.151699999999991</c:v>
                </c:pt>
                <c:pt idx="520">
                  <c:v>77.153199999999998</c:v>
                </c:pt>
                <c:pt idx="521">
                  <c:v>77.5535</c:v>
                </c:pt>
                <c:pt idx="522">
                  <c:v>77.953800000000001</c:v>
                </c:pt>
                <c:pt idx="523">
                  <c:v>77.153199999999998</c:v>
                </c:pt>
                <c:pt idx="524">
                  <c:v>77.953800000000001</c:v>
                </c:pt>
                <c:pt idx="525">
                  <c:v>78.354100000000003</c:v>
                </c:pt>
                <c:pt idx="526">
                  <c:v>79.554999999999993</c:v>
                </c:pt>
                <c:pt idx="527">
                  <c:v>78.354100000000003</c:v>
                </c:pt>
                <c:pt idx="528">
                  <c:v>77.953800000000001</c:v>
                </c:pt>
                <c:pt idx="529">
                  <c:v>77.153199999999998</c:v>
                </c:pt>
                <c:pt idx="530">
                  <c:v>77.153199999999998</c:v>
                </c:pt>
                <c:pt idx="531">
                  <c:v>76.35260000000001</c:v>
                </c:pt>
                <c:pt idx="532">
                  <c:v>76.752899999999983</c:v>
                </c:pt>
                <c:pt idx="533">
                  <c:v>77.953800000000001</c:v>
                </c:pt>
                <c:pt idx="534">
                  <c:v>78.354100000000003</c:v>
                </c:pt>
                <c:pt idx="535">
                  <c:v>78.354100000000003</c:v>
                </c:pt>
                <c:pt idx="536">
                  <c:v>78.354100000000003</c:v>
                </c:pt>
                <c:pt idx="537">
                  <c:v>78.754400000000004</c:v>
                </c:pt>
                <c:pt idx="538">
                  <c:v>78.354100000000003</c:v>
                </c:pt>
                <c:pt idx="539">
                  <c:v>78.354100000000003</c:v>
                </c:pt>
                <c:pt idx="540">
                  <c:v>77.5535</c:v>
                </c:pt>
                <c:pt idx="541">
                  <c:v>76.752899999999983</c:v>
                </c:pt>
                <c:pt idx="542">
                  <c:v>76.35260000000001</c:v>
                </c:pt>
                <c:pt idx="543">
                  <c:v>76.752899999999983</c:v>
                </c:pt>
                <c:pt idx="544">
                  <c:v>76.35260000000001</c:v>
                </c:pt>
                <c:pt idx="545">
                  <c:v>76.35260000000001</c:v>
                </c:pt>
                <c:pt idx="546">
                  <c:v>76.35260000000001</c:v>
                </c:pt>
                <c:pt idx="547">
                  <c:v>76.35260000000001</c:v>
                </c:pt>
                <c:pt idx="548">
                  <c:v>76.35260000000001</c:v>
                </c:pt>
                <c:pt idx="549">
                  <c:v>76.35260000000001</c:v>
                </c:pt>
                <c:pt idx="550">
                  <c:v>73.5505</c:v>
                </c:pt>
                <c:pt idx="551">
                  <c:v>73.950800000000001</c:v>
                </c:pt>
                <c:pt idx="552">
                  <c:v>73.5505</c:v>
                </c:pt>
                <c:pt idx="553">
                  <c:v>74.351100000000002</c:v>
                </c:pt>
                <c:pt idx="554">
                  <c:v>73.950800000000001</c:v>
                </c:pt>
                <c:pt idx="555">
                  <c:v>74.751400000000004</c:v>
                </c:pt>
                <c:pt idx="556">
                  <c:v>75.151699999999991</c:v>
                </c:pt>
                <c:pt idx="557">
                  <c:v>75.151699999999991</c:v>
                </c:pt>
                <c:pt idx="558">
                  <c:v>75.151699999999991</c:v>
                </c:pt>
                <c:pt idx="559">
                  <c:v>75.151699999999991</c:v>
                </c:pt>
                <c:pt idx="560">
                  <c:v>73.950800000000001</c:v>
                </c:pt>
                <c:pt idx="561">
                  <c:v>74.351100000000002</c:v>
                </c:pt>
                <c:pt idx="562">
                  <c:v>73.950800000000001</c:v>
                </c:pt>
                <c:pt idx="563">
                  <c:v>73.5505</c:v>
                </c:pt>
                <c:pt idx="564">
                  <c:v>73.950800000000001</c:v>
                </c:pt>
                <c:pt idx="565">
                  <c:v>73.950800000000001</c:v>
                </c:pt>
                <c:pt idx="566">
                  <c:v>72.749900000000025</c:v>
                </c:pt>
                <c:pt idx="567">
                  <c:v>73.950800000000001</c:v>
                </c:pt>
                <c:pt idx="568">
                  <c:v>75.151699999999991</c:v>
                </c:pt>
                <c:pt idx="569">
                  <c:v>74.751400000000004</c:v>
                </c:pt>
                <c:pt idx="570">
                  <c:v>74.751400000000004</c:v>
                </c:pt>
                <c:pt idx="571">
                  <c:v>73.950800000000001</c:v>
                </c:pt>
                <c:pt idx="572">
                  <c:v>73.5505</c:v>
                </c:pt>
                <c:pt idx="573">
                  <c:v>73.950800000000001</c:v>
                </c:pt>
                <c:pt idx="574">
                  <c:v>73.5505</c:v>
                </c:pt>
                <c:pt idx="575">
                  <c:v>71.949300000000022</c:v>
                </c:pt>
                <c:pt idx="576">
                  <c:v>71.549000000000007</c:v>
                </c:pt>
                <c:pt idx="577">
                  <c:v>71.949300000000022</c:v>
                </c:pt>
                <c:pt idx="578">
                  <c:v>71.549000000000007</c:v>
                </c:pt>
                <c:pt idx="579">
                  <c:v>71.148699999999991</c:v>
                </c:pt>
                <c:pt idx="580">
                  <c:v>70.748400000000004</c:v>
                </c:pt>
                <c:pt idx="581">
                  <c:v>70.748400000000004</c:v>
                </c:pt>
                <c:pt idx="582">
                  <c:v>71.549000000000007</c:v>
                </c:pt>
                <c:pt idx="583">
                  <c:v>71.549000000000007</c:v>
                </c:pt>
                <c:pt idx="584">
                  <c:v>71.549000000000007</c:v>
                </c:pt>
                <c:pt idx="585">
                  <c:v>70.348100000000002</c:v>
                </c:pt>
                <c:pt idx="586">
                  <c:v>70.348100000000002</c:v>
                </c:pt>
                <c:pt idx="587">
                  <c:v>69.54750000000007</c:v>
                </c:pt>
                <c:pt idx="588">
                  <c:v>70.348100000000002</c:v>
                </c:pt>
                <c:pt idx="589">
                  <c:v>69.947800000000086</c:v>
                </c:pt>
                <c:pt idx="590">
                  <c:v>69.947800000000086</c:v>
                </c:pt>
                <c:pt idx="591">
                  <c:v>69.947800000000086</c:v>
                </c:pt>
                <c:pt idx="592">
                  <c:v>70.348100000000002</c:v>
                </c:pt>
                <c:pt idx="593">
                  <c:v>70.348100000000002</c:v>
                </c:pt>
                <c:pt idx="594">
                  <c:v>69.947800000000086</c:v>
                </c:pt>
                <c:pt idx="595">
                  <c:v>70.348100000000002</c:v>
                </c:pt>
                <c:pt idx="596">
                  <c:v>70.348100000000002</c:v>
                </c:pt>
              </c:numCache>
            </c:numRef>
          </c:yVal>
        </c:ser>
        <c:axId val="137238400"/>
        <c:axId val="137274880"/>
      </c:scatterChart>
      <c:valAx>
        <c:axId val="137238400"/>
        <c:scaling>
          <c:orientation val="minMax"/>
        </c:scaling>
        <c:axPos val="b"/>
        <c:title>
          <c:tx>
            <c:rich>
              <a:bodyPr/>
              <a:lstStyle/>
              <a:p>
                <a:pPr>
                  <a:defRPr/>
                </a:pPr>
                <a:r>
                  <a:rPr lang="en-US"/>
                  <a:t>Altitude (km)</a:t>
                </a:r>
              </a:p>
            </c:rich>
          </c:tx>
          <c:layout/>
        </c:title>
        <c:numFmt formatCode="General" sourceLinked="1"/>
        <c:tickLblPos val="nextTo"/>
        <c:crossAx val="137274880"/>
        <c:crosses val="autoZero"/>
        <c:crossBetween val="midCat"/>
      </c:valAx>
      <c:valAx>
        <c:axId val="137274880"/>
        <c:scaling>
          <c:orientation val="minMax"/>
        </c:scaling>
        <c:axPos val="l"/>
        <c:majorGridlines/>
        <c:title>
          <c:tx>
            <c:rich>
              <a:bodyPr rot="0" vert="horz"/>
              <a:lstStyle/>
              <a:p>
                <a:pPr>
                  <a:defRPr/>
                </a:pPr>
                <a:r>
                  <a:rPr lang="en-US" dirty="0"/>
                  <a:t>Humidity </a:t>
                </a:r>
                <a:endParaRPr lang="en-US" dirty="0" smtClean="0"/>
              </a:p>
              <a:p>
                <a:pPr>
                  <a:defRPr/>
                </a:pPr>
                <a:r>
                  <a:rPr lang="en-US" dirty="0" smtClean="0"/>
                  <a:t>(%</a:t>
                </a:r>
                <a:r>
                  <a:rPr lang="en-US" dirty="0" err="1"/>
                  <a:t>rel</a:t>
                </a:r>
                <a:r>
                  <a:rPr lang="en-US" dirty="0"/>
                  <a:t>)</a:t>
                </a:r>
              </a:p>
            </c:rich>
          </c:tx>
          <c:layout>
            <c:manualLayout>
              <c:xMode val="edge"/>
              <c:yMode val="edge"/>
              <c:x val="0"/>
              <c:y val="0.43474613589967953"/>
            </c:manualLayout>
          </c:layout>
        </c:title>
        <c:numFmt formatCode="General" sourceLinked="1"/>
        <c:tickLblPos val="nextTo"/>
        <c:crossAx val="137238400"/>
        <c:crosses val="autoZero"/>
        <c:crossBetween val="midCat"/>
      </c:valAx>
    </c:plotArea>
    <c:legend>
      <c:legendPos val="r"/>
      <c:layout>
        <c:manualLayout>
          <c:xMode val="edge"/>
          <c:yMode val="edge"/>
          <c:x val="0.83234678477690216"/>
          <c:y val="0.28875430154564052"/>
          <c:w val="0.15931988188976406"/>
          <c:h val="0.29538961796442187"/>
        </c:manualLayout>
      </c:layout>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a:pPr>
            <a:r>
              <a:rPr lang="en-US" sz="3200" dirty="0"/>
              <a:t>NOAA Data Noon 5/24</a:t>
            </a:r>
          </a:p>
          <a:p>
            <a:pPr>
              <a:defRPr/>
            </a:pPr>
            <a:r>
              <a:rPr lang="en-US" sz="3200" dirty="0"/>
              <a:t>Humidity </a:t>
            </a:r>
            <a:r>
              <a:rPr lang="en-US" sz="3200" dirty="0" err="1"/>
              <a:t>vs</a:t>
            </a:r>
            <a:r>
              <a:rPr lang="en-US" sz="3200" dirty="0"/>
              <a:t> Altitude</a:t>
            </a:r>
          </a:p>
        </c:rich>
      </c:tx>
      <c:layout/>
    </c:title>
    <c:plotArea>
      <c:layout/>
      <c:scatterChart>
        <c:scatterStyle val="lineMarker"/>
        <c:ser>
          <c:idx val="0"/>
          <c:order val="0"/>
          <c:tx>
            <c:v>Humidity vs Altitude</c:v>
          </c:tx>
          <c:spPr>
            <a:ln w="28575">
              <a:noFill/>
            </a:ln>
          </c:spPr>
          <c:xVal>
            <c:numRef>
              <c:f>'NOAA Data Noon 5-24'!$F$4:$F$115</c:f>
              <c:numCache>
                <c:formatCode>General</c:formatCode>
                <c:ptCount val="112"/>
                <c:pt idx="0">
                  <c:v>0.17100000000000001</c:v>
                </c:pt>
                <c:pt idx="1">
                  <c:v>0.61000000000000054</c:v>
                </c:pt>
                <c:pt idx="2">
                  <c:v>0.73200000000000054</c:v>
                </c:pt>
                <c:pt idx="3">
                  <c:v>0.80700000000000005</c:v>
                </c:pt>
                <c:pt idx="4">
                  <c:v>0.91400000000000003</c:v>
                </c:pt>
                <c:pt idx="5">
                  <c:v>1.095</c:v>
                </c:pt>
                <c:pt idx="6">
                  <c:v>1.218999999999999</c:v>
                </c:pt>
                <c:pt idx="7">
                  <c:v>1.232</c:v>
                </c:pt>
                <c:pt idx="8">
                  <c:v>1.361</c:v>
                </c:pt>
                <c:pt idx="9">
                  <c:v>1.4109999999999987</c:v>
                </c:pt>
                <c:pt idx="10">
                  <c:v>1.460999999999999</c:v>
                </c:pt>
                <c:pt idx="11">
                  <c:v>1.522</c:v>
                </c:pt>
                <c:pt idx="12">
                  <c:v>1.5529999999999988</c:v>
                </c:pt>
                <c:pt idx="13">
                  <c:v>1.829</c:v>
                </c:pt>
                <c:pt idx="14">
                  <c:v>1.9740000000000011</c:v>
                </c:pt>
                <c:pt idx="15">
                  <c:v>2.093</c:v>
                </c:pt>
                <c:pt idx="16">
                  <c:v>2.1339999999999999</c:v>
                </c:pt>
                <c:pt idx="17">
                  <c:v>2.202</c:v>
                </c:pt>
                <c:pt idx="18">
                  <c:v>2.3119999999999976</c:v>
                </c:pt>
                <c:pt idx="19">
                  <c:v>2.4379999999999997</c:v>
                </c:pt>
                <c:pt idx="20">
                  <c:v>2.7429999999999999</c:v>
                </c:pt>
                <c:pt idx="21">
                  <c:v>3.048</c:v>
                </c:pt>
                <c:pt idx="22">
                  <c:v>3.1159999999999997</c:v>
                </c:pt>
                <c:pt idx="23">
                  <c:v>3.1280000000000001</c:v>
                </c:pt>
                <c:pt idx="24">
                  <c:v>3.6579999999999999</c:v>
                </c:pt>
                <c:pt idx="25">
                  <c:v>3.9049999999999998</c:v>
                </c:pt>
                <c:pt idx="26">
                  <c:v>4.008</c:v>
                </c:pt>
                <c:pt idx="27">
                  <c:v>4.2160000000000002</c:v>
                </c:pt>
                <c:pt idx="28">
                  <c:v>4.2669999999999995</c:v>
                </c:pt>
                <c:pt idx="29">
                  <c:v>4.4820000000000002</c:v>
                </c:pt>
                <c:pt idx="30">
                  <c:v>4.8769999999999998</c:v>
                </c:pt>
                <c:pt idx="31">
                  <c:v>4.9390000000000045</c:v>
                </c:pt>
                <c:pt idx="32">
                  <c:v>5.7910000000000004</c:v>
                </c:pt>
                <c:pt idx="33">
                  <c:v>5.81</c:v>
                </c:pt>
                <c:pt idx="34">
                  <c:v>5.9180000000000001</c:v>
                </c:pt>
                <c:pt idx="35">
                  <c:v>6.0960000000000001</c:v>
                </c:pt>
                <c:pt idx="36">
                  <c:v>6.1869999999999985</c:v>
                </c:pt>
                <c:pt idx="37">
                  <c:v>6.7060000000000004</c:v>
                </c:pt>
                <c:pt idx="38">
                  <c:v>6.9539999999999997</c:v>
                </c:pt>
                <c:pt idx="39">
                  <c:v>7.49</c:v>
                </c:pt>
                <c:pt idx="40">
                  <c:v>7.6199999999999966</c:v>
                </c:pt>
                <c:pt idx="41">
                  <c:v>7.6769999999999996</c:v>
                </c:pt>
                <c:pt idx="42">
                  <c:v>8.3810000000000002</c:v>
                </c:pt>
                <c:pt idx="43">
                  <c:v>8.5660000000000007</c:v>
                </c:pt>
                <c:pt idx="44">
                  <c:v>9.1439999999999984</c:v>
                </c:pt>
                <c:pt idx="45">
                  <c:v>9.1660000000000004</c:v>
                </c:pt>
                <c:pt idx="46">
                  <c:v>9.5500000000000007</c:v>
                </c:pt>
                <c:pt idx="47">
                  <c:v>9.7349999999999994</c:v>
                </c:pt>
                <c:pt idx="48">
                  <c:v>10.093</c:v>
                </c:pt>
                <c:pt idx="49">
                  <c:v>10.363000000000008</c:v>
                </c:pt>
                <c:pt idx="50">
                  <c:v>10.416</c:v>
                </c:pt>
                <c:pt idx="51">
                  <c:v>10.701000000000001</c:v>
                </c:pt>
                <c:pt idx="52">
                  <c:v>10.78</c:v>
                </c:pt>
                <c:pt idx="53">
                  <c:v>11.106</c:v>
                </c:pt>
                <c:pt idx="54">
                  <c:v>11.62</c:v>
                </c:pt>
                <c:pt idx="55">
                  <c:v>11.887</c:v>
                </c:pt>
                <c:pt idx="56">
                  <c:v>12.229999999999999</c:v>
                </c:pt>
                <c:pt idx="57">
                  <c:v>12.497</c:v>
                </c:pt>
                <c:pt idx="58">
                  <c:v>12.656000000000002</c:v>
                </c:pt>
                <c:pt idx="59">
                  <c:v>13.939</c:v>
                </c:pt>
                <c:pt idx="60">
                  <c:v>14.021000000000001</c:v>
                </c:pt>
                <c:pt idx="61">
                  <c:v>14.02</c:v>
                </c:pt>
                <c:pt idx="62">
                  <c:v>14.309000000000006</c:v>
                </c:pt>
                <c:pt idx="63">
                  <c:v>14.395000000000008</c:v>
                </c:pt>
                <c:pt idx="64">
                  <c:v>14.614000000000001</c:v>
                </c:pt>
                <c:pt idx="65">
                  <c:v>14.629999999999999</c:v>
                </c:pt>
                <c:pt idx="66">
                  <c:v>14.793999999999999</c:v>
                </c:pt>
                <c:pt idx="67">
                  <c:v>15.026</c:v>
                </c:pt>
                <c:pt idx="68">
                  <c:v>15.239999999999998</c:v>
                </c:pt>
                <c:pt idx="69">
                  <c:v>15.267000000000001</c:v>
                </c:pt>
                <c:pt idx="70">
                  <c:v>15.467000000000002</c:v>
                </c:pt>
                <c:pt idx="71">
                  <c:v>15.57</c:v>
                </c:pt>
                <c:pt idx="72">
                  <c:v>15.834</c:v>
                </c:pt>
                <c:pt idx="73">
                  <c:v>15.850000000000009</c:v>
                </c:pt>
                <c:pt idx="74">
                  <c:v>15.943</c:v>
                </c:pt>
                <c:pt idx="75">
                  <c:v>16.053999999999988</c:v>
                </c:pt>
                <c:pt idx="76">
                  <c:v>16.459999999999987</c:v>
                </c:pt>
                <c:pt idx="77">
                  <c:v>17.234000000000005</c:v>
                </c:pt>
                <c:pt idx="78">
                  <c:v>17.373999999999999</c:v>
                </c:pt>
                <c:pt idx="79">
                  <c:v>17.585999999999977</c:v>
                </c:pt>
                <c:pt idx="80">
                  <c:v>17.678000000000001</c:v>
                </c:pt>
                <c:pt idx="81">
                  <c:v>17.797000000000001</c:v>
                </c:pt>
                <c:pt idx="82">
                  <c:v>17.972999999999978</c:v>
                </c:pt>
                <c:pt idx="83">
                  <c:v>17.982999999999976</c:v>
                </c:pt>
                <c:pt idx="84">
                  <c:v>18.287999999999986</c:v>
                </c:pt>
                <c:pt idx="85">
                  <c:v>18.593</c:v>
                </c:pt>
                <c:pt idx="86">
                  <c:v>18.59</c:v>
                </c:pt>
                <c:pt idx="87">
                  <c:v>18.684999999999999</c:v>
                </c:pt>
                <c:pt idx="88">
                  <c:v>18.798999999999989</c:v>
                </c:pt>
                <c:pt idx="89">
                  <c:v>19.446999999999989</c:v>
                </c:pt>
                <c:pt idx="90">
                  <c:v>19.587999999999987</c:v>
                </c:pt>
                <c:pt idx="91">
                  <c:v>20.421999999999986</c:v>
                </c:pt>
                <c:pt idx="92">
                  <c:v>20.593</c:v>
                </c:pt>
                <c:pt idx="93">
                  <c:v>20.630000000000017</c:v>
                </c:pt>
                <c:pt idx="94">
                  <c:v>20.725999999999981</c:v>
                </c:pt>
                <c:pt idx="95">
                  <c:v>20.997999999999987</c:v>
                </c:pt>
                <c:pt idx="96">
                  <c:v>21.279</c:v>
                </c:pt>
                <c:pt idx="97">
                  <c:v>21.335999999999999</c:v>
                </c:pt>
                <c:pt idx="98">
                  <c:v>21.779999999999987</c:v>
                </c:pt>
                <c:pt idx="99">
                  <c:v>22.056999999999999</c:v>
                </c:pt>
                <c:pt idx="100">
                  <c:v>22.25</c:v>
                </c:pt>
                <c:pt idx="101">
                  <c:v>22.346</c:v>
                </c:pt>
                <c:pt idx="102">
                  <c:v>23.029</c:v>
                </c:pt>
                <c:pt idx="103">
                  <c:v>23.164999999999999</c:v>
                </c:pt>
                <c:pt idx="104">
                  <c:v>23.236000000000001</c:v>
                </c:pt>
                <c:pt idx="105">
                  <c:v>23.774000000000001</c:v>
                </c:pt>
                <c:pt idx="106">
                  <c:v>23.82</c:v>
                </c:pt>
                <c:pt idx="107">
                  <c:v>23.861999999999988</c:v>
                </c:pt>
                <c:pt idx="108">
                  <c:v>24.384</c:v>
                </c:pt>
                <c:pt idx="109">
                  <c:v>26.419999999999987</c:v>
                </c:pt>
                <c:pt idx="110">
                  <c:v>26.518000000000001</c:v>
                </c:pt>
                <c:pt idx="111">
                  <c:v>26.651000000000018</c:v>
                </c:pt>
              </c:numCache>
            </c:numRef>
          </c:xVal>
          <c:yVal>
            <c:numRef>
              <c:f>'NOAA Data Noon 5-24'!$D$4:$D$115</c:f>
              <c:numCache>
                <c:formatCode>General</c:formatCode>
                <c:ptCount val="112"/>
                <c:pt idx="0">
                  <c:v>83</c:v>
                </c:pt>
                <c:pt idx="1">
                  <c:v>96</c:v>
                </c:pt>
                <c:pt idx="2">
                  <c:v>100</c:v>
                </c:pt>
                <c:pt idx="3">
                  <c:v>100</c:v>
                </c:pt>
                <c:pt idx="4">
                  <c:v>100</c:v>
                </c:pt>
                <c:pt idx="5">
                  <c:v>100</c:v>
                </c:pt>
                <c:pt idx="6">
                  <c:v>100</c:v>
                </c:pt>
                <c:pt idx="7">
                  <c:v>100</c:v>
                </c:pt>
                <c:pt idx="8">
                  <c:v>63</c:v>
                </c:pt>
                <c:pt idx="9">
                  <c:v>52</c:v>
                </c:pt>
                <c:pt idx="10">
                  <c:v>43</c:v>
                </c:pt>
                <c:pt idx="11">
                  <c:v>43</c:v>
                </c:pt>
                <c:pt idx="12">
                  <c:v>46</c:v>
                </c:pt>
                <c:pt idx="13">
                  <c:v>42</c:v>
                </c:pt>
                <c:pt idx="14">
                  <c:v>40</c:v>
                </c:pt>
                <c:pt idx="15">
                  <c:v>30</c:v>
                </c:pt>
                <c:pt idx="16">
                  <c:v>19</c:v>
                </c:pt>
                <c:pt idx="17">
                  <c:v>9</c:v>
                </c:pt>
                <c:pt idx="18">
                  <c:v>4</c:v>
                </c:pt>
                <c:pt idx="19">
                  <c:v>4</c:v>
                </c:pt>
                <c:pt idx="20">
                  <c:v>4</c:v>
                </c:pt>
                <c:pt idx="21">
                  <c:v>3</c:v>
                </c:pt>
                <c:pt idx="22">
                  <c:v>3</c:v>
                </c:pt>
                <c:pt idx="23">
                  <c:v>3</c:v>
                </c:pt>
                <c:pt idx="24">
                  <c:v>10</c:v>
                </c:pt>
                <c:pt idx="25">
                  <c:v>17</c:v>
                </c:pt>
                <c:pt idx="26">
                  <c:v>9</c:v>
                </c:pt>
                <c:pt idx="27">
                  <c:v>11</c:v>
                </c:pt>
                <c:pt idx="28">
                  <c:v>8</c:v>
                </c:pt>
                <c:pt idx="29">
                  <c:v>2</c:v>
                </c:pt>
                <c:pt idx="30">
                  <c:v>1</c:v>
                </c:pt>
                <c:pt idx="31">
                  <c:v>1</c:v>
                </c:pt>
                <c:pt idx="32">
                  <c:v>6</c:v>
                </c:pt>
                <c:pt idx="33">
                  <c:v>6</c:v>
                </c:pt>
                <c:pt idx="34">
                  <c:v>6</c:v>
                </c:pt>
                <c:pt idx="35">
                  <c:v>3</c:v>
                </c:pt>
                <c:pt idx="36">
                  <c:v>2</c:v>
                </c:pt>
                <c:pt idx="37">
                  <c:v>2</c:v>
                </c:pt>
                <c:pt idx="38">
                  <c:v>2</c:v>
                </c:pt>
                <c:pt idx="39">
                  <c:v>2</c:v>
                </c:pt>
                <c:pt idx="40">
                  <c:v>1</c:v>
                </c:pt>
                <c:pt idx="41">
                  <c:v>1</c:v>
                </c:pt>
                <c:pt idx="42">
                  <c:v>1</c:v>
                </c:pt>
                <c:pt idx="43">
                  <c:v>1</c:v>
                </c:pt>
                <c:pt idx="44">
                  <c:v>13</c:v>
                </c:pt>
                <c:pt idx="45">
                  <c:v>14</c:v>
                </c:pt>
                <c:pt idx="46">
                  <c:v>12</c:v>
                </c:pt>
                <c:pt idx="47">
                  <c:v>12</c:v>
                </c:pt>
                <c:pt idx="48">
                  <c:v>9</c:v>
                </c:pt>
                <c:pt idx="49">
                  <c:v>9</c:v>
                </c:pt>
                <c:pt idx="50">
                  <c:v>9</c:v>
                </c:pt>
                <c:pt idx="51">
                  <c:v>9</c:v>
                </c:pt>
                <c:pt idx="52">
                  <c:v>9</c:v>
                </c:pt>
                <c:pt idx="53">
                  <c:v>10</c:v>
                </c:pt>
                <c:pt idx="54">
                  <c:v>11</c:v>
                </c:pt>
                <c:pt idx="55">
                  <c:v>12</c:v>
                </c:pt>
                <c:pt idx="56">
                  <c:v>14</c:v>
                </c:pt>
                <c:pt idx="57">
                  <c:v>14</c:v>
                </c:pt>
                <c:pt idx="58">
                  <c:v>15</c:v>
                </c:pt>
                <c:pt idx="59">
                  <c:v>17</c:v>
                </c:pt>
                <c:pt idx="60">
                  <c:v>17</c:v>
                </c:pt>
                <c:pt idx="61">
                  <c:v>17</c:v>
                </c:pt>
                <c:pt idx="62">
                  <c:v>17</c:v>
                </c:pt>
                <c:pt idx="63">
                  <c:v>18</c:v>
                </c:pt>
                <c:pt idx="64">
                  <c:v>17</c:v>
                </c:pt>
                <c:pt idx="65">
                  <c:v>17</c:v>
                </c:pt>
                <c:pt idx="66">
                  <c:v>17</c:v>
                </c:pt>
                <c:pt idx="67">
                  <c:v>17</c:v>
                </c:pt>
                <c:pt idx="68">
                  <c:v>17</c:v>
                </c:pt>
                <c:pt idx="69">
                  <c:v>17</c:v>
                </c:pt>
                <c:pt idx="70">
                  <c:v>17</c:v>
                </c:pt>
                <c:pt idx="71">
                  <c:v>17</c:v>
                </c:pt>
                <c:pt idx="72">
                  <c:v>16</c:v>
                </c:pt>
                <c:pt idx="73">
                  <c:v>16</c:v>
                </c:pt>
                <c:pt idx="74">
                  <c:v>17</c:v>
                </c:pt>
                <c:pt idx="75">
                  <c:v>17</c:v>
                </c:pt>
                <c:pt idx="76">
                  <c:v>16</c:v>
                </c:pt>
                <c:pt idx="77">
                  <c:v>18</c:v>
                </c:pt>
                <c:pt idx="78">
                  <c:v>18</c:v>
                </c:pt>
                <c:pt idx="79">
                  <c:v>18</c:v>
                </c:pt>
                <c:pt idx="80">
                  <c:v>18</c:v>
                </c:pt>
                <c:pt idx="81">
                  <c:v>18</c:v>
                </c:pt>
                <c:pt idx="82">
                  <c:v>17</c:v>
                </c:pt>
                <c:pt idx="83">
                  <c:v>17</c:v>
                </c:pt>
                <c:pt idx="84">
                  <c:v>17</c:v>
                </c:pt>
                <c:pt idx="85">
                  <c:v>16</c:v>
                </c:pt>
                <c:pt idx="86">
                  <c:v>16</c:v>
                </c:pt>
                <c:pt idx="87">
                  <c:v>16</c:v>
                </c:pt>
                <c:pt idx="88">
                  <c:v>17</c:v>
                </c:pt>
                <c:pt idx="89">
                  <c:v>17</c:v>
                </c:pt>
                <c:pt idx="90">
                  <c:v>15</c:v>
                </c:pt>
                <c:pt idx="91">
                  <c:v>14</c:v>
                </c:pt>
                <c:pt idx="92">
                  <c:v>13</c:v>
                </c:pt>
                <c:pt idx="93">
                  <c:v>13</c:v>
                </c:pt>
                <c:pt idx="94">
                  <c:v>13</c:v>
                </c:pt>
                <c:pt idx="95">
                  <c:v>14</c:v>
                </c:pt>
                <c:pt idx="96">
                  <c:v>13</c:v>
                </c:pt>
                <c:pt idx="97">
                  <c:v>13</c:v>
                </c:pt>
                <c:pt idx="98">
                  <c:v>11</c:v>
                </c:pt>
                <c:pt idx="99">
                  <c:v>12</c:v>
                </c:pt>
                <c:pt idx="100">
                  <c:v>10</c:v>
                </c:pt>
                <c:pt idx="101">
                  <c:v>10</c:v>
                </c:pt>
                <c:pt idx="102">
                  <c:v>10</c:v>
                </c:pt>
                <c:pt idx="103">
                  <c:v>8</c:v>
                </c:pt>
                <c:pt idx="104">
                  <c:v>7</c:v>
                </c:pt>
                <c:pt idx="105">
                  <c:v>7</c:v>
                </c:pt>
                <c:pt idx="106">
                  <c:v>7</c:v>
                </c:pt>
                <c:pt idx="107">
                  <c:v>7</c:v>
                </c:pt>
                <c:pt idx="108">
                  <c:v>5</c:v>
                </c:pt>
                <c:pt idx="109">
                  <c:v>1</c:v>
                </c:pt>
                <c:pt idx="110">
                  <c:v>1</c:v>
                </c:pt>
                <c:pt idx="111">
                  <c:v>1</c:v>
                </c:pt>
              </c:numCache>
            </c:numRef>
          </c:yVal>
        </c:ser>
        <c:axId val="63835136"/>
        <c:axId val="63849600"/>
      </c:scatterChart>
      <c:valAx>
        <c:axId val="63835136"/>
        <c:scaling>
          <c:orientation val="minMax"/>
        </c:scaling>
        <c:axPos val="b"/>
        <c:title>
          <c:tx>
            <c:rich>
              <a:bodyPr/>
              <a:lstStyle/>
              <a:p>
                <a:pPr>
                  <a:defRPr/>
                </a:pPr>
                <a:r>
                  <a:rPr lang="en-US"/>
                  <a:t>Altitude (km)</a:t>
                </a:r>
              </a:p>
            </c:rich>
          </c:tx>
          <c:layout/>
        </c:title>
        <c:numFmt formatCode="General" sourceLinked="1"/>
        <c:tickLblPos val="nextTo"/>
        <c:crossAx val="63849600"/>
        <c:crosses val="autoZero"/>
        <c:crossBetween val="midCat"/>
      </c:valAx>
      <c:valAx>
        <c:axId val="63849600"/>
        <c:scaling>
          <c:orientation val="minMax"/>
        </c:scaling>
        <c:axPos val="l"/>
        <c:majorGridlines/>
        <c:title>
          <c:tx>
            <c:rich>
              <a:bodyPr rot="0" vert="horz"/>
              <a:lstStyle/>
              <a:p>
                <a:pPr>
                  <a:defRPr/>
                </a:pPr>
                <a:r>
                  <a:rPr lang="en-US" dirty="0" smtClean="0"/>
                  <a:t>Humidity</a:t>
                </a:r>
              </a:p>
              <a:p>
                <a:pPr>
                  <a:defRPr/>
                </a:pPr>
                <a:r>
                  <a:rPr lang="en-US" dirty="0" smtClean="0"/>
                  <a:t> </a:t>
                </a:r>
                <a:r>
                  <a:rPr lang="en-US" dirty="0"/>
                  <a:t>(%</a:t>
                </a:r>
                <a:r>
                  <a:rPr lang="en-US" dirty="0" err="1"/>
                  <a:t>rel</a:t>
                </a:r>
                <a:r>
                  <a:rPr lang="en-US" dirty="0"/>
                  <a:t>)</a:t>
                </a:r>
              </a:p>
            </c:rich>
          </c:tx>
          <c:layout/>
        </c:title>
        <c:numFmt formatCode="General" sourceLinked="1"/>
        <c:tickLblPos val="nextTo"/>
        <c:crossAx val="63835136"/>
        <c:crosses val="autoZero"/>
        <c:crossBetween val="midCat"/>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sz="3200"/>
          </a:pPr>
          <a:endParaRPr lang="en-US"/>
        </a:p>
      </c:txPr>
    </c:title>
    <c:plotArea>
      <c:layout/>
      <c:scatterChart>
        <c:scatterStyle val="lineMarker"/>
        <c:ser>
          <c:idx val="0"/>
          <c:order val="0"/>
          <c:tx>
            <c:v>Radius vs altitude</c:v>
          </c:tx>
          <c:spPr>
            <a:ln w="28575">
              <a:noFill/>
            </a:ln>
          </c:spPr>
          <c:marker>
            <c:symbol val="diamond"/>
            <c:size val="7"/>
          </c:marker>
          <c:trendline>
            <c:trendlineType val="poly"/>
            <c:order val="3"/>
            <c:dispRSqr val="1"/>
            <c:dispEq val="1"/>
            <c:trendlineLbl>
              <c:layout>
                <c:manualLayout>
                  <c:x val="-0.20165354330708662"/>
                  <c:y val="3.3359434237386958E-2"/>
                </c:manualLayout>
              </c:layout>
              <c:numFmt formatCode="General" sourceLinked="0"/>
              <c:txPr>
                <a:bodyPr/>
                <a:lstStyle/>
                <a:p>
                  <a:pPr>
                    <a:defRPr sz="2000"/>
                  </a:pPr>
                  <a:endParaRPr lang="en-US"/>
                </a:p>
              </c:txPr>
            </c:trendlineLbl>
          </c:trendline>
          <c:errBars>
            <c:errDir val="y"/>
            <c:errBarType val="both"/>
            <c:errValType val="cust"/>
            <c:plus>
              <c:numRef>
                <c:f>Sheet1!$F$2:$F$87</c:f>
                <c:numCache>
                  <c:formatCode>General</c:formatCode>
                  <c:ptCount val="86"/>
                  <c:pt idx="0">
                    <c:v>2.9499999999999997</c:v>
                  </c:pt>
                  <c:pt idx="1">
                    <c:v>0.9</c:v>
                  </c:pt>
                  <c:pt idx="2">
                    <c:v>0.75000000000000044</c:v>
                  </c:pt>
                  <c:pt idx="3">
                    <c:v>0.28000000000000008</c:v>
                  </c:pt>
                  <c:pt idx="4">
                    <c:v>0.8</c:v>
                  </c:pt>
                  <c:pt idx="5">
                    <c:v>0.5</c:v>
                  </c:pt>
                  <c:pt idx="6">
                    <c:v>0.7000000000000004</c:v>
                  </c:pt>
                  <c:pt idx="7">
                    <c:v>0.75000000000000044</c:v>
                  </c:pt>
                  <c:pt idx="8">
                    <c:v>0.9</c:v>
                  </c:pt>
                  <c:pt idx="9">
                    <c:v>1</c:v>
                  </c:pt>
                  <c:pt idx="10">
                    <c:v>1</c:v>
                  </c:pt>
                  <c:pt idx="11">
                    <c:v>1</c:v>
                  </c:pt>
                  <c:pt idx="12">
                    <c:v>1.5</c:v>
                  </c:pt>
                  <c:pt idx="13">
                    <c:v>2.5</c:v>
                  </c:pt>
                  <c:pt idx="14">
                    <c:v>12</c:v>
                  </c:pt>
                  <c:pt idx="15">
                    <c:v>1.5</c:v>
                  </c:pt>
                  <c:pt idx="16">
                    <c:v>1</c:v>
                  </c:pt>
                  <c:pt idx="17">
                    <c:v>1</c:v>
                  </c:pt>
                  <c:pt idx="18">
                    <c:v>1.35</c:v>
                  </c:pt>
                  <c:pt idx="19">
                    <c:v>1.5</c:v>
                  </c:pt>
                  <c:pt idx="20">
                    <c:v>2.5</c:v>
                  </c:pt>
                  <c:pt idx="21">
                    <c:v>1.5</c:v>
                  </c:pt>
                  <c:pt idx="22">
                    <c:v>3</c:v>
                  </c:pt>
                  <c:pt idx="23">
                    <c:v>2</c:v>
                  </c:pt>
                  <c:pt idx="24">
                    <c:v>1.25</c:v>
                  </c:pt>
                  <c:pt idx="25">
                    <c:v>1.5</c:v>
                  </c:pt>
                  <c:pt idx="26">
                    <c:v>1.5</c:v>
                  </c:pt>
                  <c:pt idx="27">
                    <c:v>2.5</c:v>
                  </c:pt>
                  <c:pt idx="28">
                    <c:v>18</c:v>
                  </c:pt>
                  <c:pt idx="29">
                    <c:v>1.7</c:v>
                  </c:pt>
                  <c:pt idx="30">
                    <c:v>1</c:v>
                  </c:pt>
                  <c:pt idx="31">
                    <c:v>2.5</c:v>
                  </c:pt>
                  <c:pt idx="32">
                    <c:v>1.1000000000000001</c:v>
                  </c:pt>
                  <c:pt idx="33">
                    <c:v>2</c:v>
                  </c:pt>
                  <c:pt idx="34">
                    <c:v>4</c:v>
                  </c:pt>
                  <c:pt idx="35">
                    <c:v>2</c:v>
                  </c:pt>
                  <c:pt idx="36">
                    <c:v>1.5</c:v>
                  </c:pt>
                  <c:pt idx="37">
                    <c:v>2.5</c:v>
                  </c:pt>
                  <c:pt idx="38">
                    <c:v>1.5</c:v>
                  </c:pt>
                  <c:pt idx="39">
                    <c:v>3.5</c:v>
                  </c:pt>
                  <c:pt idx="40">
                    <c:v>1.5</c:v>
                  </c:pt>
                  <c:pt idx="41">
                    <c:v>2</c:v>
                  </c:pt>
                  <c:pt idx="42">
                    <c:v>1</c:v>
                  </c:pt>
                  <c:pt idx="43">
                    <c:v>2.5</c:v>
                  </c:pt>
                  <c:pt idx="44">
                    <c:v>4</c:v>
                  </c:pt>
                  <c:pt idx="45">
                    <c:v>1.5</c:v>
                  </c:pt>
                  <c:pt idx="46">
                    <c:v>1.5</c:v>
                  </c:pt>
                  <c:pt idx="47">
                    <c:v>1</c:v>
                  </c:pt>
                  <c:pt idx="48">
                    <c:v>5</c:v>
                  </c:pt>
                  <c:pt idx="49">
                    <c:v>3.5</c:v>
                  </c:pt>
                  <c:pt idx="50">
                    <c:v>1.6500000000000001</c:v>
                  </c:pt>
                  <c:pt idx="51">
                    <c:v>1.85</c:v>
                  </c:pt>
                  <c:pt idx="52">
                    <c:v>4.55</c:v>
                  </c:pt>
                  <c:pt idx="53">
                    <c:v>2</c:v>
                  </c:pt>
                  <c:pt idx="54">
                    <c:v>1.8</c:v>
                  </c:pt>
                  <c:pt idx="55">
                    <c:v>8</c:v>
                  </c:pt>
                  <c:pt idx="56">
                    <c:v>2.25</c:v>
                  </c:pt>
                  <c:pt idx="57">
                    <c:v>10.4</c:v>
                  </c:pt>
                  <c:pt idx="58">
                    <c:v>2.6</c:v>
                  </c:pt>
                  <c:pt idx="59">
                    <c:v>1.9000000000000001</c:v>
                  </c:pt>
                  <c:pt idx="60">
                    <c:v>2.8</c:v>
                  </c:pt>
                  <c:pt idx="61">
                    <c:v>3</c:v>
                  </c:pt>
                  <c:pt idx="62">
                    <c:v>3</c:v>
                  </c:pt>
                  <c:pt idx="63">
                    <c:v>2</c:v>
                  </c:pt>
                  <c:pt idx="64">
                    <c:v>2.5</c:v>
                  </c:pt>
                  <c:pt idx="65">
                    <c:v>2</c:v>
                  </c:pt>
                  <c:pt idx="66">
                    <c:v>33</c:v>
                  </c:pt>
                  <c:pt idx="67">
                    <c:v>3.5</c:v>
                  </c:pt>
                  <c:pt idx="68">
                    <c:v>2.5</c:v>
                  </c:pt>
                  <c:pt idx="69">
                    <c:v>2</c:v>
                  </c:pt>
                  <c:pt idx="70">
                    <c:v>2</c:v>
                  </c:pt>
                  <c:pt idx="71">
                    <c:v>3</c:v>
                  </c:pt>
                  <c:pt idx="72">
                    <c:v>3</c:v>
                  </c:pt>
                  <c:pt idx="73">
                    <c:v>2</c:v>
                  </c:pt>
                  <c:pt idx="74">
                    <c:v>1.5</c:v>
                  </c:pt>
                  <c:pt idx="75">
                    <c:v>2</c:v>
                  </c:pt>
                  <c:pt idx="76">
                    <c:v>2</c:v>
                  </c:pt>
                  <c:pt idx="77">
                    <c:v>4</c:v>
                  </c:pt>
                  <c:pt idx="78">
                    <c:v>3</c:v>
                  </c:pt>
                  <c:pt idx="79">
                    <c:v>3</c:v>
                  </c:pt>
                  <c:pt idx="80">
                    <c:v>3.5</c:v>
                  </c:pt>
                  <c:pt idx="81">
                    <c:v>2.5</c:v>
                  </c:pt>
                  <c:pt idx="82">
                    <c:v>3</c:v>
                  </c:pt>
                  <c:pt idx="83">
                    <c:v>2.5</c:v>
                  </c:pt>
                  <c:pt idx="84">
                    <c:v>2.5</c:v>
                  </c:pt>
                  <c:pt idx="85">
                    <c:v>4</c:v>
                  </c:pt>
                </c:numCache>
              </c:numRef>
            </c:plus>
            <c:minus>
              <c:numRef>
                <c:f>Sheet1!$F$2:$F$87</c:f>
                <c:numCache>
                  <c:formatCode>General</c:formatCode>
                  <c:ptCount val="86"/>
                  <c:pt idx="0">
                    <c:v>2.9499999999999997</c:v>
                  </c:pt>
                  <c:pt idx="1">
                    <c:v>0.9</c:v>
                  </c:pt>
                  <c:pt idx="2">
                    <c:v>0.75000000000000044</c:v>
                  </c:pt>
                  <c:pt idx="3">
                    <c:v>0.28000000000000008</c:v>
                  </c:pt>
                  <c:pt idx="4">
                    <c:v>0.8</c:v>
                  </c:pt>
                  <c:pt idx="5">
                    <c:v>0.5</c:v>
                  </c:pt>
                  <c:pt idx="6">
                    <c:v>0.7000000000000004</c:v>
                  </c:pt>
                  <c:pt idx="7">
                    <c:v>0.75000000000000044</c:v>
                  </c:pt>
                  <c:pt idx="8">
                    <c:v>0.9</c:v>
                  </c:pt>
                  <c:pt idx="9">
                    <c:v>1</c:v>
                  </c:pt>
                  <c:pt idx="10">
                    <c:v>1</c:v>
                  </c:pt>
                  <c:pt idx="11">
                    <c:v>1</c:v>
                  </c:pt>
                  <c:pt idx="12">
                    <c:v>1.5</c:v>
                  </c:pt>
                  <c:pt idx="13">
                    <c:v>2.5</c:v>
                  </c:pt>
                  <c:pt idx="14">
                    <c:v>12</c:v>
                  </c:pt>
                  <c:pt idx="15">
                    <c:v>1.5</c:v>
                  </c:pt>
                  <c:pt idx="16">
                    <c:v>1</c:v>
                  </c:pt>
                  <c:pt idx="17">
                    <c:v>1</c:v>
                  </c:pt>
                  <c:pt idx="18">
                    <c:v>1.35</c:v>
                  </c:pt>
                  <c:pt idx="19">
                    <c:v>1.5</c:v>
                  </c:pt>
                  <c:pt idx="20">
                    <c:v>2.5</c:v>
                  </c:pt>
                  <c:pt idx="21">
                    <c:v>1.5</c:v>
                  </c:pt>
                  <c:pt idx="22">
                    <c:v>3</c:v>
                  </c:pt>
                  <c:pt idx="23">
                    <c:v>2</c:v>
                  </c:pt>
                  <c:pt idx="24">
                    <c:v>1.25</c:v>
                  </c:pt>
                  <c:pt idx="25">
                    <c:v>1.5</c:v>
                  </c:pt>
                  <c:pt idx="26">
                    <c:v>1.5</c:v>
                  </c:pt>
                  <c:pt idx="27">
                    <c:v>2.5</c:v>
                  </c:pt>
                  <c:pt idx="28">
                    <c:v>18</c:v>
                  </c:pt>
                  <c:pt idx="29">
                    <c:v>1.7</c:v>
                  </c:pt>
                  <c:pt idx="30">
                    <c:v>1</c:v>
                  </c:pt>
                  <c:pt idx="31">
                    <c:v>2.5</c:v>
                  </c:pt>
                  <c:pt idx="32">
                    <c:v>1.1000000000000001</c:v>
                  </c:pt>
                  <c:pt idx="33">
                    <c:v>2</c:v>
                  </c:pt>
                  <c:pt idx="34">
                    <c:v>4</c:v>
                  </c:pt>
                  <c:pt idx="35">
                    <c:v>2</c:v>
                  </c:pt>
                  <c:pt idx="36">
                    <c:v>1.5</c:v>
                  </c:pt>
                  <c:pt idx="37">
                    <c:v>2.5</c:v>
                  </c:pt>
                  <c:pt idx="38">
                    <c:v>1.5</c:v>
                  </c:pt>
                  <c:pt idx="39">
                    <c:v>3.5</c:v>
                  </c:pt>
                  <c:pt idx="40">
                    <c:v>1.5</c:v>
                  </c:pt>
                  <c:pt idx="41">
                    <c:v>2</c:v>
                  </c:pt>
                  <c:pt idx="42">
                    <c:v>1</c:v>
                  </c:pt>
                  <c:pt idx="43">
                    <c:v>2.5</c:v>
                  </c:pt>
                  <c:pt idx="44">
                    <c:v>4</c:v>
                  </c:pt>
                  <c:pt idx="45">
                    <c:v>1.5</c:v>
                  </c:pt>
                  <c:pt idx="46">
                    <c:v>1.5</c:v>
                  </c:pt>
                  <c:pt idx="47">
                    <c:v>1</c:v>
                  </c:pt>
                  <c:pt idx="48">
                    <c:v>5</c:v>
                  </c:pt>
                  <c:pt idx="49">
                    <c:v>3.5</c:v>
                  </c:pt>
                  <c:pt idx="50">
                    <c:v>1.6500000000000001</c:v>
                  </c:pt>
                  <c:pt idx="51">
                    <c:v>1.85</c:v>
                  </c:pt>
                  <c:pt idx="52">
                    <c:v>4.55</c:v>
                  </c:pt>
                  <c:pt idx="53">
                    <c:v>2</c:v>
                  </c:pt>
                  <c:pt idx="54">
                    <c:v>1.8</c:v>
                  </c:pt>
                  <c:pt idx="55">
                    <c:v>8</c:v>
                  </c:pt>
                  <c:pt idx="56">
                    <c:v>2.25</c:v>
                  </c:pt>
                  <c:pt idx="57">
                    <c:v>10.4</c:v>
                  </c:pt>
                  <c:pt idx="58">
                    <c:v>2.6</c:v>
                  </c:pt>
                  <c:pt idx="59">
                    <c:v>1.9000000000000001</c:v>
                  </c:pt>
                  <c:pt idx="60">
                    <c:v>2.8</c:v>
                  </c:pt>
                  <c:pt idx="61">
                    <c:v>3</c:v>
                  </c:pt>
                  <c:pt idx="62">
                    <c:v>3</c:v>
                  </c:pt>
                  <c:pt idx="63">
                    <c:v>2</c:v>
                  </c:pt>
                  <c:pt idx="64">
                    <c:v>2.5</c:v>
                  </c:pt>
                  <c:pt idx="65">
                    <c:v>2</c:v>
                  </c:pt>
                  <c:pt idx="66">
                    <c:v>33</c:v>
                  </c:pt>
                  <c:pt idx="67">
                    <c:v>3.5</c:v>
                  </c:pt>
                  <c:pt idx="68">
                    <c:v>2.5</c:v>
                  </c:pt>
                  <c:pt idx="69">
                    <c:v>2</c:v>
                  </c:pt>
                  <c:pt idx="70">
                    <c:v>2</c:v>
                  </c:pt>
                  <c:pt idx="71">
                    <c:v>3</c:v>
                  </c:pt>
                  <c:pt idx="72">
                    <c:v>3</c:v>
                  </c:pt>
                  <c:pt idx="73">
                    <c:v>2</c:v>
                  </c:pt>
                  <c:pt idx="74">
                    <c:v>1.5</c:v>
                  </c:pt>
                  <c:pt idx="75">
                    <c:v>2</c:v>
                  </c:pt>
                  <c:pt idx="76">
                    <c:v>2</c:v>
                  </c:pt>
                  <c:pt idx="77">
                    <c:v>4</c:v>
                  </c:pt>
                  <c:pt idx="78">
                    <c:v>3</c:v>
                  </c:pt>
                  <c:pt idx="79">
                    <c:v>3</c:v>
                  </c:pt>
                  <c:pt idx="80">
                    <c:v>3.5</c:v>
                  </c:pt>
                  <c:pt idx="81">
                    <c:v>2.5</c:v>
                  </c:pt>
                  <c:pt idx="82">
                    <c:v>3</c:v>
                  </c:pt>
                  <c:pt idx="83">
                    <c:v>2.5</c:v>
                  </c:pt>
                  <c:pt idx="84">
                    <c:v>2.5</c:v>
                  </c:pt>
                  <c:pt idx="85">
                    <c:v>4</c:v>
                  </c:pt>
                </c:numCache>
              </c:numRef>
            </c:minus>
          </c:errBars>
          <c:xVal>
            <c:numRef>
              <c:f>Sheet1!$E$2:$E$87</c:f>
              <c:numCache>
                <c:formatCode>General</c:formatCode>
                <c:ptCount val="86"/>
                <c:pt idx="0">
                  <c:v>0.2673096000000002</c:v>
                </c:pt>
                <c:pt idx="1">
                  <c:v>0.60685679999999997</c:v>
                </c:pt>
                <c:pt idx="2">
                  <c:v>0.97017840000000044</c:v>
                </c:pt>
                <c:pt idx="3">
                  <c:v>1.3408152</c:v>
                </c:pt>
                <c:pt idx="4">
                  <c:v>1.7501615999999998</c:v>
                </c:pt>
                <c:pt idx="5">
                  <c:v>2.11836</c:v>
                </c:pt>
                <c:pt idx="6">
                  <c:v>2.4512015999999988</c:v>
                </c:pt>
                <c:pt idx="7">
                  <c:v>2.7870912000000034</c:v>
                </c:pt>
                <c:pt idx="8">
                  <c:v>2.7928823999999981</c:v>
                </c:pt>
                <c:pt idx="9">
                  <c:v>3.1985712000000022</c:v>
                </c:pt>
                <c:pt idx="10">
                  <c:v>3.6472368000000017</c:v>
                </c:pt>
                <c:pt idx="11">
                  <c:v>4.0111680000000014</c:v>
                </c:pt>
                <c:pt idx="12">
                  <c:v>4.4433744000000024</c:v>
                </c:pt>
                <c:pt idx="13">
                  <c:v>4.9051464000000013</c:v>
                </c:pt>
                <c:pt idx="14">
                  <c:v>5.3129687999999975</c:v>
                </c:pt>
                <c:pt idx="15">
                  <c:v>5.7351167999999975</c:v>
                </c:pt>
                <c:pt idx="16">
                  <c:v>6.1563504</c:v>
                </c:pt>
                <c:pt idx="17">
                  <c:v>6.5562480000000036</c:v>
                </c:pt>
                <c:pt idx="18">
                  <c:v>6.7946016</c:v>
                </c:pt>
                <c:pt idx="19">
                  <c:v>7.0329551999999964</c:v>
                </c:pt>
                <c:pt idx="20">
                  <c:v>7.4999088</c:v>
                </c:pt>
                <c:pt idx="21">
                  <c:v>7.9513176000000003</c:v>
                </c:pt>
                <c:pt idx="22">
                  <c:v>8.4274152000000004</c:v>
                </c:pt>
                <c:pt idx="23">
                  <c:v>8.8995504000000007</c:v>
                </c:pt>
                <c:pt idx="24">
                  <c:v>9.3585792000000048</c:v>
                </c:pt>
                <c:pt idx="25">
                  <c:v>9.8514408000000078</c:v>
                </c:pt>
                <c:pt idx="26">
                  <c:v>10.342168800000001</c:v>
                </c:pt>
                <c:pt idx="27">
                  <c:v>10.8277152</c:v>
                </c:pt>
                <c:pt idx="28">
                  <c:v>11.321491200000002</c:v>
                </c:pt>
                <c:pt idx="29">
                  <c:v>11.845442400000007</c:v>
                </c:pt>
                <c:pt idx="30">
                  <c:v>11.845442400000007</c:v>
                </c:pt>
                <c:pt idx="31">
                  <c:v>12.455652000000011</c:v>
                </c:pt>
                <c:pt idx="32">
                  <c:v>12.994843200000002</c:v>
                </c:pt>
                <c:pt idx="33">
                  <c:v>13.459663200000008</c:v>
                </c:pt>
                <c:pt idx="34">
                  <c:v>14.000073599999999</c:v>
                </c:pt>
                <c:pt idx="35">
                  <c:v>14.378635200000009</c:v>
                </c:pt>
                <c:pt idx="36">
                  <c:v>14.845588800000009</c:v>
                </c:pt>
                <c:pt idx="37">
                  <c:v>15.207996000000001</c:v>
                </c:pt>
                <c:pt idx="38">
                  <c:v>15.645384</c:v>
                </c:pt>
                <c:pt idx="39">
                  <c:v>16.434511199999999</c:v>
                </c:pt>
                <c:pt idx="40">
                  <c:v>16.525951199999998</c:v>
                </c:pt>
                <c:pt idx="41">
                  <c:v>16.813682400000001</c:v>
                </c:pt>
                <c:pt idx="42">
                  <c:v>17.119701599999999</c:v>
                </c:pt>
                <c:pt idx="43">
                  <c:v>17.430597600000002</c:v>
                </c:pt>
                <c:pt idx="44">
                  <c:v>17.741493600000002</c:v>
                </c:pt>
                <c:pt idx="45">
                  <c:v>18.079211999999988</c:v>
                </c:pt>
                <c:pt idx="46">
                  <c:v>18.379744799999987</c:v>
                </c:pt>
                <c:pt idx="47">
                  <c:v>18.805855200000018</c:v>
                </c:pt>
                <c:pt idx="48">
                  <c:v>19.131686400000017</c:v>
                </c:pt>
                <c:pt idx="49">
                  <c:v>19.457517599999989</c:v>
                </c:pt>
                <c:pt idx="50">
                  <c:v>19.765365600000003</c:v>
                </c:pt>
                <c:pt idx="51">
                  <c:v>19.765365600000003</c:v>
                </c:pt>
                <c:pt idx="52">
                  <c:v>20.082052799999989</c:v>
                </c:pt>
                <c:pt idx="53">
                  <c:v>20.356372800000003</c:v>
                </c:pt>
                <c:pt idx="54">
                  <c:v>20.672755200000001</c:v>
                </c:pt>
                <c:pt idx="55">
                  <c:v>21.061984800000001</c:v>
                </c:pt>
                <c:pt idx="56">
                  <c:v>21.347277600000005</c:v>
                </c:pt>
                <c:pt idx="57">
                  <c:v>21.669756</c:v>
                </c:pt>
                <c:pt idx="58">
                  <c:v>22.242779999999986</c:v>
                </c:pt>
                <c:pt idx="59">
                  <c:v>22.549408800000002</c:v>
                </c:pt>
                <c:pt idx="60">
                  <c:v>22.847808000000015</c:v>
                </c:pt>
                <c:pt idx="61">
                  <c:v>22.954183199999999</c:v>
                </c:pt>
                <c:pt idx="62">
                  <c:v>23.259897599999999</c:v>
                </c:pt>
                <c:pt idx="63">
                  <c:v>23.619866400000031</c:v>
                </c:pt>
                <c:pt idx="64">
                  <c:v>23.930152799999988</c:v>
                </c:pt>
                <c:pt idx="65">
                  <c:v>24.248668799999987</c:v>
                </c:pt>
                <c:pt idx="66">
                  <c:v>24.582424799999981</c:v>
                </c:pt>
                <c:pt idx="67">
                  <c:v>24.952147199999985</c:v>
                </c:pt>
                <c:pt idx="68">
                  <c:v>25.304191200000005</c:v>
                </c:pt>
                <c:pt idx="69">
                  <c:v>25.64892</c:v>
                </c:pt>
                <c:pt idx="70">
                  <c:v>26.000659199999987</c:v>
                </c:pt>
                <c:pt idx="71">
                  <c:v>26.296315200000002</c:v>
                </c:pt>
                <c:pt idx="72">
                  <c:v>26.378916</c:v>
                </c:pt>
                <c:pt idx="73">
                  <c:v>26.762049599999969</c:v>
                </c:pt>
                <c:pt idx="74">
                  <c:v>27.056791199999999</c:v>
                </c:pt>
                <c:pt idx="75">
                  <c:v>27.398472000000002</c:v>
                </c:pt>
                <c:pt idx="76">
                  <c:v>27.723998399999999</c:v>
                </c:pt>
                <c:pt idx="77">
                  <c:v>28.095854400000015</c:v>
                </c:pt>
                <c:pt idx="78">
                  <c:v>28.463138399999977</c:v>
                </c:pt>
                <c:pt idx="79">
                  <c:v>28.716731999999986</c:v>
                </c:pt>
                <c:pt idx="80">
                  <c:v>29.048964000000005</c:v>
                </c:pt>
                <c:pt idx="81">
                  <c:v>29.416248000000003</c:v>
                </c:pt>
                <c:pt idx="82">
                  <c:v>29.744517600000002</c:v>
                </c:pt>
                <c:pt idx="83">
                  <c:v>29.837176800000005</c:v>
                </c:pt>
                <c:pt idx="84">
                  <c:v>30.207508800000003</c:v>
                </c:pt>
                <c:pt idx="85">
                  <c:v>29.965497599999978</c:v>
                </c:pt>
              </c:numCache>
            </c:numRef>
          </c:xVal>
          <c:yVal>
            <c:numRef>
              <c:f>Sheet1!$A$2:$A$87</c:f>
              <c:numCache>
                <c:formatCode>General</c:formatCode>
                <c:ptCount val="86"/>
                <c:pt idx="0">
                  <c:v>145.4</c:v>
                </c:pt>
                <c:pt idx="1">
                  <c:v>147.30000000000001</c:v>
                </c:pt>
                <c:pt idx="2">
                  <c:v>149.4</c:v>
                </c:pt>
                <c:pt idx="3">
                  <c:v>162.1</c:v>
                </c:pt>
                <c:pt idx="4">
                  <c:v>153.30000000000001</c:v>
                </c:pt>
                <c:pt idx="5">
                  <c:v>155.80000000000001</c:v>
                </c:pt>
                <c:pt idx="6">
                  <c:v>162.80000000000001</c:v>
                </c:pt>
                <c:pt idx="7">
                  <c:v>161.30000000000001</c:v>
                </c:pt>
                <c:pt idx="8">
                  <c:v>156.67099999999999</c:v>
                </c:pt>
                <c:pt idx="9">
                  <c:v>160</c:v>
                </c:pt>
                <c:pt idx="10">
                  <c:v>163.19999999999999</c:v>
                </c:pt>
                <c:pt idx="11">
                  <c:v>174</c:v>
                </c:pt>
                <c:pt idx="12">
                  <c:v>168</c:v>
                </c:pt>
                <c:pt idx="13">
                  <c:v>181</c:v>
                </c:pt>
                <c:pt idx="14">
                  <c:v>161</c:v>
                </c:pt>
                <c:pt idx="15">
                  <c:v>177</c:v>
                </c:pt>
                <c:pt idx="16">
                  <c:v>179</c:v>
                </c:pt>
                <c:pt idx="17">
                  <c:v>187.2</c:v>
                </c:pt>
                <c:pt idx="18">
                  <c:v>183.9</c:v>
                </c:pt>
                <c:pt idx="19">
                  <c:v>182</c:v>
                </c:pt>
                <c:pt idx="20">
                  <c:v>192</c:v>
                </c:pt>
                <c:pt idx="21">
                  <c:v>198</c:v>
                </c:pt>
                <c:pt idx="22">
                  <c:v>207</c:v>
                </c:pt>
                <c:pt idx="23">
                  <c:v>201</c:v>
                </c:pt>
                <c:pt idx="24">
                  <c:v>204</c:v>
                </c:pt>
                <c:pt idx="25">
                  <c:v>210</c:v>
                </c:pt>
                <c:pt idx="26">
                  <c:v>203.8</c:v>
                </c:pt>
                <c:pt idx="27">
                  <c:v>224</c:v>
                </c:pt>
                <c:pt idx="28">
                  <c:v>234</c:v>
                </c:pt>
                <c:pt idx="29">
                  <c:v>228.5</c:v>
                </c:pt>
                <c:pt idx="30">
                  <c:v>223</c:v>
                </c:pt>
                <c:pt idx="31">
                  <c:v>231</c:v>
                </c:pt>
                <c:pt idx="32">
                  <c:v>224.1</c:v>
                </c:pt>
                <c:pt idx="33">
                  <c:v>243</c:v>
                </c:pt>
                <c:pt idx="34">
                  <c:v>238</c:v>
                </c:pt>
                <c:pt idx="35">
                  <c:v>234</c:v>
                </c:pt>
                <c:pt idx="36">
                  <c:v>247</c:v>
                </c:pt>
                <c:pt idx="37">
                  <c:v>265</c:v>
                </c:pt>
                <c:pt idx="38">
                  <c:v>260</c:v>
                </c:pt>
                <c:pt idx="39">
                  <c:v>269</c:v>
                </c:pt>
                <c:pt idx="40">
                  <c:v>281</c:v>
                </c:pt>
                <c:pt idx="41">
                  <c:v>278.8</c:v>
                </c:pt>
                <c:pt idx="42">
                  <c:v>287</c:v>
                </c:pt>
                <c:pt idx="43">
                  <c:v>281</c:v>
                </c:pt>
                <c:pt idx="44">
                  <c:v>285</c:v>
                </c:pt>
                <c:pt idx="45">
                  <c:v>311</c:v>
                </c:pt>
                <c:pt idx="46">
                  <c:v>310</c:v>
                </c:pt>
                <c:pt idx="47">
                  <c:v>312</c:v>
                </c:pt>
                <c:pt idx="48">
                  <c:v>325</c:v>
                </c:pt>
                <c:pt idx="49">
                  <c:v>320</c:v>
                </c:pt>
                <c:pt idx="50">
                  <c:v>329</c:v>
                </c:pt>
                <c:pt idx="51">
                  <c:v>324.10000000000002</c:v>
                </c:pt>
                <c:pt idx="52">
                  <c:v>317.7</c:v>
                </c:pt>
                <c:pt idx="53">
                  <c:v>334</c:v>
                </c:pt>
                <c:pt idx="54">
                  <c:v>343.7</c:v>
                </c:pt>
                <c:pt idx="55">
                  <c:v>348.2</c:v>
                </c:pt>
                <c:pt idx="56">
                  <c:v>357.6</c:v>
                </c:pt>
                <c:pt idx="57">
                  <c:v>351.2</c:v>
                </c:pt>
                <c:pt idx="58">
                  <c:v>374</c:v>
                </c:pt>
                <c:pt idx="59">
                  <c:v>389.5</c:v>
                </c:pt>
                <c:pt idx="60">
                  <c:v>387.7</c:v>
                </c:pt>
                <c:pt idx="61">
                  <c:v>394</c:v>
                </c:pt>
                <c:pt idx="62">
                  <c:v>400</c:v>
                </c:pt>
                <c:pt idx="63">
                  <c:v>409</c:v>
                </c:pt>
                <c:pt idx="64">
                  <c:v>411</c:v>
                </c:pt>
                <c:pt idx="65">
                  <c:v>421</c:v>
                </c:pt>
                <c:pt idx="66">
                  <c:v>403</c:v>
                </c:pt>
                <c:pt idx="67">
                  <c:v>430</c:v>
                </c:pt>
                <c:pt idx="68">
                  <c:v>446</c:v>
                </c:pt>
                <c:pt idx="69">
                  <c:v>448</c:v>
                </c:pt>
                <c:pt idx="70">
                  <c:v>459</c:v>
                </c:pt>
                <c:pt idx="71">
                  <c:v>469</c:v>
                </c:pt>
                <c:pt idx="72">
                  <c:v>476</c:v>
                </c:pt>
                <c:pt idx="73">
                  <c:v>480</c:v>
                </c:pt>
                <c:pt idx="74">
                  <c:v>486</c:v>
                </c:pt>
                <c:pt idx="75">
                  <c:v>496</c:v>
                </c:pt>
                <c:pt idx="76">
                  <c:v>505</c:v>
                </c:pt>
                <c:pt idx="77">
                  <c:v>507</c:v>
                </c:pt>
                <c:pt idx="78">
                  <c:v>523</c:v>
                </c:pt>
                <c:pt idx="79">
                  <c:v>535</c:v>
                </c:pt>
                <c:pt idx="80">
                  <c:v>547</c:v>
                </c:pt>
                <c:pt idx="81">
                  <c:v>551</c:v>
                </c:pt>
                <c:pt idx="82">
                  <c:v>554</c:v>
                </c:pt>
                <c:pt idx="83">
                  <c:v>571</c:v>
                </c:pt>
                <c:pt idx="84">
                  <c:v>575</c:v>
                </c:pt>
                <c:pt idx="85">
                  <c:v>561</c:v>
                </c:pt>
              </c:numCache>
            </c:numRef>
          </c:yVal>
        </c:ser>
        <c:axId val="63889792"/>
        <c:axId val="63891712"/>
      </c:scatterChart>
      <c:valAx>
        <c:axId val="63889792"/>
        <c:scaling>
          <c:orientation val="minMax"/>
        </c:scaling>
        <c:axPos val="b"/>
        <c:title>
          <c:tx>
            <c:rich>
              <a:bodyPr/>
              <a:lstStyle/>
              <a:p>
                <a:pPr>
                  <a:defRPr sz="1800"/>
                </a:pPr>
                <a:r>
                  <a:rPr lang="en-US" sz="1800"/>
                  <a:t>Altitude</a:t>
                </a:r>
                <a:r>
                  <a:rPr lang="en-US" sz="1800" baseline="0"/>
                  <a:t> [km]</a:t>
                </a:r>
                <a:endParaRPr lang="en-US" sz="1800"/>
              </a:p>
            </c:rich>
          </c:tx>
          <c:layout/>
        </c:title>
        <c:numFmt formatCode="General" sourceLinked="1"/>
        <c:tickLblPos val="nextTo"/>
        <c:txPr>
          <a:bodyPr/>
          <a:lstStyle/>
          <a:p>
            <a:pPr>
              <a:defRPr sz="1600"/>
            </a:pPr>
            <a:endParaRPr lang="en-US"/>
          </a:p>
        </c:txPr>
        <c:crossAx val="63891712"/>
        <c:crosses val="autoZero"/>
        <c:crossBetween val="midCat"/>
      </c:valAx>
      <c:valAx>
        <c:axId val="63891712"/>
        <c:scaling>
          <c:orientation val="minMax"/>
        </c:scaling>
        <c:axPos val="l"/>
        <c:majorGridlines/>
        <c:title>
          <c:tx>
            <c:rich>
              <a:bodyPr rot="0" vert="horz"/>
              <a:lstStyle/>
              <a:p>
                <a:pPr>
                  <a:defRPr sz="1600"/>
                </a:pPr>
                <a:r>
                  <a:rPr lang="en-US" sz="1600"/>
                  <a:t>Radius</a:t>
                </a:r>
              </a:p>
              <a:p>
                <a:pPr>
                  <a:defRPr sz="1600"/>
                </a:pPr>
                <a:r>
                  <a:rPr lang="en-US" sz="1600"/>
                  <a:t>[cm]</a:t>
                </a:r>
              </a:p>
            </c:rich>
          </c:tx>
          <c:layout/>
        </c:title>
        <c:numFmt formatCode="General" sourceLinked="1"/>
        <c:tickLblPos val="nextTo"/>
        <c:txPr>
          <a:bodyPr/>
          <a:lstStyle/>
          <a:p>
            <a:pPr>
              <a:defRPr sz="1600"/>
            </a:pPr>
            <a:endParaRPr lang="en-US"/>
          </a:p>
        </c:txPr>
        <c:crossAx val="63889792"/>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Shock Test</a:t>
            </a:r>
          </a:p>
        </c:rich>
      </c:tx>
      <c:layout/>
    </c:title>
    <c:plotArea>
      <c:layout/>
      <c:scatterChart>
        <c:scatterStyle val="lineMarker"/>
        <c:ser>
          <c:idx val="0"/>
          <c:order val="0"/>
          <c:tx>
            <c:v>intemp</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Sheet1!$J$80:$J$90</c:f>
              <c:numCache>
                <c:formatCode>General</c:formatCode>
                <c:ptCount val="11"/>
                <c:pt idx="0">
                  <c:v>252</c:v>
                </c:pt>
                <c:pt idx="1">
                  <c:v>252</c:v>
                </c:pt>
                <c:pt idx="2">
                  <c:v>252</c:v>
                </c:pt>
                <c:pt idx="3">
                  <c:v>252</c:v>
                </c:pt>
                <c:pt idx="4">
                  <c:v>252</c:v>
                </c:pt>
                <c:pt idx="5">
                  <c:v>252</c:v>
                </c:pt>
                <c:pt idx="6">
                  <c:v>252</c:v>
                </c:pt>
                <c:pt idx="7">
                  <c:v>252</c:v>
                </c:pt>
                <c:pt idx="8">
                  <c:v>252</c:v>
                </c:pt>
                <c:pt idx="9">
                  <c:v>252</c:v>
                </c:pt>
                <c:pt idx="10">
                  <c:v>252</c:v>
                </c:pt>
              </c:numCache>
            </c:numRef>
          </c:yVal>
        </c:ser>
        <c:ser>
          <c:idx val="1"/>
          <c:order val="1"/>
          <c:tx>
            <c:v>outtemp</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Sheet1!$K$80:$K$90</c:f>
              <c:numCache>
                <c:formatCode>General</c:formatCode>
                <c:ptCount val="11"/>
                <c:pt idx="0">
                  <c:v>8</c:v>
                </c:pt>
                <c:pt idx="1">
                  <c:v>8</c:v>
                </c:pt>
                <c:pt idx="2">
                  <c:v>7</c:v>
                </c:pt>
                <c:pt idx="3">
                  <c:v>7</c:v>
                </c:pt>
                <c:pt idx="4">
                  <c:v>8</c:v>
                </c:pt>
                <c:pt idx="5">
                  <c:v>7</c:v>
                </c:pt>
                <c:pt idx="6">
                  <c:v>8</c:v>
                </c:pt>
                <c:pt idx="7">
                  <c:v>8</c:v>
                </c:pt>
                <c:pt idx="8">
                  <c:v>8</c:v>
                </c:pt>
                <c:pt idx="9">
                  <c:v>8</c:v>
                </c:pt>
                <c:pt idx="10">
                  <c:v>8</c:v>
                </c:pt>
              </c:numCache>
            </c:numRef>
          </c:yVal>
        </c:ser>
        <c:ser>
          <c:idx val="2"/>
          <c:order val="2"/>
          <c:tx>
            <c:v>pres</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Sheet1!$L$80:$L$90</c:f>
              <c:numCache>
                <c:formatCode>General</c:formatCode>
                <c:ptCount val="11"/>
                <c:pt idx="0">
                  <c:v>255</c:v>
                </c:pt>
                <c:pt idx="1">
                  <c:v>255</c:v>
                </c:pt>
                <c:pt idx="2">
                  <c:v>255</c:v>
                </c:pt>
                <c:pt idx="3">
                  <c:v>255</c:v>
                </c:pt>
                <c:pt idx="4">
                  <c:v>255</c:v>
                </c:pt>
                <c:pt idx="5">
                  <c:v>255</c:v>
                </c:pt>
                <c:pt idx="6">
                  <c:v>255</c:v>
                </c:pt>
                <c:pt idx="7">
                  <c:v>255</c:v>
                </c:pt>
                <c:pt idx="8">
                  <c:v>255</c:v>
                </c:pt>
                <c:pt idx="9">
                  <c:v>255</c:v>
                </c:pt>
                <c:pt idx="10">
                  <c:v>255</c:v>
                </c:pt>
              </c:numCache>
            </c:numRef>
          </c:yVal>
        </c:ser>
        <c:ser>
          <c:idx val="3"/>
          <c:order val="3"/>
          <c:tx>
            <c:v>humidity</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Sheet1!$M$80:$M$90</c:f>
              <c:numCache>
                <c:formatCode>General</c:formatCode>
                <c:ptCount val="11"/>
                <c:pt idx="0">
                  <c:v>95</c:v>
                </c:pt>
                <c:pt idx="1">
                  <c:v>94</c:v>
                </c:pt>
                <c:pt idx="2">
                  <c:v>92</c:v>
                </c:pt>
                <c:pt idx="3">
                  <c:v>92</c:v>
                </c:pt>
                <c:pt idx="4">
                  <c:v>92</c:v>
                </c:pt>
                <c:pt idx="5">
                  <c:v>93</c:v>
                </c:pt>
                <c:pt idx="6">
                  <c:v>95</c:v>
                </c:pt>
                <c:pt idx="7">
                  <c:v>96</c:v>
                </c:pt>
                <c:pt idx="8">
                  <c:v>96</c:v>
                </c:pt>
                <c:pt idx="9">
                  <c:v>94</c:v>
                </c:pt>
                <c:pt idx="10">
                  <c:v>95</c:v>
                </c:pt>
              </c:numCache>
            </c:numRef>
          </c:yVal>
        </c:ser>
        <c:ser>
          <c:idx val="4"/>
          <c:order val="4"/>
          <c:tx>
            <c:v>cam</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Sheet1!$N$80:$N$90</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yVal>
        </c:ser>
        <c:axId val="103939456"/>
        <c:axId val="90670592"/>
      </c:scatterChart>
      <c:valAx>
        <c:axId val="103939456"/>
        <c:scaling>
          <c:orientation val="minMax"/>
        </c:scaling>
        <c:axPos val="b"/>
        <c:title>
          <c:tx>
            <c:rich>
              <a:bodyPr/>
              <a:lstStyle/>
              <a:p>
                <a:pPr>
                  <a:defRPr/>
                </a:pPr>
                <a:r>
                  <a:rPr lang="en-US"/>
                  <a:t>Time (Seconds, 30 before and after drop)</a:t>
                </a:r>
              </a:p>
            </c:rich>
          </c:tx>
          <c:layout/>
        </c:title>
        <c:numFmt formatCode="General" sourceLinked="1"/>
        <c:tickLblPos val="nextTo"/>
        <c:crossAx val="90670592"/>
        <c:crosses val="autoZero"/>
        <c:crossBetween val="midCat"/>
      </c:valAx>
      <c:valAx>
        <c:axId val="90670592"/>
        <c:scaling>
          <c:orientation val="minMax"/>
        </c:scaling>
        <c:axPos val="l"/>
        <c:majorGridlines/>
        <c:title>
          <c:tx>
            <c:rich>
              <a:bodyPr rot="-5400000" vert="horz"/>
              <a:lstStyle/>
              <a:p>
                <a:pPr>
                  <a:defRPr/>
                </a:pPr>
                <a:r>
                  <a:rPr lang="en-US"/>
                  <a:t>ADC Counts</a:t>
                </a:r>
              </a:p>
            </c:rich>
          </c:tx>
          <c:layout/>
        </c:title>
        <c:numFmt formatCode="General" sourceLinked="1"/>
        <c:tickLblPos val="nextTo"/>
        <c:crossAx val="103939456"/>
        <c:crosses val="autoZero"/>
        <c:crossBetween val="midCat"/>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sz="3200" dirty="0"/>
              <a:t>Internal Temperature </a:t>
            </a:r>
            <a:r>
              <a:rPr lang="en-US" sz="3200" dirty="0" err="1"/>
              <a:t>vs</a:t>
            </a:r>
            <a:r>
              <a:rPr lang="en-US" sz="3200" dirty="0"/>
              <a:t> Altitude</a:t>
            </a:r>
          </a:p>
        </c:rich>
      </c:tx>
      <c:layout/>
    </c:title>
    <c:plotArea>
      <c:layout>
        <c:manualLayout>
          <c:layoutTarget val="inner"/>
          <c:xMode val="edge"/>
          <c:yMode val="edge"/>
          <c:x val="0.17448031496062993"/>
          <c:y val="9.880097678637767E-2"/>
          <c:w val="0.63367519685039475"/>
          <c:h val="0.78087485868691464"/>
        </c:manualLayout>
      </c:layout>
      <c:scatterChart>
        <c:scatterStyle val="lineMarker"/>
        <c:ser>
          <c:idx val="0"/>
          <c:order val="0"/>
          <c:tx>
            <c:v>Internal Temperature Ascent</c:v>
          </c:tx>
          <c:spPr>
            <a:ln w="28575">
              <a:noFill/>
            </a:ln>
          </c:spPr>
          <c:xVal>
            <c:numRef>
              <c:f>'Calculated Data'!$O$4:$O$776</c:f>
              <c:numCache>
                <c:formatCode>General</c:formatCode>
                <c:ptCount val="773"/>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1.7373600000000002</c:v>
                </c:pt>
                <c:pt idx="16">
                  <c:v>1.775764799999999</c:v>
                </c:pt>
                <c:pt idx="17">
                  <c:v>1.8141695999999998</c:v>
                </c:pt>
                <c:pt idx="18">
                  <c:v>1.8525744000000002</c:v>
                </c:pt>
                <c:pt idx="19">
                  <c:v>1.8909791999999999</c:v>
                </c:pt>
                <c:pt idx="20">
                  <c:v>1.9293839999999998</c:v>
                </c:pt>
                <c:pt idx="21">
                  <c:v>1.9784568000000002</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pt idx="230">
                  <c:v>11.025225600000001</c:v>
                </c:pt>
                <c:pt idx="231">
                  <c:v>11.074603200000002</c:v>
                </c:pt>
                <c:pt idx="232">
                  <c:v>11.123980800000002</c:v>
                </c:pt>
                <c:pt idx="233">
                  <c:v>11.1733584</c:v>
                </c:pt>
                <c:pt idx="234">
                  <c:v>11.222736000000006</c:v>
                </c:pt>
                <c:pt idx="235">
                  <c:v>11.272113600000001</c:v>
                </c:pt>
                <c:pt idx="236">
                  <c:v>11.321491200000002</c:v>
                </c:pt>
                <c:pt idx="237">
                  <c:v>11.3708688</c:v>
                </c:pt>
                <c:pt idx="238">
                  <c:v>11.4202464</c:v>
                </c:pt>
                <c:pt idx="239">
                  <c:v>11.469624000000008</c:v>
                </c:pt>
                <c:pt idx="240">
                  <c:v>11.538203999999999</c:v>
                </c:pt>
                <c:pt idx="241">
                  <c:v>11.5894104</c:v>
                </c:pt>
                <c:pt idx="242">
                  <c:v>11.6406168</c:v>
                </c:pt>
                <c:pt idx="243">
                  <c:v>11.691823199999998</c:v>
                </c:pt>
                <c:pt idx="244">
                  <c:v>11.743029599999998</c:v>
                </c:pt>
                <c:pt idx="245">
                  <c:v>11.794236000000001</c:v>
                </c:pt>
                <c:pt idx="246">
                  <c:v>11.845442400000008</c:v>
                </c:pt>
                <c:pt idx="247">
                  <c:v>11.89664880000001</c:v>
                </c:pt>
                <c:pt idx="248">
                  <c:v>11.950598400000002</c:v>
                </c:pt>
                <c:pt idx="249">
                  <c:v>12.003633600000002</c:v>
                </c:pt>
                <c:pt idx="250">
                  <c:v>12.056668800000002</c:v>
                </c:pt>
                <c:pt idx="251">
                  <c:v>12.109704000000002</c:v>
                </c:pt>
                <c:pt idx="252">
                  <c:v>12.162739200000015</c:v>
                </c:pt>
                <c:pt idx="253">
                  <c:v>12.215774400000001</c:v>
                </c:pt>
                <c:pt idx="254">
                  <c:v>12.268809600000001</c:v>
                </c:pt>
                <c:pt idx="255">
                  <c:v>12.321844800000004</c:v>
                </c:pt>
                <c:pt idx="256">
                  <c:v>12.374880000000006</c:v>
                </c:pt>
                <c:pt idx="257">
                  <c:v>12.4367544</c:v>
                </c:pt>
                <c:pt idx="258">
                  <c:v>12.493447200000009</c:v>
                </c:pt>
                <c:pt idx="259">
                  <c:v>12.550140000000004</c:v>
                </c:pt>
                <c:pt idx="260">
                  <c:v>12.606832800000008</c:v>
                </c:pt>
                <c:pt idx="261">
                  <c:v>12.663525600000002</c:v>
                </c:pt>
                <c:pt idx="262">
                  <c:v>12.720218399999997</c:v>
                </c:pt>
                <c:pt idx="263">
                  <c:v>12.776911200000001</c:v>
                </c:pt>
                <c:pt idx="264">
                  <c:v>12.833604000000006</c:v>
                </c:pt>
                <c:pt idx="265">
                  <c:v>12.887858400000001</c:v>
                </c:pt>
                <c:pt idx="266">
                  <c:v>12.937236</c:v>
                </c:pt>
                <c:pt idx="267">
                  <c:v>12.9866136</c:v>
                </c:pt>
                <c:pt idx="268">
                  <c:v>13.0359912</c:v>
                </c:pt>
                <c:pt idx="269">
                  <c:v>13.085368799999999</c:v>
                </c:pt>
                <c:pt idx="270">
                  <c:v>13.134746400000001</c:v>
                </c:pt>
                <c:pt idx="271">
                  <c:v>13.184124000000001</c:v>
                </c:pt>
                <c:pt idx="272">
                  <c:v>13.2335016</c:v>
                </c:pt>
                <c:pt idx="273">
                  <c:v>13.288975199999998</c:v>
                </c:pt>
                <c:pt idx="274">
                  <c:v>13.340181600000001</c:v>
                </c:pt>
                <c:pt idx="275">
                  <c:v>13.391388000000001</c:v>
                </c:pt>
                <c:pt idx="276">
                  <c:v>13.442594400000004</c:v>
                </c:pt>
                <c:pt idx="277">
                  <c:v>13.493800800000002</c:v>
                </c:pt>
                <c:pt idx="278">
                  <c:v>13.545007200000002</c:v>
                </c:pt>
                <c:pt idx="279">
                  <c:v>13.596213599999999</c:v>
                </c:pt>
                <c:pt idx="280">
                  <c:v>13.647419999999999</c:v>
                </c:pt>
                <c:pt idx="281">
                  <c:v>13.698626399999998</c:v>
                </c:pt>
                <c:pt idx="282">
                  <c:v>13.746480000000002</c:v>
                </c:pt>
                <c:pt idx="283">
                  <c:v>13.794028799999998</c:v>
                </c:pt>
                <c:pt idx="284">
                  <c:v>13.841577600000001</c:v>
                </c:pt>
                <c:pt idx="285">
                  <c:v>13.8891264</c:v>
                </c:pt>
                <c:pt idx="286">
                  <c:v>13.936675200000002</c:v>
                </c:pt>
                <c:pt idx="287">
                  <c:v>13.984223999999999</c:v>
                </c:pt>
                <c:pt idx="288">
                  <c:v>14.031772800000001</c:v>
                </c:pt>
                <c:pt idx="289">
                  <c:v>14.0793216</c:v>
                </c:pt>
                <c:pt idx="290">
                  <c:v>14.131137600000001</c:v>
                </c:pt>
                <c:pt idx="291">
                  <c:v>14.182344000000002</c:v>
                </c:pt>
                <c:pt idx="292">
                  <c:v>14.233550399999999</c:v>
                </c:pt>
                <c:pt idx="293">
                  <c:v>14.2847568</c:v>
                </c:pt>
                <c:pt idx="294">
                  <c:v>14.3359632</c:v>
                </c:pt>
                <c:pt idx="295">
                  <c:v>14.387169600000002</c:v>
                </c:pt>
                <c:pt idx="296">
                  <c:v>14.438375999999998</c:v>
                </c:pt>
                <c:pt idx="297">
                  <c:v>14.48958240000001</c:v>
                </c:pt>
                <c:pt idx="298">
                  <c:v>14.539264800000002</c:v>
                </c:pt>
                <c:pt idx="299">
                  <c:v>14.5794984</c:v>
                </c:pt>
                <c:pt idx="300">
                  <c:v>14.619732000000004</c:v>
                </c:pt>
                <c:pt idx="301">
                  <c:v>14.65661280000001</c:v>
                </c:pt>
                <c:pt idx="302">
                  <c:v>14.6931888</c:v>
                </c:pt>
                <c:pt idx="303">
                  <c:v>14.729764800000002</c:v>
                </c:pt>
                <c:pt idx="304">
                  <c:v>14.7663408</c:v>
                </c:pt>
                <c:pt idx="305">
                  <c:v>14.802916800000009</c:v>
                </c:pt>
                <c:pt idx="306">
                  <c:v>14.839492800000009</c:v>
                </c:pt>
                <c:pt idx="307">
                  <c:v>14.876068800000002</c:v>
                </c:pt>
                <c:pt idx="308">
                  <c:v>14.912644800000015</c:v>
                </c:pt>
                <c:pt idx="309">
                  <c:v>14.95318320000001</c:v>
                </c:pt>
                <c:pt idx="310">
                  <c:v>14.993416800000009</c:v>
                </c:pt>
                <c:pt idx="311">
                  <c:v>15.033650400000001</c:v>
                </c:pt>
                <c:pt idx="312">
                  <c:v>15.073884000000008</c:v>
                </c:pt>
                <c:pt idx="313">
                  <c:v>15.1141176</c:v>
                </c:pt>
                <c:pt idx="314">
                  <c:v>15.154351200000001</c:v>
                </c:pt>
                <c:pt idx="315">
                  <c:v>15.19458480000001</c:v>
                </c:pt>
                <c:pt idx="316">
                  <c:v>15.234818399999995</c:v>
                </c:pt>
                <c:pt idx="317">
                  <c:v>15.280233600000001</c:v>
                </c:pt>
                <c:pt idx="318">
                  <c:v>15.324124800000002</c:v>
                </c:pt>
                <c:pt idx="319">
                  <c:v>15.368016000000004</c:v>
                </c:pt>
                <c:pt idx="320">
                  <c:v>15.411907200000002</c:v>
                </c:pt>
                <c:pt idx="321">
                  <c:v>15.455798400000004</c:v>
                </c:pt>
                <c:pt idx="322">
                  <c:v>15.499689600000011</c:v>
                </c:pt>
                <c:pt idx="323">
                  <c:v>15.543580800000004</c:v>
                </c:pt>
                <c:pt idx="324">
                  <c:v>15.587472000000002</c:v>
                </c:pt>
                <c:pt idx="325">
                  <c:v>15.639288000000001</c:v>
                </c:pt>
                <c:pt idx="326">
                  <c:v>15.675864000000002</c:v>
                </c:pt>
                <c:pt idx="327">
                  <c:v>15.712440000000004</c:v>
                </c:pt>
                <c:pt idx="328">
                  <c:v>15.749016000000001</c:v>
                </c:pt>
                <c:pt idx="329">
                  <c:v>15.78559200000001</c:v>
                </c:pt>
                <c:pt idx="330">
                  <c:v>15.822168000000001</c:v>
                </c:pt>
                <c:pt idx="331">
                  <c:v>15.858744000000009</c:v>
                </c:pt>
                <c:pt idx="332">
                  <c:v>15.895320000000002</c:v>
                </c:pt>
                <c:pt idx="333">
                  <c:v>15.931896</c:v>
                </c:pt>
                <c:pt idx="334">
                  <c:v>15.9751776</c:v>
                </c:pt>
                <c:pt idx="335">
                  <c:v>16.015411199999999</c:v>
                </c:pt>
                <c:pt idx="336">
                  <c:v>16.055644799999989</c:v>
                </c:pt>
                <c:pt idx="337">
                  <c:v>16.095878400000018</c:v>
                </c:pt>
                <c:pt idx="338">
                  <c:v>16.136112000000001</c:v>
                </c:pt>
                <c:pt idx="339">
                  <c:v>16.176345600000001</c:v>
                </c:pt>
                <c:pt idx="340">
                  <c:v>16.216579200000002</c:v>
                </c:pt>
                <c:pt idx="341">
                  <c:v>16.256812800000002</c:v>
                </c:pt>
                <c:pt idx="342">
                  <c:v>16.306495200000001</c:v>
                </c:pt>
                <c:pt idx="343">
                  <c:v>16.343071200000001</c:v>
                </c:pt>
                <c:pt idx="344">
                  <c:v>16.379647199999987</c:v>
                </c:pt>
                <c:pt idx="345">
                  <c:v>16.416223199999987</c:v>
                </c:pt>
                <c:pt idx="346">
                  <c:v>16.452799199999976</c:v>
                </c:pt>
                <c:pt idx="347">
                  <c:v>16.489375199999987</c:v>
                </c:pt>
                <c:pt idx="348">
                  <c:v>16.525951199999998</c:v>
                </c:pt>
                <c:pt idx="349">
                  <c:v>16.562527199999977</c:v>
                </c:pt>
                <c:pt idx="350">
                  <c:v>16.599103200000002</c:v>
                </c:pt>
                <c:pt idx="351">
                  <c:v>16.634460000000018</c:v>
                </c:pt>
                <c:pt idx="352">
                  <c:v>16.6600632</c:v>
                </c:pt>
                <c:pt idx="353">
                  <c:v>16.685666400000002</c:v>
                </c:pt>
                <c:pt idx="354">
                  <c:v>16.711269600000001</c:v>
                </c:pt>
                <c:pt idx="355">
                  <c:v>16.7368728</c:v>
                </c:pt>
                <c:pt idx="356">
                  <c:v>16.762475999999989</c:v>
                </c:pt>
                <c:pt idx="357">
                  <c:v>16.788079199999977</c:v>
                </c:pt>
                <c:pt idx="358">
                  <c:v>16.813682400000001</c:v>
                </c:pt>
                <c:pt idx="359">
                  <c:v>16.852391999999988</c:v>
                </c:pt>
                <c:pt idx="360">
                  <c:v>16.879823999999999</c:v>
                </c:pt>
                <c:pt idx="361">
                  <c:v>16.907256</c:v>
                </c:pt>
                <c:pt idx="362">
                  <c:v>16.934688000000001</c:v>
                </c:pt>
                <c:pt idx="363">
                  <c:v>16.96211999999997</c:v>
                </c:pt>
                <c:pt idx="364">
                  <c:v>16.989551999999989</c:v>
                </c:pt>
                <c:pt idx="365">
                  <c:v>17.016984000000019</c:v>
                </c:pt>
                <c:pt idx="366">
                  <c:v>17.044416000000002</c:v>
                </c:pt>
                <c:pt idx="367">
                  <c:v>17.088611999999976</c:v>
                </c:pt>
                <c:pt idx="368">
                  <c:v>17.119701599999999</c:v>
                </c:pt>
                <c:pt idx="369">
                  <c:v>17.1507912</c:v>
                </c:pt>
                <c:pt idx="370">
                  <c:v>17.181880800000005</c:v>
                </c:pt>
                <c:pt idx="371">
                  <c:v>17.212970400000021</c:v>
                </c:pt>
                <c:pt idx="372">
                  <c:v>17.244060000000001</c:v>
                </c:pt>
                <c:pt idx="373">
                  <c:v>17.275149599999963</c:v>
                </c:pt>
                <c:pt idx="374">
                  <c:v>17.306239199999986</c:v>
                </c:pt>
                <c:pt idx="375">
                  <c:v>17.337328799999998</c:v>
                </c:pt>
                <c:pt idx="376">
                  <c:v>17.368418400000003</c:v>
                </c:pt>
                <c:pt idx="377">
                  <c:v>17.399508000000001</c:v>
                </c:pt>
                <c:pt idx="378">
                  <c:v>17.430597600000002</c:v>
                </c:pt>
                <c:pt idx="379">
                  <c:v>17.461687199999989</c:v>
                </c:pt>
                <c:pt idx="380">
                  <c:v>17.492776799999973</c:v>
                </c:pt>
                <c:pt idx="381">
                  <c:v>17.523866400000021</c:v>
                </c:pt>
                <c:pt idx="382">
                  <c:v>17.554956000000018</c:v>
                </c:pt>
                <c:pt idx="383">
                  <c:v>17.586045600000002</c:v>
                </c:pt>
                <c:pt idx="384">
                  <c:v>17.617135200000018</c:v>
                </c:pt>
                <c:pt idx="385">
                  <c:v>17.648224799999987</c:v>
                </c:pt>
                <c:pt idx="386">
                  <c:v>17.679314399999999</c:v>
                </c:pt>
                <c:pt idx="387">
                  <c:v>17.710404000000004</c:v>
                </c:pt>
                <c:pt idx="388">
                  <c:v>17.741493600000002</c:v>
                </c:pt>
                <c:pt idx="389">
                  <c:v>17.772583199999989</c:v>
                </c:pt>
                <c:pt idx="390">
                  <c:v>17.803672799999987</c:v>
                </c:pt>
                <c:pt idx="391">
                  <c:v>17.834762399999999</c:v>
                </c:pt>
                <c:pt idx="392">
                  <c:v>17.903647199999973</c:v>
                </c:pt>
                <c:pt idx="393">
                  <c:v>17.932908000000001</c:v>
                </c:pt>
                <c:pt idx="394">
                  <c:v>17.962168799999986</c:v>
                </c:pt>
                <c:pt idx="395">
                  <c:v>17.991429599999979</c:v>
                </c:pt>
                <c:pt idx="396">
                  <c:v>18.020690399999989</c:v>
                </c:pt>
                <c:pt idx="397">
                  <c:v>18.049951200000017</c:v>
                </c:pt>
                <c:pt idx="398">
                  <c:v>18.079211999999988</c:v>
                </c:pt>
                <c:pt idx="399">
                  <c:v>18.108472799999987</c:v>
                </c:pt>
                <c:pt idx="400">
                  <c:v>18.145658399999999</c:v>
                </c:pt>
                <c:pt idx="401">
                  <c:v>18.174919200000001</c:v>
                </c:pt>
                <c:pt idx="402">
                  <c:v>18.204180000000001</c:v>
                </c:pt>
                <c:pt idx="403">
                  <c:v>18.233440799999986</c:v>
                </c:pt>
                <c:pt idx="404">
                  <c:v>18.262701599999978</c:v>
                </c:pt>
                <c:pt idx="405">
                  <c:v>18.291962399999999</c:v>
                </c:pt>
                <c:pt idx="406">
                  <c:v>18.321223199999999</c:v>
                </c:pt>
                <c:pt idx="407">
                  <c:v>18.350484000000005</c:v>
                </c:pt>
                <c:pt idx="408">
                  <c:v>18.379744799999987</c:v>
                </c:pt>
                <c:pt idx="409">
                  <c:v>18.430951200000017</c:v>
                </c:pt>
                <c:pt idx="410">
                  <c:v>18.473013600000002</c:v>
                </c:pt>
                <c:pt idx="411">
                  <c:v>18.515076000000001</c:v>
                </c:pt>
                <c:pt idx="412">
                  <c:v>18.557138399999999</c:v>
                </c:pt>
                <c:pt idx="413">
                  <c:v>18.599200800000002</c:v>
                </c:pt>
                <c:pt idx="414">
                  <c:v>18.641263200000001</c:v>
                </c:pt>
                <c:pt idx="415">
                  <c:v>18.6833256</c:v>
                </c:pt>
                <c:pt idx="416">
                  <c:v>18.725388000000002</c:v>
                </c:pt>
                <c:pt idx="417">
                  <c:v>18.772936799999989</c:v>
                </c:pt>
                <c:pt idx="418">
                  <c:v>18.805855200000021</c:v>
                </c:pt>
                <c:pt idx="419">
                  <c:v>18.8387736</c:v>
                </c:pt>
                <c:pt idx="420">
                  <c:v>18.871692000000003</c:v>
                </c:pt>
                <c:pt idx="421">
                  <c:v>18.904610400000003</c:v>
                </c:pt>
                <c:pt idx="422">
                  <c:v>18.937528799999999</c:v>
                </c:pt>
                <c:pt idx="423">
                  <c:v>18.970447199999981</c:v>
                </c:pt>
                <c:pt idx="424">
                  <c:v>19.00336560000002</c:v>
                </c:pt>
                <c:pt idx="425">
                  <c:v>19.043904000000001</c:v>
                </c:pt>
                <c:pt idx="426">
                  <c:v>19.073164800000001</c:v>
                </c:pt>
                <c:pt idx="427">
                  <c:v>19.102425600000004</c:v>
                </c:pt>
                <c:pt idx="428">
                  <c:v>19.131686400000021</c:v>
                </c:pt>
                <c:pt idx="429">
                  <c:v>19.160947200000003</c:v>
                </c:pt>
                <c:pt idx="430">
                  <c:v>19.190208000000005</c:v>
                </c:pt>
                <c:pt idx="431">
                  <c:v>19.227088800000001</c:v>
                </c:pt>
                <c:pt idx="432">
                  <c:v>19.260007199999986</c:v>
                </c:pt>
                <c:pt idx="433">
                  <c:v>19.292925600000004</c:v>
                </c:pt>
                <c:pt idx="434">
                  <c:v>19.325844</c:v>
                </c:pt>
                <c:pt idx="435">
                  <c:v>19.3587624</c:v>
                </c:pt>
                <c:pt idx="436">
                  <c:v>19.391680800000003</c:v>
                </c:pt>
                <c:pt idx="437">
                  <c:v>19.424599199999989</c:v>
                </c:pt>
                <c:pt idx="438">
                  <c:v>19.457517599999989</c:v>
                </c:pt>
                <c:pt idx="439">
                  <c:v>19.490435999999981</c:v>
                </c:pt>
                <c:pt idx="440">
                  <c:v>19.528231199999986</c:v>
                </c:pt>
                <c:pt idx="441">
                  <c:v>19.557492000000003</c:v>
                </c:pt>
                <c:pt idx="442">
                  <c:v>19.586752799999989</c:v>
                </c:pt>
                <c:pt idx="443">
                  <c:v>19.61601360000002</c:v>
                </c:pt>
                <c:pt idx="444">
                  <c:v>19.645274400000005</c:v>
                </c:pt>
                <c:pt idx="445">
                  <c:v>19.674535200000001</c:v>
                </c:pt>
                <c:pt idx="446">
                  <c:v>19.703795999999986</c:v>
                </c:pt>
                <c:pt idx="447">
                  <c:v>19.733056800000004</c:v>
                </c:pt>
                <c:pt idx="448">
                  <c:v>19.765365600000003</c:v>
                </c:pt>
                <c:pt idx="449">
                  <c:v>19.794626400000002</c:v>
                </c:pt>
                <c:pt idx="450">
                  <c:v>19.823887200000001</c:v>
                </c:pt>
                <c:pt idx="451">
                  <c:v>19.853148000000001</c:v>
                </c:pt>
                <c:pt idx="452">
                  <c:v>19.882408799999986</c:v>
                </c:pt>
                <c:pt idx="453">
                  <c:v>19.9116696</c:v>
                </c:pt>
                <c:pt idx="454">
                  <c:v>19.940930400000003</c:v>
                </c:pt>
                <c:pt idx="455">
                  <c:v>19.970191200000002</c:v>
                </c:pt>
                <c:pt idx="456">
                  <c:v>20.0095104</c:v>
                </c:pt>
                <c:pt idx="457">
                  <c:v>20.040599999999976</c:v>
                </c:pt>
                <c:pt idx="458">
                  <c:v>20.071689600000003</c:v>
                </c:pt>
                <c:pt idx="459">
                  <c:v>20.102779199999986</c:v>
                </c:pt>
                <c:pt idx="460">
                  <c:v>20.133868800000034</c:v>
                </c:pt>
                <c:pt idx="461">
                  <c:v>20.164958400000035</c:v>
                </c:pt>
                <c:pt idx="462">
                  <c:v>20.196048000000001</c:v>
                </c:pt>
                <c:pt idx="463">
                  <c:v>20.227137600000002</c:v>
                </c:pt>
                <c:pt idx="464">
                  <c:v>20.258227199999986</c:v>
                </c:pt>
                <c:pt idx="465">
                  <c:v>20.292364799999987</c:v>
                </c:pt>
                <c:pt idx="466">
                  <c:v>20.319796799999999</c:v>
                </c:pt>
                <c:pt idx="467">
                  <c:v>20.3472288</c:v>
                </c:pt>
                <c:pt idx="468">
                  <c:v>20.374660800000001</c:v>
                </c:pt>
                <c:pt idx="469">
                  <c:v>20.402092799999977</c:v>
                </c:pt>
                <c:pt idx="470">
                  <c:v>20.429524799999989</c:v>
                </c:pt>
                <c:pt idx="471">
                  <c:v>20.4569568</c:v>
                </c:pt>
                <c:pt idx="472">
                  <c:v>20.484388799999987</c:v>
                </c:pt>
                <c:pt idx="473">
                  <c:v>20.5264512</c:v>
                </c:pt>
                <c:pt idx="474">
                  <c:v>20.555711999999989</c:v>
                </c:pt>
                <c:pt idx="475">
                  <c:v>20.584972799999999</c:v>
                </c:pt>
                <c:pt idx="476">
                  <c:v>20.614233599999999</c:v>
                </c:pt>
                <c:pt idx="477">
                  <c:v>20.643494399999987</c:v>
                </c:pt>
                <c:pt idx="478">
                  <c:v>20.672755200000001</c:v>
                </c:pt>
                <c:pt idx="479">
                  <c:v>20.702015999999986</c:v>
                </c:pt>
                <c:pt idx="480">
                  <c:v>20.7312768</c:v>
                </c:pt>
                <c:pt idx="481">
                  <c:v>20.763280799999986</c:v>
                </c:pt>
                <c:pt idx="482">
                  <c:v>20.794370399999988</c:v>
                </c:pt>
                <c:pt idx="483">
                  <c:v>20.825460000000003</c:v>
                </c:pt>
                <c:pt idx="484">
                  <c:v>20.856549599999976</c:v>
                </c:pt>
                <c:pt idx="485">
                  <c:v>20.887639199999981</c:v>
                </c:pt>
                <c:pt idx="486">
                  <c:v>20.918728799999986</c:v>
                </c:pt>
                <c:pt idx="487">
                  <c:v>20.949818400000005</c:v>
                </c:pt>
                <c:pt idx="488">
                  <c:v>20.980907999999989</c:v>
                </c:pt>
                <c:pt idx="489">
                  <c:v>21.011997600000019</c:v>
                </c:pt>
                <c:pt idx="490">
                  <c:v>21.051012000000004</c:v>
                </c:pt>
                <c:pt idx="491">
                  <c:v>21.0839304</c:v>
                </c:pt>
                <c:pt idx="492">
                  <c:v>21.116848800000017</c:v>
                </c:pt>
                <c:pt idx="493">
                  <c:v>21.149767200000003</c:v>
                </c:pt>
                <c:pt idx="494">
                  <c:v>21.182685599999989</c:v>
                </c:pt>
                <c:pt idx="495">
                  <c:v>21.215603999999978</c:v>
                </c:pt>
                <c:pt idx="496">
                  <c:v>21.24852239999997</c:v>
                </c:pt>
                <c:pt idx="497">
                  <c:v>21.281440799999977</c:v>
                </c:pt>
                <c:pt idx="498">
                  <c:v>21.324112800000002</c:v>
                </c:pt>
                <c:pt idx="499">
                  <c:v>21.358860000000018</c:v>
                </c:pt>
                <c:pt idx="500">
                  <c:v>21.393607200000002</c:v>
                </c:pt>
                <c:pt idx="501">
                  <c:v>21.4283544</c:v>
                </c:pt>
                <c:pt idx="502">
                  <c:v>21.463101600000002</c:v>
                </c:pt>
                <c:pt idx="503">
                  <c:v>21.4978488</c:v>
                </c:pt>
                <c:pt idx="504">
                  <c:v>21.532596000000002</c:v>
                </c:pt>
                <c:pt idx="505">
                  <c:v>21.567343199999989</c:v>
                </c:pt>
                <c:pt idx="506">
                  <c:v>21.602395200000004</c:v>
                </c:pt>
                <c:pt idx="507">
                  <c:v>21.633484800000005</c:v>
                </c:pt>
                <c:pt idx="508">
                  <c:v>21.664574400000021</c:v>
                </c:pt>
                <c:pt idx="509">
                  <c:v>21.695664000000001</c:v>
                </c:pt>
                <c:pt idx="510">
                  <c:v>21.726753599999977</c:v>
                </c:pt>
                <c:pt idx="511">
                  <c:v>21.7578432</c:v>
                </c:pt>
                <c:pt idx="512">
                  <c:v>21.788932799999976</c:v>
                </c:pt>
                <c:pt idx="513">
                  <c:v>21.820022400000003</c:v>
                </c:pt>
                <c:pt idx="514">
                  <c:v>21.851112000000001</c:v>
                </c:pt>
                <c:pt idx="515">
                  <c:v>21.885249599999966</c:v>
                </c:pt>
                <c:pt idx="516">
                  <c:v>21.914510400000005</c:v>
                </c:pt>
                <c:pt idx="517">
                  <c:v>21.943771199999986</c:v>
                </c:pt>
                <c:pt idx="518">
                  <c:v>21.973031999999989</c:v>
                </c:pt>
                <c:pt idx="519">
                  <c:v>22.002292799999989</c:v>
                </c:pt>
                <c:pt idx="520">
                  <c:v>22.03155360000002</c:v>
                </c:pt>
                <c:pt idx="521">
                  <c:v>22.060814399999988</c:v>
                </c:pt>
                <c:pt idx="522">
                  <c:v>22.090075199999998</c:v>
                </c:pt>
                <c:pt idx="523">
                  <c:v>22.119336000000001</c:v>
                </c:pt>
                <c:pt idx="524">
                  <c:v>22.146768000000005</c:v>
                </c:pt>
                <c:pt idx="525">
                  <c:v>22.174199999999999</c:v>
                </c:pt>
                <c:pt idx="526">
                  <c:v>22.201631999999989</c:v>
                </c:pt>
                <c:pt idx="527">
                  <c:v>22.229064000000001</c:v>
                </c:pt>
                <c:pt idx="528">
                  <c:v>22.256496000000002</c:v>
                </c:pt>
                <c:pt idx="529">
                  <c:v>22.283928</c:v>
                </c:pt>
                <c:pt idx="530">
                  <c:v>22.311360000000018</c:v>
                </c:pt>
                <c:pt idx="531">
                  <c:v>22.3473264</c:v>
                </c:pt>
                <c:pt idx="532">
                  <c:v>22.378415999999987</c:v>
                </c:pt>
                <c:pt idx="533">
                  <c:v>22.409505599999989</c:v>
                </c:pt>
                <c:pt idx="534">
                  <c:v>22.440595199999986</c:v>
                </c:pt>
                <c:pt idx="535">
                  <c:v>22.471684800000002</c:v>
                </c:pt>
                <c:pt idx="536">
                  <c:v>22.502774400000003</c:v>
                </c:pt>
                <c:pt idx="537">
                  <c:v>22.533864000000026</c:v>
                </c:pt>
                <c:pt idx="538">
                  <c:v>22.564953599999999</c:v>
                </c:pt>
                <c:pt idx="539">
                  <c:v>22.596043199999986</c:v>
                </c:pt>
                <c:pt idx="540">
                  <c:v>22.633838400000034</c:v>
                </c:pt>
                <c:pt idx="541">
                  <c:v>22.666756800000002</c:v>
                </c:pt>
                <c:pt idx="542">
                  <c:v>22.699675200000001</c:v>
                </c:pt>
                <c:pt idx="543">
                  <c:v>22.732593599999976</c:v>
                </c:pt>
                <c:pt idx="544">
                  <c:v>22.765511999999976</c:v>
                </c:pt>
                <c:pt idx="545">
                  <c:v>22.798430399999976</c:v>
                </c:pt>
                <c:pt idx="546">
                  <c:v>22.831348800000001</c:v>
                </c:pt>
                <c:pt idx="547">
                  <c:v>22.8642672</c:v>
                </c:pt>
                <c:pt idx="548">
                  <c:v>22.904805600000017</c:v>
                </c:pt>
                <c:pt idx="549">
                  <c:v>22.937724000000003</c:v>
                </c:pt>
                <c:pt idx="550">
                  <c:v>22.970642399999964</c:v>
                </c:pt>
                <c:pt idx="551">
                  <c:v>23.003560800000002</c:v>
                </c:pt>
                <c:pt idx="552">
                  <c:v>23.036479200000002</c:v>
                </c:pt>
                <c:pt idx="553">
                  <c:v>23.069397599999977</c:v>
                </c:pt>
                <c:pt idx="554">
                  <c:v>23.102316000000002</c:v>
                </c:pt>
                <c:pt idx="555">
                  <c:v>23.135234400000005</c:v>
                </c:pt>
                <c:pt idx="556">
                  <c:v>23.183088000000001</c:v>
                </c:pt>
                <c:pt idx="557">
                  <c:v>23.216006400000001</c:v>
                </c:pt>
                <c:pt idx="558">
                  <c:v>23.248924799999987</c:v>
                </c:pt>
                <c:pt idx="559">
                  <c:v>23.281843199999987</c:v>
                </c:pt>
                <c:pt idx="560">
                  <c:v>23.314761600000018</c:v>
                </c:pt>
                <c:pt idx="561">
                  <c:v>23.34768</c:v>
                </c:pt>
                <c:pt idx="562">
                  <c:v>23.380598400000004</c:v>
                </c:pt>
                <c:pt idx="563">
                  <c:v>23.413516799999989</c:v>
                </c:pt>
                <c:pt idx="564">
                  <c:v>23.446435199999989</c:v>
                </c:pt>
                <c:pt idx="565">
                  <c:v>23.485144799999976</c:v>
                </c:pt>
                <c:pt idx="566">
                  <c:v>23.516234400000005</c:v>
                </c:pt>
                <c:pt idx="567">
                  <c:v>23.547324</c:v>
                </c:pt>
                <c:pt idx="568">
                  <c:v>23.578413599999976</c:v>
                </c:pt>
                <c:pt idx="569">
                  <c:v>23.609503200000002</c:v>
                </c:pt>
                <c:pt idx="570">
                  <c:v>23.640592799999986</c:v>
                </c:pt>
                <c:pt idx="571">
                  <c:v>23.671682400000005</c:v>
                </c:pt>
                <c:pt idx="572">
                  <c:v>23.702771999999989</c:v>
                </c:pt>
                <c:pt idx="573">
                  <c:v>23.743615199999986</c:v>
                </c:pt>
                <c:pt idx="574">
                  <c:v>23.774704799999999</c:v>
                </c:pt>
                <c:pt idx="575">
                  <c:v>23.805794400000003</c:v>
                </c:pt>
                <c:pt idx="576">
                  <c:v>23.836884000000026</c:v>
                </c:pt>
                <c:pt idx="577">
                  <c:v>23.86797360000002</c:v>
                </c:pt>
                <c:pt idx="578">
                  <c:v>23.899063200000001</c:v>
                </c:pt>
                <c:pt idx="579">
                  <c:v>23.930152799999988</c:v>
                </c:pt>
                <c:pt idx="580">
                  <c:v>23.961242399999982</c:v>
                </c:pt>
                <c:pt idx="581">
                  <c:v>23.993246399999975</c:v>
                </c:pt>
                <c:pt idx="582">
                  <c:v>24.024336000000002</c:v>
                </c:pt>
                <c:pt idx="583">
                  <c:v>24.055425600000003</c:v>
                </c:pt>
                <c:pt idx="584">
                  <c:v>24.088039199999976</c:v>
                </c:pt>
                <c:pt idx="585">
                  <c:v>24.11912880000002</c:v>
                </c:pt>
                <c:pt idx="586">
                  <c:v>24.150218400000018</c:v>
                </c:pt>
                <c:pt idx="587">
                  <c:v>24.181308000000001</c:v>
                </c:pt>
                <c:pt idx="588">
                  <c:v>24.212397599999989</c:v>
                </c:pt>
                <c:pt idx="589">
                  <c:v>24.243487199999986</c:v>
                </c:pt>
                <c:pt idx="590">
                  <c:v>24.274576800000002</c:v>
                </c:pt>
                <c:pt idx="591">
                  <c:v>24.305666400000003</c:v>
                </c:pt>
                <c:pt idx="592">
                  <c:v>24.351996000000021</c:v>
                </c:pt>
                <c:pt idx="593">
                  <c:v>24.384914400000021</c:v>
                </c:pt>
                <c:pt idx="594">
                  <c:v>24.417832799999999</c:v>
                </c:pt>
                <c:pt idx="595">
                  <c:v>24.450751200000003</c:v>
                </c:pt>
                <c:pt idx="596">
                  <c:v>24.483669599999971</c:v>
                </c:pt>
                <c:pt idx="597">
                  <c:v>24.516587999999999</c:v>
                </c:pt>
                <c:pt idx="598">
                  <c:v>24.549506400000002</c:v>
                </c:pt>
                <c:pt idx="599">
                  <c:v>24.582424799999977</c:v>
                </c:pt>
                <c:pt idx="600">
                  <c:v>24.623267999999999</c:v>
                </c:pt>
                <c:pt idx="601">
                  <c:v>24.658015200000001</c:v>
                </c:pt>
                <c:pt idx="602">
                  <c:v>24.692762399999989</c:v>
                </c:pt>
                <c:pt idx="603">
                  <c:v>24.727509599999976</c:v>
                </c:pt>
                <c:pt idx="604">
                  <c:v>24.762256799999989</c:v>
                </c:pt>
                <c:pt idx="605">
                  <c:v>24.797004000000001</c:v>
                </c:pt>
                <c:pt idx="606">
                  <c:v>24.831751200000021</c:v>
                </c:pt>
                <c:pt idx="607">
                  <c:v>24.866498400000001</c:v>
                </c:pt>
                <c:pt idx="608">
                  <c:v>24.911608800000003</c:v>
                </c:pt>
                <c:pt idx="609">
                  <c:v>24.946356000000002</c:v>
                </c:pt>
                <c:pt idx="610">
                  <c:v>24.981103199999989</c:v>
                </c:pt>
                <c:pt idx="611">
                  <c:v>25.01585040000003</c:v>
                </c:pt>
                <c:pt idx="612">
                  <c:v>25.0505976</c:v>
                </c:pt>
                <c:pt idx="613">
                  <c:v>25.085344799999977</c:v>
                </c:pt>
                <c:pt idx="614">
                  <c:v>25.120092</c:v>
                </c:pt>
                <c:pt idx="615">
                  <c:v>25.154839200000001</c:v>
                </c:pt>
                <c:pt idx="616">
                  <c:v>25.1895864</c:v>
                </c:pt>
                <c:pt idx="617">
                  <c:v>25.232868000000021</c:v>
                </c:pt>
                <c:pt idx="618">
                  <c:v>25.265786399999971</c:v>
                </c:pt>
                <c:pt idx="619">
                  <c:v>25.298704799999989</c:v>
                </c:pt>
                <c:pt idx="620">
                  <c:v>25.331623200000003</c:v>
                </c:pt>
                <c:pt idx="621">
                  <c:v>25.364541599999978</c:v>
                </c:pt>
                <c:pt idx="622">
                  <c:v>25.39746000000002</c:v>
                </c:pt>
                <c:pt idx="623">
                  <c:v>25.43037840000002</c:v>
                </c:pt>
                <c:pt idx="624">
                  <c:v>25.463296799999974</c:v>
                </c:pt>
                <c:pt idx="625">
                  <c:v>25.498653599999976</c:v>
                </c:pt>
                <c:pt idx="626">
                  <c:v>25.529743199999981</c:v>
                </c:pt>
                <c:pt idx="627">
                  <c:v>25.560832799999989</c:v>
                </c:pt>
                <c:pt idx="628">
                  <c:v>25.591922400000001</c:v>
                </c:pt>
                <c:pt idx="629">
                  <c:v>25.623012000000003</c:v>
                </c:pt>
                <c:pt idx="630">
                  <c:v>25.654101600000018</c:v>
                </c:pt>
                <c:pt idx="631">
                  <c:v>25.685191200000002</c:v>
                </c:pt>
                <c:pt idx="632">
                  <c:v>25.7162808</c:v>
                </c:pt>
                <c:pt idx="633">
                  <c:v>25.762305599999976</c:v>
                </c:pt>
                <c:pt idx="634">
                  <c:v>25.793395200000003</c:v>
                </c:pt>
                <c:pt idx="635">
                  <c:v>25.8244848</c:v>
                </c:pt>
                <c:pt idx="636">
                  <c:v>25.855574400000005</c:v>
                </c:pt>
                <c:pt idx="637">
                  <c:v>25.886664</c:v>
                </c:pt>
                <c:pt idx="638">
                  <c:v>25.917753600000001</c:v>
                </c:pt>
                <c:pt idx="639">
                  <c:v>25.948843199999981</c:v>
                </c:pt>
                <c:pt idx="640">
                  <c:v>25.979932799999986</c:v>
                </c:pt>
                <c:pt idx="641">
                  <c:v>26.011022400000005</c:v>
                </c:pt>
                <c:pt idx="642">
                  <c:v>26.058876000000001</c:v>
                </c:pt>
                <c:pt idx="643">
                  <c:v>26.093623199999989</c:v>
                </c:pt>
                <c:pt idx="644">
                  <c:v>26.128370400000001</c:v>
                </c:pt>
                <c:pt idx="645">
                  <c:v>26.1631176</c:v>
                </c:pt>
                <c:pt idx="646">
                  <c:v>26.19786480000003</c:v>
                </c:pt>
                <c:pt idx="647">
                  <c:v>26.232611999999989</c:v>
                </c:pt>
                <c:pt idx="648">
                  <c:v>26.267359199999987</c:v>
                </c:pt>
                <c:pt idx="649">
                  <c:v>26.3021064</c:v>
                </c:pt>
                <c:pt idx="650">
                  <c:v>26.34416880000002</c:v>
                </c:pt>
                <c:pt idx="651">
                  <c:v>26.378916</c:v>
                </c:pt>
                <c:pt idx="652">
                  <c:v>26.413663200000002</c:v>
                </c:pt>
                <c:pt idx="653">
                  <c:v>26.448410399999975</c:v>
                </c:pt>
                <c:pt idx="654">
                  <c:v>26.483157600000002</c:v>
                </c:pt>
                <c:pt idx="655">
                  <c:v>26.517904800000018</c:v>
                </c:pt>
                <c:pt idx="656">
                  <c:v>26.552652000000002</c:v>
                </c:pt>
                <c:pt idx="657">
                  <c:v>26.587399199999989</c:v>
                </c:pt>
                <c:pt idx="658">
                  <c:v>26.635862400000018</c:v>
                </c:pt>
                <c:pt idx="659">
                  <c:v>26.668780799999986</c:v>
                </c:pt>
                <c:pt idx="660">
                  <c:v>26.701699199999986</c:v>
                </c:pt>
                <c:pt idx="661">
                  <c:v>26.7346176</c:v>
                </c:pt>
                <c:pt idx="662">
                  <c:v>26.767535999999989</c:v>
                </c:pt>
                <c:pt idx="663">
                  <c:v>26.800454400000021</c:v>
                </c:pt>
                <c:pt idx="664">
                  <c:v>26.833372799999999</c:v>
                </c:pt>
                <c:pt idx="665">
                  <c:v>26.866291199999999</c:v>
                </c:pt>
                <c:pt idx="666">
                  <c:v>26.899209600000002</c:v>
                </c:pt>
                <c:pt idx="667">
                  <c:v>26.947063199999999</c:v>
                </c:pt>
                <c:pt idx="668">
                  <c:v>26.97998160000002</c:v>
                </c:pt>
                <c:pt idx="669">
                  <c:v>27.012900000000005</c:v>
                </c:pt>
                <c:pt idx="670">
                  <c:v>27.045818400000005</c:v>
                </c:pt>
                <c:pt idx="671">
                  <c:v>27.078736799999977</c:v>
                </c:pt>
                <c:pt idx="672">
                  <c:v>27.111655200000026</c:v>
                </c:pt>
                <c:pt idx="673">
                  <c:v>27.144573600000001</c:v>
                </c:pt>
                <c:pt idx="674">
                  <c:v>27.177492000000001</c:v>
                </c:pt>
                <c:pt idx="675">
                  <c:v>27.211934400000018</c:v>
                </c:pt>
                <c:pt idx="676">
                  <c:v>27.2448528</c:v>
                </c:pt>
                <c:pt idx="677">
                  <c:v>27.277771200000004</c:v>
                </c:pt>
                <c:pt idx="678">
                  <c:v>27.3106896</c:v>
                </c:pt>
                <c:pt idx="679">
                  <c:v>27.343608</c:v>
                </c:pt>
                <c:pt idx="680">
                  <c:v>27.376526400000003</c:v>
                </c:pt>
                <c:pt idx="681">
                  <c:v>27.409444799999989</c:v>
                </c:pt>
                <c:pt idx="682">
                  <c:v>27.442363199999981</c:v>
                </c:pt>
                <c:pt idx="683">
                  <c:v>27.486559199999977</c:v>
                </c:pt>
                <c:pt idx="684">
                  <c:v>27.5213064</c:v>
                </c:pt>
                <c:pt idx="685">
                  <c:v>27.55605360000002</c:v>
                </c:pt>
                <c:pt idx="686">
                  <c:v>27.5908008</c:v>
                </c:pt>
                <c:pt idx="687">
                  <c:v>27.625548000000002</c:v>
                </c:pt>
                <c:pt idx="688">
                  <c:v>27.6602952</c:v>
                </c:pt>
                <c:pt idx="689">
                  <c:v>27.695042400000002</c:v>
                </c:pt>
                <c:pt idx="690">
                  <c:v>27.729789599999979</c:v>
                </c:pt>
                <c:pt idx="691">
                  <c:v>27.764536799999977</c:v>
                </c:pt>
                <c:pt idx="692">
                  <c:v>27.80477040000002</c:v>
                </c:pt>
                <c:pt idx="693">
                  <c:v>27.839517600000004</c:v>
                </c:pt>
                <c:pt idx="694">
                  <c:v>27.87426480000002</c:v>
                </c:pt>
                <c:pt idx="695">
                  <c:v>27.909011999999986</c:v>
                </c:pt>
                <c:pt idx="696">
                  <c:v>27.943759199999977</c:v>
                </c:pt>
                <c:pt idx="697">
                  <c:v>27.978506399999976</c:v>
                </c:pt>
                <c:pt idx="698">
                  <c:v>28.013253599999999</c:v>
                </c:pt>
                <c:pt idx="699">
                  <c:v>28.048000799999986</c:v>
                </c:pt>
                <c:pt idx="700">
                  <c:v>28.084881599999999</c:v>
                </c:pt>
                <c:pt idx="701">
                  <c:v>28.117800000000035</c:v>
                </c:pt>
                <c:pt idx="702">
                  <c:v>28.15071840000002</c:v>
                </c:pt>
                <c:pt idx="703">
                  <c:v>28.183636799999977</c:v>
                </c:pt>
                <c:pt idx="704">
                  <c:v>28.216555200000005</c:v>
                </c:pt>
                <c:pt idx="705">
                  <c:v>28.249473600000002</c:v>
                </c:pt>
                <c:pt idx="706">
                  <c:v>28.282391999999977</c:v>
                </c:pt>
                <c:pt idx="707">
                  <c:v>28.315310400000001</c:v>
                </c:pt>
                <c:pt idx="708">
                  <c:v>28.3558488</c:v>
                </c:pt>
                <c:pt idx="709">
                  <c:v>28.385109599999979</c:v>
                </c:pt>
                <c:pt idx="710">
                  <c:v>28.414370399999999</c:v>
                </c:pt>
                <c:pt idx="711">
                  <c:v>28.443631199999977</c:v>
                </c:pt>
                <c:pt idx="712">
                  <c:v>28.472891999999987</c:v>
                </c:pt>
                <c:pt idx="713">
                  <c:v>28.502152799999987</c:v>
                </c:pt>
                <c:pt idx="714">
                  <c:v>28.5314136</c:v>
                </c:pt>
                <c:pt idx="715">
                  <c:v>28.5606744</c:v>
                </c:pt>
                <c:pt idx="716">
                  <c:v>28.589935199999999</c:v>
                </c:pt>
                <c:pt idx="717">
                  <c:v>28.619196000000017</c:v>
                </c:pt>
                <c:pt idx="718">
                  <c:v>28.648456799999988</c:v>
                </c:pt>
                <c:pt idx="719">
                  <c:v>28.677717600000001</c:v>
                </c:pt>
                <c:pt idx="720">
                  <c:v>28.706978400000018</c:v>
                </c:pt>
                <c:pt idx="721">
                  <c:v>28.736239199999989</c:v>
                </c:pt>
                <c:pt idx="722">
                  <c:v>28.765499999999964</c:v>
                </c:pt>
                <c:pt idx="723">
                  <c:v>28.82097360000002</c:v>
                </c:pt>
                <c:pt idx="724">
                  <c:v>28.8520632</c:v>
                </c:pt>
                <c:pt idx="725">
                  <c:v>28.883152799999987</c:v>
                </c:pt>
                <c:pt idx="726">
                  <c:v>28.914242400000003</c:v>
                </c:pt>
                <c:pt idx="727">
                  <c:v>28.945331999999976</c:v>
                </c:pt>
                <c:pt idx="728">
                  <c:v>28.976421600000002</c:v>
                </c:pt>
                <c:pt idx="729">
                  <c:v>29.0075112</c:v>
                </c:pt>
                <c:pt idx="730">
                  <c:v>29.038600799999987</c:v>
                </c:pt>
                <c:pt idx="731">
                  <c:v>29.08614959999997</c:v>
                </c:pt>
                <c:pt idx="732">
                  <c:v>29.120896800000001</c:v>
                </c:pt>
                <c:pt idx="733">
                  <c:v>29.155643999999977</c:v>
                </c:pt>
                <c:pt idx="734">
                  <c:v>29.190391200000001</c:v>
                </c:pt>
                <c:pt idx="735">
                  <c:v>29.225138399999977</c:v>
                </c:pt>
                <c:pt idx="736">
                  <c:v>29.259885600000018</c:v>
                </c:pt>
                <c:pt idx="737">
                  <c:v>29.294632799999981</c:v>
                </c:pt>
                <c:pt idx="738">
                  <c:v>29.32938</c:v>
                </c:pt>
                <c:pt idx="739">
                  <c:v>29.375709599999976</c:v>
                </c:pt>
                <c:pt idx="740">
                  <c:v>29.410456799999999</c:v>
                </c:pt>
                <c:pt idx="741">
                  <c:v>29.445203999999976</c:v>
                </c:pt>
                <c:pt idx="742">
                  <c:v>29.47995120000002</c:v>
                </c:pt>
                <c:pt idx="743">
                  <c:v>29.514698400000018</c:v>
                </c:pt>
                <c:pt idx="744">
                  <c:v>29.549445600000002</c:v>
                </c:pt>
                <c:pt idx="745">
                  <c:v>29.584192799999986</c:v>
                </c:pt>
                <c:pt idx="746">
                  <c:v>29.61894000000002</c:v>
                </c:pt>
                <c:pt idx="747">
                  <c:v>29.6536872</c:v>
                </c:pt>
                <c:pt idx="748">
                  <c:v>29.698188000000005</c:v>
                </c:pt>
                <c:pt idx="749">
                  <c:v>29.7329352</c:v>
                </c:pt>
                <c:pt idx="750">
                  <c:v>29.767682400000002</c:v>
                </c:pt>
                <c:pt idx="751">
                  <c:v>29.802429599999982</c:v>
                </c:pt>
                <c:pt idx="752">
                  <c:v>29.837176800000005</c:v>
                </c:pt>
                <c:pt idx="753">
                  <c:v>29.871924000000021</c:v>
                </c:pt>
                <c:pt idx="754">
                  <c:v>29.906671200000002</c:v>
                </c:pt>
                <c:pt idx="755">
                  <c:v>29.941418400000003</c:v>
                </c:pt>
                <c:pt idx="756">
                  <c:v>29.988052799999977</c:v>
                </c:pt>
                <c:pt idx="757">
                  <c:v>30.020971199999998</c:v>
                </c:pt>
                <c:pt idx="758">
                  <c:v>30.053889600000005</c:v>
                </c:pt>
                <c:pt idx="759">
                  <c:v>30.086808000000001</c:v>
                </c:pt>
                <c:pt idx="760">
                  <c:v>30.119726400000005</c:v>
                </c:pt>
                <c:pt idx="761">
                  <c:v>30.152644799999987</c:v>
                </c:pt>
                <c:pt idx="762">
                  <c:v>30.185563199999986</c:v>
                </c:pt>
                <c:pt idx="763">
                  <c:v>30.218481600000004</c:v>
                </c:pt>
                <c:pt idx="764">
                  <c:v>30.2514</c:v>
                </c:pt>
                <c:pt idx="765">
                  <c:v>30.292852800000002</c:v>
                </c:pt>
                <c:pt idx="766">
                  <c:v>30.325771200000002</c:v>
                </c:pt>
                <c:pt idx="767">
                  <c:v>30.358689600000002</c:v>
                </c:pt>
                <c:pt idx="768">
                  <c:v>30.391608000000005</c:v>
                </c:pt>
                <c:pt idx="769">
                  <c:v>30.424526399999976</c:v>
                </c:pt>
                <c:pt idx="770">
                  <c:v>30.457444799999987</c:v>
                </c:pt>
                <c:pt idx="771">
                  <c:v>30.490363199999987</c:v>
                </c:pt>
                <c:pt idx="772">
                  <c:v>30.523281600000001</c:v>
                </c:pt>
              </c:numCache>
            </c:numRef>
          </c:xVal>
          <c:yVal>
            <c:numRef>
              <c:f>'Calculated Data'!$J$4:$J$776</c:f>
              <c:numCache>
                <c:formatCode>General</c:formatCode>
                <c:ptCount val="773"/>
                <c:pt idx="0">
                  <c:v>34.824000000000005</c:v>
                </c:pt>
                <c:pt idx="1">
                  <c:v>34.824000000000005</c:v>
                </c:pt>
                <c:pt idx="2">
                  <c:v>34.824000000000005</c:v>
                </c:pt>
                <c:pt idx="3">
                  <c:v>34.824000000000005</c:v>
                </c:pt>
                <c:pt idx="4">
                  <c:v>34.824000000000005</c:v>
                </c:pt>
                <c:pt idx="5">
                  <c:v>34.824000000000005</c:v>
                </c:pt>
                <c:pt idx="6">
                  <c:v>34.824000000000005</c:v>
                </c:pt>
                <c:pt idx="7">
                  <c:v>34.824000000000005</c:v>
                </c:pt>
                <c:pt idx="8">
                  <c:v>34.824000000000005</c:v>
                </c:pt>
                <c:pt idx="9">
                  <c:v>34.824000000000005</c:v>
                </c:pt>
                <c:pt idx="10">
                  <c:v>34.824000000000005</c:v>
                </c:pt>
                <c:pt idx="11">
                  <c:v>34.824000000000005</c:v>
                </c:pt>
                <c:pt idx="12">
                  <c:v>34.824000000000005</c:v>
                </c:pt>
                <c:pt idx="13">
                  <c:v>34.824000000000005</c:v>
                </c:pt>
                <c:pt idx="14">
                  <c:v>34.824000000000005</c:v>
                </c:pt>
                <c:pt idx="15">
                  <c:v>34.824000000000005</c:v>
                </c:pt>
                <c:pt idx="16">
                  <c:v>34.824000000000005</c:v>
                </c:pt>
                <c:pt idx="17">
                  <c:v>34.824000000000005</c:v>
                </c:pt>
                <c:pt idx="18">
                  <c:v>34.824000000000005</c:v>
                </c:pt>
                <c:pt idx="19">
                  <c:v>34.824000000000005</c:v>
                </c:pt>
                <c:pt idx="20">
                  <c:v>34.824000000000005</c:v>
                </c:pt>
                <c:pt idx="21">
                  <c:v>34.824000000000005</c:v>
                </c:pt>
                <c:pt idx="22">
                  <c:v>34.824000000000005</c:v>
                </c:pt>
                <c:pt idx="23">
                  <c:v>34.824000000000005</c:v>
                </c:pt>
                <c:pt idx="24">
                  <c:v>34.824000000000005</c:v>
                </c:pt>
                <c:pt idx="25">
                  <c:v>34.824000000000005</c:v>
                </c:pt>
                <c:pt idx="26">
                  <c:v>34.824000000000005</c:v>
                </c:pt>
                <c:pt idx="27">
                  <c:v>34.824000000000005</c:v>
                </c:pt>
                <c:pt idx="28">
                  <c:v>34.824000000000005</c:v>
                </c:pt>
                <c:pt idx="29">
                  <c:v>34.824000000000005</c:v>
                </c:pt>
                <c:pt idx="30">
                  <c:v>34.824000000000005</c:v>
                </c:pt>
                <c:pt idx="31">
                  <c:v>34.824000000000005</c:v>
                </c:pt>
                <c:pt idx="32">
                  <c:v>34.824000000000005</c:v>
                </c:pt>
                <c:pt idx="33">
                  <c:v>34.824000000000005</c:v>
                </c:pt>
                <c:pt idx="34">
                  <c:v>34.824000000000005</c:v>
                </c:pt>
                <c:pt idx="35">
                  <c:v>34.824000000000005</c:v>
                </c:pt>
                <c:pt idx="36">
                  <c:v>34.824000000000005</c:v>
                </c:pt>
                <c:pt idx="37">
                  <c:v>34.824000000000005</c:v>
                </c:pt>
                <c:pt idx="38">
                  <c:v>34.824000000000005</c:v>
                </c:pt>
                <c:pt idx="39">
                  <c:v>34.824000000000005</c:v>
                </c:pt>
                <c:pt idx="40">
                  <c:v>34.824000000000005</c:v>
                </c:pt>
                <c:pt idx="41">
                  <c:v>34.824000000000005</c:v>
                </c:pt>
                <c:pt idx="42">
                  <c:v>34.824000000000005</c:v>
                </c:pt>
                <c:pt idx="43">
                  <c:v>34.824000000000005</c:v>
                </c:pt>
                <c:pt idx="44">
                  <c:v>34.824000000000005</c:v>
                </c:pt>
                <c:pt idx="45">
                  <c:v>34.824000000000005</c:v>
                </c:pt>
                <c:pt idx="46">
                  <c:v>34.824000000000005</c:v>
                </c:pt>
                <c:pt idx="47">
                  <c:v>34.824000000000005</c:v>
                </c:pt>
                <c:pt idx="48">
                  <c:v>34.824000000000005</c:v>
                </c:pt>
                <c:pt idx="49">
                  <c:v>34.824000000000005</c:v>
                </c:pt>
                <c:pt idx="50">
                  <c:v>34.824000000000005</c:v>
                </c:pt>
                <c:pt idx="51">
                  <c:v>34.824000000000005</c:v>
                </c:pt>
                <c:pt idx="52">
                  <c:v>34.824000000000005</c:v>
                </c:pt>
                <c:pt idx="53">
                  <c:v>34.824000000000005</c:v>
                </c:pt>
                <c:pt idx="54">
                  <c:v>34.824000000000005</c:v>
                </c:pt>
                <c:pt idx="55">
                  <c:v>34.824000000000005</c:v>
                </c:pt>
                <c:pt idx="56">
                  <c:v>34.824000000000005</c:v>
                </c:pt>
                <c:pt idx="57">
                  <c:v>34.824000000000005</c:v>
                </c:pt>
                <c:pt idx="58">
                  <c:v>34.824000000000005</c:v>
                </c:pt>
                <c:pt idx="59">
                  <c:v>34.824000000000005</c:v>
                </c:pt>
                <c:pt idx="60">
                  <c:v>34.824000000000005</c:v>
                </c:pt>
                <c:pt idx="61">
                  <c:v>34.824000000000005</c:v>
                </c:pt>
                <c:pt idx="62">
                  <c:v>34.824000000000005</c:v>
                </c:pt>
                <c:pt idx="63">
                  <c:v>34.824000000000005</c:v>
                </c:pt>
                <c:pt idx="64">
                  <c:v>34.824000000000005</c:v>
                </c:pt>
                <c:pt idx="65">
                  <c:v>34.824000000000005</c:v>
                </c:pt>
                <c:pt idx="66">
                  <c:v>34.824000000000005</c:v>
                </c:pt>
                <c:pt idx="67">
                  <c:v>34.824000000000005</c:v>
                </c:pt>
                <c:pt idx="68">
                  <c:v>34.824000000000005</c:v>
                </c:pt>
                <c:pt idx="69">
                  <c:v>34.824000000000005</c:v>
                </c:pt>
                <c:pt idx="70">
                  <c:v>34.824000000000005</c:v>
                </c:pt>
                <c:pt idx="71">
                  <c:v>34.824000000000005</c:v>
                </c:pt>
                <c:pt idx="72">
                  <c:v>34.824000000000005</c:v>
                </c:pt>
                <c:pt idx="73">
                  <c:v>34.824000000000005</c:v>
                </c:pt>
                <c:pt idx="74">
                  <c:v>34.824000000000005</c:v>
                </c:pt>
                <c:pt idx="75">
                  <c:v>34.824000000000005</c:v>
                </c:pt>
                <c:pt idx="76">
                  <c:v>34.824000000000005</c:v>
                </c:pt>
                <c:pt idx="77">
                  <c:v>34.824000000000005</c:v>
                </c:pt>
                <c:pt idx="78">
                  <c:v>34.824000000000005</c:v>
                </c:pt>
                <c:pt idx="79">
                  <c:v>34.824000000000005</c:v>
                </c:pt>
                <c:pt idx="80">
                  <c:v>34.824000000000005</c:v>
                </c:pt>
                <c:pt idx="81">
                  <c:v>34.824000000000005</c:v>
                </c:pt>
                <c:pt idx="82">
                  <c:v>34.824000000000005</c:v>
                </c:pt>
                <c:pt idx="83">
                  <c:v>34.824000000000005</c:v>
                </c:pt>
                <c:pt idx="84">
                  <c:v>34.824000000000005</c:v>
                </c:pt>
                <c:pt idx="85">
                  <c:v>34.824000000000005</c:v>
                </c:pt>
                <c:pt idx="86">
                  <c:v>34.824000000000005</c:v>
                </c:pt>
                <c:pt idx="87">
                  <c:v>34.824000000000005</c:v>
                </c:pt>
                <c:pt idx="88">
                  <c:v>34.824000000000005</c:v>
                </c:pt>
                <c:pt idx="89">
                  <c:v>34.824000000000005</c:v>
                </c:pt>
                <c:pt idx="90">
                  <c:v>34.824000000000005</c:v>
                </c:pt>
                <c:pt idx="91">
                  <c:v>34.824000000000005</c:v>
                </c:pt>
                <c:pt idx="92">
                  <c:v>34.824000000000005</c:v>
                </c:pt>
                <c:pt idx="93">
                  <c:v>34.824000000000005</c:v>
                </c:pt>
                <c:pt idx="94">
                  <c:v>34.824000000000005</c:v>
                </c:pt>
                <c:pt idx="95">
                  <c:v>34.824000000000005</c:v>
                </c:pt>
                <c:pt idx="96">
                  <c:v>34.824000000000005</c:v>
                </c:pt>
                <c:pt idx="97">
                  <c:v>34.824000000000005</c:v>
                </c:pt>
                <c:pt idx="98">
                  <c:v>34.824000000000005</c:v>
                </c:pt>
                <c:pt idx="99">
                  <c:v>34.824000000000005</c:v>
                </c:pt>
                <c:pt idx="100">
                  <c:v>34.824000000000005</c:v>
                </c:pt>
                <c:pt idx="101">
                  <c:v>34.824000000000005</c:v>
                </c:pt>
                <c:pt idx="102">
                  <c:v>34.824000000000005</c:v>
                </c:pt>
                <c:pt idx="103">
                  <c:v>34.824000000000005</c:v>
                </c:pt>
                <c:pt idx="104">
                  <c:v>34.824000000000005</c:v>
                </c:pt>
                <c:pt idx="105">
                  <c:v>34.824000000000005</c:v>
                </c:pt>
                <c:pt idx="106">
                  <c:v>34.824000000000005</c:v>
                </c:pt>
                <c:pt idx="107">
                  <c:v>34.824000000000005</c:v>
                </c:pt>
                <c:pt idx="108">
                  <c:v>34.824000000000005</c:v>
                </c:pt>
                <c:pt idx="109">
                  <c:v>34.824000000000005</c:v>
                </c:pt>
                <c:pt idx="110">
                  <c:v>34.824000000000005</c:v>
                </c:pt>
                <c:pt idx="111">
                  <c:v>34.824000000000005</c:v>
                </c:pt>
                <c:pt idx="112">
                  <c:v>34.824000000000005</c:v>
                </c:pt>
                <c:pt idx="113">
                  <c:v>34.824000000000005</c:v>
                </c:pt>
                <c:pt idx="114">
                  <c:v>34.824000000000005</c:v>
                </c:pt>
                <c:pt idx="115">
                  <c:v>34.824000000000005</c:v>
                </c:pt>
                <c:pt idx="116">
                  <c:v>34.824000000000005</c:v>
                </c:pt>
                <c:pt idx="117">
                  <c:v>34.824000000000005</c:v>
                </c:pt>
                <c:pt idx="118">
                  <c:v>34.824000000000005</c:v>
                </c:pt>
                <c:pt idx="119">
                  <c:v>34.824000000000005</c:v>
                </c:pt>
                <c:pt idx="120">
                  <c:v>34.824000000000005</c:v>
                </c:pt>
                <c:pt idx="121">
                  <c:v>34.824000000000005</c:v>
                </c:pt>
                <c:pt idx="122">
                  <c:v>34.824000000000005</c:v>
                </c:pt>
                <c:pt idx="123">
                  <c:v>34.824000000000005</c:v>
                </c:pt>
                <c:pt idx="124">
                  <c:v>34.824000000000005</c:v>
                </c:pt>
                <c:pt idx="125">
                  <c:v>34.824000000000005</c:v>
                </c:pt>
                <c:pt idx="126">
                  <c:v>34.824000000000005</c:v>
                </c:pt>
                <c:pt idx="127">
                  <c:v>34.824000000000005</c:v>
                </c:pt>
                <c:pt idx="128">
                  <c:v>34.824000000000005</c:v>
                </c:pt>
                <c:pt idx="129">
                  <c:v>34.824000000000005</c:v>
                </c:pt>
                <c:pt idx="130">
                  <c:v>34.824000000000005</c:v>
                </c:pt>
                <c:pt idx="131">
                  <c:v>33.259200000000021</c:v>
                </c:pt>
                <c:pt idx="132">
                  <c:v>34.824000000000005</c:v>
                </c:pt>
                <c:pt idx="133">
                  <c:v>33.259200000000021</c:v>
                </c:pt>
                <c:pt idx="134">
                  <c:v>33.259200000000021</c:v>
                </c:pt>
                <c:pt idx="135">
                  <c:v>33.259200000000021</c:v>
                </c:pt>
                <c:pt idx="136">
                  <c:v>33.259200000000021</c:v>
                </c:pt>
                <c:pt idx="137">
                  <c:v>33.259200000000021</c:v>
                </c:pt>
                <c:pt idx="138">
                  <c:v>33.259200000000021</c:v>
                </c:pt>
                <c:pt idx="139">
                  <c:v>33.259200000000021</c:v>
                </c:pt>
                <c:pt idx="140">
                  <c:v>33.259200000000021</c:v>
                </c:pt>
                <c:pt idx="141">
                  <c:v>33.259200000000021</c:v>
                </c:pt>
                <c:pt idx="142">
                  <c:v>33.259200000000021</c:v>
                </c:pt>
                <c:pt idx="143">
                  <c:v>33.259200000000021</c:v>
                </c:pt>
                <c:pt idx="144">
                  <c:v>33.259200000000021</c:v>
                </c:pt>
                <c:pt idx="145">
                  <c:v>33.259200000000021</c:v>
                </c:pt>
                <c:pt idx="146">
                  <c:v>33.259200000000021</c:v>
                </c:pt>
                <c:pt idx="147">
                  <c:v>33.259200000000021</c:v>
                </c:pt>
                <c:pt idx="148">
                  <c:v>33.259200000000021</c:v>
                </c:pt>
                <c:pt idx="149">
                  <c:v>31.69440000000003</c:v>
                </c:pt>
                <c:pt idx="150">
                  <c:v>31.69440000000003</c:v>
                </c:pt>
                <c:pt idx="151">
                  <c:v>31.69440000000003</c:v>
                </c:pt>
                <c:pt idx="152">
                  <c:v>31.69440000000003</c:v>
                </c:pt>
                <c:pt idx="153">
                  <c:v>31.69440000000003</c:v>
                </c:pt>
                <c:pt idx="154">
                  <c:v>31.69440000000003</c:v>
                </c:pt>
                <c:pt idx="155">
                  <c:v>31.69440000000003</c:v>
                </c:pt>
                <c:pt idx="156">
                  <c:v>31.69440000000003</c:v>
                </c:pt>
                <c:pt idx="157">
                  <c:v>31.69440000000003</c:v>
                </c:pt>
                <c:pt idx="158">
                  <c:v>31.69440000000003</c:v>
                </c:pt>
                <c:pt idx="159">
                  <c:v>30.129599999999982</c:v>
                </c:pt>
                <c:pt idx="160">
                  <c:v>30.129599999999982</c:v>
                </c:pt>
                <c:pt idx="161">
                  <c:v>30.129599999999982</c:v>
                </c:pt>
                <c:pt idx="162">
                  <c:v>30.129599999999982</c:v>
                </c:pt>
                <c:pt idx="163">
                  <c:v>30.129599999999982</c:v>
                </c:pt>
                <c:pt idx="164">
                  <c:v>30.129599999999982</c:v>
                </c:pt>
                <c:pt idx="165">
                  <c:v>30.129599999999982</c:v>
                </c:pt>
                <c:pt idx="166">
                  <c:v>30.129599999999982</c:v>
                </c:pt>
                <c:pt idx="167">
                  <c:v>30.129599999999982</c:v>
                </c:pt>
                <c:pt idx="168">
                  <c:v>30.129599999999982</c:v>
                </c:pt>
                <c:pt idx="169">
                  <c:v>30.129599999999982</c:v>
                </c:pt>
                <c:pt idx="170">
                  <c:v>30.129599999999982</c:v>
                </c:pt>
                <c:pt idx="171">
                  <c:v>30.129599999999982</c:v>
                </c:pt>
                <c:pt idx="172">
                  <c:v>30.129599999999982</c:v>
                </c:pt>
                <c:pt idx="173">
                  <c:v>30.129599999999982</c:v>
                </c:pt>
                <c:pt idx="174">
                  <c:v>30.129599999999982</c:v>
                </c:pt>
                <c:pt idx="175">
                  <c:v>30.129599999999982</c:v>
                </c:pt>
                <c:pt idx="176">
                  <c:v>30.129599999999982</c:v>
                </c:pt>
                <c:pt idx="177">
                  <c:v>30.129599999999982</c:v>
                </c:pt>
                <c:pt idx="178">
                  <c:v>30.129599999999982</c:v>
                </c:pt>
                <c:pt idx="179">
                  <c:v>30.129599999999982</c:v>
                </c:pt>
                <c:pt idx="180">
                  <c:v>30.129599999999982</c:v>
                </c:pt>
                <c:pt idx="181">
                  <c:v>28.56479999999997</c:v>
                </c:pt>
                <c:pt idx="182">
                  <c:v>28.56479999999997</c:v>
                </c:pt>
                <c:pt idx="183">
                  <c:v>28.56479999999997</c:v>
                </c:pt>
                <c:pt idx="184">
                  <c:v>28.56479999999997</c:v>
                </c:pt>
                <c:pt idx="185">
                  <c:v>28.56479999999997</c:v>
                </c:pt>
                <c:pt idx="186">
                  <c:v>28.56479999999997</c:v>
                </c:pt>
                <c:pt idx="187">
                  <c:v>28.56479999999997</c:v>
                </c:pt>
                <c:pt idx="188">
                  <c:v>28.56479999999997</c:v>
                </c:pt>
                <c:pt idx="189">
                  <c:v>28.56479999999997</c:v>
                </c:pt>
                <c:pt idx="190">
                  <c:v>28.56479999999997</c:v>
                </c:pt>
                <c:pt idx="191">
                  <c:v>28.56479999999997</c:v>
                </c:pt>
                <c:pt idx="192">
                  <c:v>28.56479999999997</c:v>
                </c:pt>
                <c:pt idx="193">
                  <c:v>28.56479999999997</c:v>
                </c:pt>
                <c:pt idx="194">
                  <c:v>27</c:v>
                </c:pt>
                <c:pt idx="195">
                  <c:v>28.56479999999997</c:v>
                </c:pt>
                <c:pt idx="196">
                  <c:v>28.56479999999997</c:v>
                </c:pt>
                <c:pt idx="197">
                  <c:v>27</c:v>
                </c:pt>
                <c:pt idx="198">
                  <c:v>27</c:v>
                </c:pt>
                <c:pt idx="199">
                  <c:v>27</c:v>
                </c:pt>
                <c:pt idx="200">
                  <c:v>27</c:v>
                </c:pt>
                <c:pt idx="201">
                  <c:v>27</c:v>
                </c:pt>
                <c:pt idx="202">
                  <c:v>27</c:v>
                </c:pt>
                <c:pt idx="203">
                  <c:v>27</c:v>
                </c:pt>
                <c:pt idx="204">
                  <c:v>25.435200000000009</c:v>
                </c:pt>
                <c:pt idx="205">
                  <c:v>25.435200000000009</c:v>
                </c:pt>
                <c:pt idx="206">
                  <c:v>25.435200000000009</c:v>
                </c:pt>
                <c:pt idx="207">
                  <c:v>25.435200000000009</c:v>
                </c:pt>
                <c:pt idx="208">
                  <c:v>25.435200000000009</c:v>
                </c:pt>
                <c:pt idx="209">
                  <c:v>25.435200000000009</c:v>
                </c:pt>
                <c:pt idx="210">
                  <c:v>25.435200000000009</c:v>
                </c:pt>
                <c:pt idx="211">
                  <c:v>25.435200000000009</c:v>
                </c:pt>
                <c:pt idx="212">
                  <c:v>25.435200000000009</c:v>
                </c:pt>
                <c:pt idx="213">
                  <c:v>25.435200000000009</c:v>
                </c:pt>
                <c:pt idx="214">
                  <c:v>25.435200000000009</c:v>
                </c:pt>
                <c:pt idx="215">
                  <c:v>23.870400000000018</c:v>
                </c:pt>
                <c:pt idx="216">
                  <c:v>25.435200000000009</c:v>
                </c:pt>
                <c:pt idx="217">
                  <c:v>23.870400000000018</c:v>
                </c:pt>
                <c:pt idx="218">
                  <c:v>23.870400000000018</c:v>
                </c:pt>
                <c:pt idx="219">
                  <c:v>23.870400000000018</c:v>
                </c:pt>
                <c:pt idx="220">
                  <c:v>23.870400000000018</c:v>
                </c:pt>
                <c:pt idx="221">
                  <c:v>23.870400000000018</c:v>
                </c:pt>
                <c:pt idx="222">
                  <c:v>23.870400000000018</c:v>
                </c:pt>
                <c:pt idx="223">
                  <c:v>23.870400000000018</c:v>
                </c:pt>
                <c:pt idx="224">
                  <c:v>23.870400000000018</c:v>
                </c:pt>
                <c:pt idx="225">
                  <c:v>23.870400000000018</c:v>
                </c:pt>
                <c:pt idx="226">
                  <c:v>23.870400000000018</c:v>
                </c:pt>
                <c:pt idx="227">
                  <c:v>23.870400000000018</c:v>
                </c:pt>
                <c:pt idx="228">
                  <c:v>23.870400000000018</c:v>
                </c:pt>
                <c:pt idx="229">
                  <c:v>23.870400000000018</c:v>
                </c:pt>
                <c:pt idx="230">
                  <c:v>23.870400000000018</c:v>
                </c:pt>
                <c:pt idx="231">
                  <c:v>23.870400000000018</c:v>
                </c:pt>
                <c:pt idx="232">
                  <c:v>23.870400000000018</c:v>
                </c:pt>
                <c:pt idx="233">
                  <c:v>23.870400000000018</c:v>
                </c:pt>
                <c:pt idx="234">
                  <c:v>23.870400000000018</c:v>
                </c:pt>
                <c:pt idx="235">
                  <c:v>23.870400000000018</c:v>
                </c:pt>
                <c:pt idx="236">
                  <c:v>23.870400000000018</c:v>
                </c:pt>
                <c:pt idx="237">
                  <c:v>23.870400000000018</c:v>
                </c:pt>
                <c:pt idx="238">
                  <c:v>22.305600000000027</c:v>
                </c:pt>
                <c:pt idx="239">
                  <c:v>22.305600000000027</c:v>
                </c:pt>
                <c:pt idx="240">
                  <c:v>22.305600000000027</c:v>
                </c:pt>
                <c:pt idx="241">
                  <c:v>22.305600000000027</c:v>
                </c:pt>
                <c:pt idx="242">
                  <c:v>22.305600000000027</c:v>
                </c:pt>
                <c:pt idx="243">
                  <c:v>22.305600000000027</c:v>
                </c:pt>
                <c:pt idx="244">
                  <c:v>22.305600000000027</c:v>
                </c:pt>
                <c:pt idx="245">
                  <c:v>22.305600000000027</c:v>
                </c:pt>
                <c:pt idx="246">
                  <c:v>22.305600000000027</c:v>
                </c:pt>
                <c:pt idx="247">
                  <c:v>22.305600000000027</c:v>
                </c:pt>
                <c:pt idx="248">
                  <c:v>22.305600000000027</c:v>
                </c:pt>
                <c:pt idx="249">
                  <c:v>22.305600000000027</c:v>
                </c:pt>
                <c:pt idx="250">
                  <c:v>20.740799999999947</c:v>
                </c:pt>
                <c:pt idx="251">
                  <c:v>22.305600000000027</c:v>
                </c:pt>
                <c:pt idx="252">
                  <c:v>22.305600000000027</c:v>
                </c:pt>
                <c:pt idx="253">
                  <c:v>20.740799999999947</c:v>
                </c:pt>
                <c:pt idx="254">
                  <c:v>20.740799999999947</c:v>
                </c:pt>
                <c:pt idx="255">
                  <c:v>20.740799999999947</c:v>
                </c:pt>
                <c:pt idx="256">
                  <c:v>20.740799999999947</c:v>
                </c:pt>
                <c:pt idx="257">
                  <c:v>20.740799999999947</c:v>
                </c:pt>
                <c:pt idx="258">
                  <c:v>20.740799999999947</c:v>
                </c:pt>
                <c:pt idx="259">
                  <c:v>20.740799999999947</c:v>
                </c:pt>
                <c:pt idx="260">
                  <c:v>20.740799999999947</c:v>
                </c:pt>
                <c:pt idx="261">
                  <c:v>20.740799999999947</c:v>
                </c:pt>
                <c:pt idx="262">
                  <c:v>20.740799999999947</c:v>
                </c:pt>
                <c:pt idx="263">
                  <c:v>20.740799999999947</c:v>
                </c:pt>
                <c:pt idx="264">
                  <c:v>20.740799999999947</c:v>
                </c:pt>
                <c:pt idx="265">
                  <c:v>20.740799999999947</c:v>
                </c:pt>
                <c:pt idx="266">
                  <c:v>19.175999999999988</c:v>
                </c:pt>
                <c:pt idx="267">
                  <c:v>19.175999999999988</c:v>
                </c:pt>
                <c:pt idx="268">
                  <c:v>19.175999999999988</c:v>
                </c:pt>
                <c:pt idx="269">
                  <c:v>19.175999999999988</c:v>
                </c:pt>
                <c:pt idx="270">
                  <c:v>19.175999999999988</c:v>
                </c:pt>
                <c:pt idx="271">
                  <c:v>19.175999999999988</c:v>
                </c:pt>
                <c:pt idx="272">
                  <c:v>17.611199999999997</c:v>
                </c:pt>
                <c:pt idx="273">
                  <c:v>17.611199999999997</c:v>
                </c:pt>
                <c:pt idx="274">
                  <c:v>17.611199999999997</c:v>
                </c:pt>
                <c:pt idx="275">
                  <c:v>17.611199999999997</c:v>
                </c:pt>
                <c:pt idx="276">
                  <c:v>17.611199999999997</c:v>
                </c:pt>
                <c:pt idx="277">
                  <c:v>17.611199999999997</c:v>
                </c:pt>
                <c:pt idx="278">
                  <c:v>17.611199999999997</c:v>
                </c:pt>
                <c:pt idx="279">
                  <c:v>17.611199999999997</c:v>
                </c:pt>
                <c:pt idx="280">
                  <c:v>17.611199999999997</c:v>
                </c:pt>
                <c:pt idx="281">
                  <c:v>17.611199999999997</c:v>
                </c:pt>
                <c:pt idx="282">
                  <c:v>17.611199999999997</c:v>
                </c:pt>
                <c:pt idx="283">
                  <c:v>17.611199999999997</c:v>
                </c:pt>
                <c:pt idx="284">
                  <c:v>17.611199999999997</c:v>
                </c:pt>
                <c:pt idx="285">
                  <c:v>17.611199999999997</c:v>
                </c:pt>
                <c:pt idx="286">
                  <c:v>16.046400000000006</c:v>
                </c:pt>
                <c:pt idx="287">
                  <c:v>17.611199999999997</c:v>
                </c:pt>
                <c:pt idx="288">
                  <c:v>17.611199999999997</c:v>
                </c:pt>
                <c:pt idx="289">
                  <c:v>16.046400000000006</c:v>
                </c:pt>
                <c:pt idx="290">
                  <c:v>16.046400000000006</c:v>
                </c:pt>
                <c:pt idx="291">
                  <c:v>16.046400000000006</c:v>
                </c:pt>
                <c:pt idx="292">
                  <c:v>16.046400000000006</c:v>
                </c:pt>
                <c:pt idx="293">
                  <c:v>16.046400000000006</c:v>
                </c:pt>
                <c:pt idx="294">
                  <c:v>16.046400000000006</c:v>
                </c:pt>
                <c:pt idx="295">
                  <c:v>16.046400000000006</c:v>
                </c:pt>
                <c:pt idx="296">
                  <c:v>16.046400000000006</c:v>
                </c:pt>
                <c:pt idx="297">
                  <c:v>16.046400000000006</c:v>
                </c:pt>
                <c:pt idx="298">
                  <c:v>16.046400000000006</c:v>
                </c:pt>
                <c:pt idx="299">
                  <c:v>16.046400000000006</c:v>
                </c:pt>
                <c:pt idx="300">
                  <c:v>16.046400000000006</c:v>
                </c:pt>
                <c:pt idx="301">
                  <c:v>16.046400000000006</c:v>
                </c:pt>
                <c:pt idx="302">
                  <c:v>16.046400000000006</c:v>
                </c:pt>
                <c:pt idx="303">
                  <c:v>16.046400000000006</c:v>
                </c:pt>
                <c:pt idx="304">
                  <c:v>16.046400000000006</c:v>
                </c:pt>
                <c:pt idx="305">
                  <c:v>16.046400000000006</c:v>
                </c:pt>
                <c:pt idx="306">
                  <c:v>14.481600000000014</c:v>
                </c:pt>
                <c:pt idx="307">
                  <c:v>14.481600000000014</c:v>
                </c:pt>
                <c:pt idx="308">
                  <c:v>14.481600000000014</c:v>
                </c:pt>
                <c:pt idx="309">
                  <c:v>14.481600000000014</c:v>
                </c:pt>
                <c:pt idx="310">
                  <c:v>14.481600000000014</c:v>
                </c:pt>
                <c:pt idx="311">
                  <c:v>14.481600000000014</c:v>
                </c:pt>
                <c:pt idx="312">
                  <c:v>14.481600000000014</c:v>
                </c:pt>
                <c:pt idx="313">
                  <c:v>14.481600000000014</c:v>
                </c:pt>
                <c:pt idx="314">
                  <c:v>12.916800000000023</c:v>
                </c:pt>
                <c:pt idx="315">
                  <c:v>12.916800000000023</c:v>
                </c:pt>
                <c:pt idx="316">
                  <c:v>12.916800000000023</c:v>
                </c:pt>
                <c:pt idx="317">
                  <c:v>12.916800000000023</c:v>
                </c:pt>
                <c:pt idx="318">
                  <c:v>12.916800000000023</c:v>
                </c:pt>
                <c:pt idx="319">
                  <c:v>12.916800000000023</c:v>
                </c:pt>
                <c:pt idx="320">
                  <c:v>12.916800000000023</c:v>
                </c:pt>
                <c:pt idx="321">
                  <c:v>12.916800000000023</c:v>
                </c:pt>
                <c:pt idx="322">
                  <c:v>12.916800000000023</c:v>
                </c:pt>
                <c:pt idx="323">
                  <c:v>12.916800000000023</c:v>
                </c:pt>
                <c:pt idx="324">
                  <c:v>12.916800000000023</c:v>
                </c:pt>
                <c:pt idx="325">
                  <c:v>12.916800000000023</c:v>
                </c:pt>
                <c:pt idx="326">
                  <c:v>12.916800000000023</c:v>
                </c:pt>
                <c:pt idx="327">
                  <c:v>12.916800000000023</c:v>
                </c:pt>
                <c:pt idx="328">
                  <c:v>12.916800000000023</c:v>
                </c:pt>
                <c:pt idx="329">
                  <c:v>11.352000000000045</c:v>
                </c:pt>
                <c:pt idx="330">
                  <c:v>11.352000000000045</c:v>
                </c:pt>
                <c:pt idx="331">
                  <c:v>11.352000000000045</c:v>
                </c:pt>
                <c:pt idx="332">
                  <c:v>11.352000000000045</c:v>
                </c:pt>
                <c:pt idx="333">
                  <c:v>11.352000000000045</c:v>
                </c:pt>
                <c:pt idx="334">
                  <c:v>11.352000000000045</c:v>
                </c:pt>
                <c:pt idx="335">
                  <c:v>11.352000000000045</c:v>
                </c:pt>
                <c:pt idx="336">
                  <c:v>11.352000000000045</c:v>
                </c:pt>
                <c:pt idx="337">
                  <c:v>11.352000000000045</c:v>
                </c:pt>
                <c:pt idx="338">
                  <c:v>11.352000000000045</c:v>
                </c:pt>
                <c:pt idx="339">
                  <c:v>11.352000000000045</c:v>
                </c:pt>
                <c:pt idx="340">
                  <c:v>11.352000000000045</c:v>
                </c:pt>
                <c:pt idx="341">
                  <c:v>11.352000000000045</c:v>
                </c:pt>
                <c:pt idx="342">
                  <c:v>11.352000000000045</c:v>
                </c:pt>
                <c:pt idx="343">
                  <c:v>11.352000000000045</c:v>
                </c:pt>
                <c:pt idx="344">
                  <c:v>11.352000000000045</c:v>
                </c:pt>
                <c:pt idx="345">
                  <c:v>11.352000000000045</c:v>
                </c:pt>
                <c:pt idx="346">
                  <c:v>11.352000000000045</c:v>
                </c:pt>
                <c:pt idx="347">
                  <c:v>11.352000000000045</c:v>
                </c:pt>
                <c:pt idx="348">
                  <c:v>11.352000000000045</c:v>
                </c:pt>
                <c:pt idx="349">
                  <c:v>11.352000000000045</c:v>
                </c:pt>
                <c:pt idx="350">
                  <c:v>11.352000000000045</c:v>
                </c:pt>
                <c:pt idx="351">
                  <c:v>9.7871999999999844</c:v>
                </c:pt>
                <c:pt idx="352">
                  <c:v>9.7871999999999844</c:v>
                </c:pt>
                <c:pt idx="353">
                  <c:v>9.7871999999999844</c:v>
                </c:pt>
                <c:pt idx="354">
                  <c:v>9.7871999999999844</c:v>
                </c:pt>
                <c:pt idx="355">
                  <c:v>9.7871999999999844</c:v>
                </c:pt>
                <c:pt idx="356">
                  <c:v>9.7871999999999844</c:v>
                </c:pt>
                <c:pt idx="357">
                  <c:v>9.7871999999999844</c:v>
                </c:pt>
                <c:pt idx="358">
                  <c:v>9.7871999999999844</c:v>
                </c:pt>
                <c:pt idx="359">
                  <c:v>9.7871999999999844</c:v>
                </c:pt>
                <c:pt idx="360">
                  <c:v>9.7871999999999844</c:v>
                </c:pt>
                <c:pt idx="361">
                  <c:v>9.7871999999999844</c:v>
                </c:pt>
                <c:pt idx="362">
                  <c:v>9.7871999999999844</c:v>
                </c:pt>
                <c:pt idx="363">
                  <c:v>9.7871999999999844</c:v>
                </c:pt>
                <c:pt idx="364">
                  <c:v>8.2223999999999968</c:v>
                </c:pt>
                <c:pt idx="365">
                  <c:v>9.7871999999999844</c:v>
                </c:pt>
                <c:pt idx="366">
                  <c:v>8.2223999999999968</c:v>
                </c:pt>
                <c:pt idx="367">
                  <c:v>8.2223999999999968</c:v>
                </c:pt>
                <c:pt idx="368">
                  <c:v>8.2223999999999968</c:v>
                </c:pt>
                <c:pt idx="369">
                  <c:v>8.2223999999999968</c:v>
                </c:pt>
                <c:pt idx="370">
                  <c:v>8.2223999999999968</c:v>
                </c:pt>
                <c:pt idx="371">
                  <c:v>8.2223999999999968</c:v>
                </c:pt>
                <c:pt idx="372">
                  <c:v>8.2223999999999968</c:v>
                </c:pt>
                <c:pt idx="373">
                  <c:v>8.2223999999999968</c:v>
                </c:pt>
                <c:pt idx="374">
                  <c:v>8.2223999999999968</c:v>
                </c:pt>
                <c:pt idx="375">
                  <c:v>8.2223999999999968</c:v>
                </c:pt>
                <c:pt idx="376">
                  <c:v>8.2223999999999968</c:v>
                </c:pt>
                <c:pt idx="377">
                  <c:v>8.2223999999999968</c:v>
                </c:pt>
                <c:pt idx="378">
                  <c:v>8.2223999999999968</c:v>
                </c:pt>
                <c:pt idx="379">
                  <c:v>8.2223999999999968</c:v>
                </c:pt>
                <c:pt idx="380">
                  <c:v>8.2223999999999968</c:v>
                </c:pt>
                <c:pt idx="381">
                  <c:v>8.2223999999999968</c:v>
                </c:pt>
                <c:pt idx="382">
                  <c:v>8.2223999999999968</c:v>
                </c:pt>
                <c:pt idx="383">
                  <c:v>8.2223999999999968</c:v>
                </c:pt>
                <c:pt idx="384">
                  <c:v>6.6575999999999977</c:v>
                </c:pt>
                <c:pt idx="385">
                  <c:v>6.6575999999999977</c:v>
                </c:pt>
                <c:pt idx="386">
                  <c:v>6.6575999999999977</c:v>
                </c:pt>
                <c:pt idx="387">
                  <c:v>6.6575999999999977</c:v>
                </c:pt>
                <c:pt idx="388">
                  <c:v>6.6575999999999977</c:v>
                </c:pt>
                <c:pt idx="389">
                  <c:v>6.6575999999999977</c:v>
                </c:pt>
                <c:pt idx="390">
                  <c:v>6.6575999999999977</c:v>
                </c:pt>
                <c:pt idx="391">
                  <c:v>5.0928000000000075</c:v>
                </c:pt>
                <c:pt idx="392">
                  <c:v>6.6575999999999977</c:v>
                </c:pt>
                <c:pt idx="393">
                  <c:v>6.6575999999999977</c:v>
                </c:pt>
                <c:pt idx="394">
                  <c:v>5.0928000000000075</c:v>
                </c:pt>
                <c:pt idx="395">
                  <c:v>5.0928000000000075</c:v>
                </c:pt>
                <c:pt idx="396">
                  <c:v>5.0928000000000075</c:v>
                </c:pt>
                <c:pt idx="397">
                  <c:v>5.0928000000000075</c:v>
                </c:pt>
                <c:pt idx="398">
                  <c:v>5.0928000000000075</c:v>
                </c:pt>
                <c:pt idx="399">
                  <c:v>5.0928000000000075</c:v>
                </c:pt>
                <c:pt idx="400">
                  <c:v>5.0928000000000075</c:v>
                </c:pt>
                <c:pt idx="401">
                  <c:v>5.0928000000000075</c:v>
                </c:pt>
                <c:pt idx="402">
                  <c:v>5.0928000000000075</c:v>
                </c:pt>
                <c:pt idx="403">
                  <c:v>5.0928000000000075</c:v>
                </c:pt>
                <c:pt idx="404">
                  <c:v>5.0928000000000075</c:v>
                </c:pt>
                <c:pt idx="405">
                  <c:v>5.0928000000000075</c:v>
                </c:pt>
                <c:pt idx="406">
                  <c:v>5.0928000000000075</c:v>
                </c:pt>
                <c:pt idx="407">
                  <c:v>5.0928000000000075</c:v>
                </c:pt>
                <c:pt idx="408">
                  <c:v>5.0928000000000075</c:v>
                </c:pt>
                <c:pt idx="409">
                  <c:v>5.0928000000000075</c:v>
                </c:pt>
                <c:pt idx="410">
                  <c:v>5.0928000000000075</c:v>
                </c:pt>
                <c:pt idx="411">
                  <c:v>5.0928000000000075</c:v>
                </c:pt>
                <c:pt idx="412">
                  <c:v>5.0928000000000075</c:v>
                </c:pt>
                <c:pt idx="413">
                  <c:v>5.0928000000000075</c:v>
                </c:pt>
                <c:pt idx="414">
                  <c:v>5.0928000000000075</c:v>
                </c:pt>
                <c:pt idx="415">
                  <c:v>5.0928000000000075</c:v>
                </c:pt>
                <c:pt idx="416">
                  <c:v>5.0928000000000075</c:v>
                </c:pt>
                <c:pt idx="417">
                  <c:v>5.0928000000000075</c:v>
                </c:pt>
                <c:pt idx="418">
                  <c:v>5.0928000000000075</c:v>
                </c:pt>
                <c:pt idx="419">
                  <c:v>5.0928000000000075</c:v>
                </c:pt>
                <c:pt idx="420">
                  <c:v>3.52800000000002</c:v>
                </c:pt>
                <c:pt idx="421">
                  <c:v>3.52800000000002</c:v>
                </c:pt>
                <c:pt idx="422">
                  <c:v>3.52800000000002</c:v>
                </c:pt>
                <c:pt idx="423">
                  <c:v>3.52800000000002</c:v>
                </c:pt>
                <c:pt idx="424">
                  <c:v>3.52800000000002</c:v>
                </c:pt>
                <c:pt idx="425">
                  <c:v>3.52800000000002</c:v>
                </c:pt>
                <c:pt idx="426">
                  <c:v>3.52800000000002</c:v>
                </c:pt>
                <c:pt idx="427">
                  <c:v>3.52800000000002</c:v>
                </c:pt>
                <c:pt idx="428">
                  <c:v>3.52800000000002</c:v>
                </c:pt>
                <c:pt idx="429">
                  <c:v>3.52800000000002</c:v>
                </c:pt>
                <c:pt idx="430">
                  <c:v>3.52800000000002</c:v>
                </c:pt>
                <c:pt idx="431">
                  <c:v>3.52800000000002</c:v>
                </c:pt>
                <c:pt idx="432">
                  <c:v>3.52800000000002</c:v>
                </c:pt>
                <c:pt idx="433">
                  <c:v>3.52800000000002</c:v>
                </c:pt>
                <c:pt idx="434">
                  <c:v>3.52800000000002</c:v>
                </c:pt>
                <c:pt idx="435">
                  <c:v>3.52800000000002</c:v>
                </c:pt>
                <c:pt idx="436">
                  <c:v>3.52800000000002</c:v>
                </c:pt>
                <c:pt idx="437">
                  <c:v>3.52800000000002</c:v>
                </c:pt>
                <c:pt idx="438">
                  <c:v>1.9632000000000278</c:v>
                </c:pt>
                <c:pt idx="439">
                  <c:v>3.52800000000002</c:v>
                </c:pt>
                <c:pt idx="440">
                  <c:v>3.52800000000002</c:v>
                </c:pt>
                <c:pt idx="441">
                  <c:v>1.9632000000000278</c:v>
                </c:pt>
                <c:pt idx="442">
                  <c:v>1.9632000000000278</c:v>
                </c:pt>
                <c:pt idx="443">
                  <c:v>1.9632000000000278</c:v>
                </c:pt>
                <c:pt idx="444">
                  <c:v>1.9632000000000278</c:v>
                </c:pt>
                <c:pt idx="445">
                  <c:v>1.9632000000000278</c:v>
                </c:pt>
                <c:pt idx="446">
                  <c:v>1.9632000000000278</c:v>
                </c:pt>
                <c:pt idx="447">
                  <c:v>1.9632000000000278</c:v>
                </c:pt>
                <c:pt idx="448">
                  <c:v>1.9632000000000278</c:v>
                </c:pt>
                <c:pt idx="449">
                  <c:v>1.9632000000000278</c:v>
                </c:pt>
                <c:pt idx="450">
                  <c:v>0.39839999999998177</c:v>
                </c:pt>
                <c:pt idx="451">
                  <c:v>1.9632000000000278</c:v>
                </c:pt>
                <c:pt idx="452">
                  <c:v>1.9632000000000278</c:v>
                </c:pt>
                <c:pt idx="453">
                  <c:v>0.39839999999998177</c:v>
                </c:pt>
                <c:pt idx="454">
                  <c:v>0.39839999999998177</c:v>
                </c:pt>
                <c:pt idx="455">
                  <c:v>0.39839999999998177</c:v>
                </c:pt>
                <c:pt idx="456">
                  <c:v>0.39839999999998177</c:v>
                </c:pt>
                <c:pt idx="457">
                  <c:v>0.39839999999998177</c:v>
                </c:pt>
                <c:pt idx="458">
                  <c:v>0.39839999999998177</c:v>
                </c:pt>
                <c:pt idx="459">
                  <c:v>0.39839999999998177</c:v>
                </c:pt>
                <c:pt idx="460">
                  <c:v>0.39839999999998177</c:v>
                </c:pt>
                <c:pt idx="461">
                  <c:v>0.39839999999998177</c:v>
                </c:pt>
                <c:pt idx="462">
                  <c:v>0.39839999999998177</c:v>
                </c:pt>
                <c:pt idx="463">
                  <c:v>0.39839999999998177</c:v>
                </c:pt>
                <c:pt idx="464">
                  <c:v>0.39839999999998177</c:v>
                </c:pt>
                <c:pt idx="465">
                  <c:v>0.39839999999998177</c:v>
                </c:pt>
                <c:pt idx="466">
                  <c:v>0.39839999999998177</c:v>
                </c:pt>
                <c:pt idx="467">
                  <c:v>0.39839999999998177</c:v>
                </c:pt>
                <c:pt idx="468">
                  <c:v>0.39839999999998177</c:v>
                </c:pt>
                <c:pt idx="469">
                  <c:v>0.39839999999998177</c:v>
                </c:pt>
                <c:pt idx="470">
                  <c:v>0.39839999999998177</c:v>
                </c:pt>
                <c:pt idx="471">
                  <c:v>0.39839999999998177</c:v>
                </c:pt>
                <c:pt idx="472">
                  <c:v>0.39839999999998177</c:v>
                </c:pt>
                <c:pt idx="473">
                  <c:v>-1.1664000000000101</c:v>
                </c:pt>
                <c:pt idx="474">
                  <c:v>0.39839999999998177</c:v>
                </c:pt>
                <c:pt idx="475">
                  <c:v>-1.1664000000000101</c:v>
                </c:pt>
                <c:pt idx="476">
                  <c:v>0.39839999999998177</c:v>
                </c:pt>
                <c:pt idx="477">
                  <c:v>0.39839999999998177</c:v>
                </c:pt>
                <c:pt idx="478">
                  <c:v>-1.1664000000000101</c:v>
                </c:pt>
                <c:pt idx="479">
                  <c:v>-1.1664000000000101</c:v>
                </c:pt>
                <c:pt idx="480">
                  <c:v>-1.1664000000000101</c:v>
                </c:pt>
                <c:pt idx="481">
                  <c:v>-1.1664000000000101</c:v>
                </c:pt>
                <c:pt idx="482">
                  <c:v>-1.1664000000000101</c:v>
                </c:pt>
                <c:pt idx="483">
                  <c:v>-1.1664000000000101</c:v>
                </c:pt>
                <c:pt idx="484">
                  <c:v>-1.1664000000000101</c:v>
                </c:pt>
                <c:pt idx="485">
                  <c:v>-1.1664000000000101</c:v>
                </c:pt>
                <c:pt idx="486">
                  <c:v>-1.1664000000000101</c:v>
                </c:pt>
                <c:pt idx="487">
                  <c:v>-1.1664000000000101</c:v>
                </c:pt>
                <c:pt idx="488">
                  <c:v>-1.1664000000000101</c:v>
                </c:pt>
                <c:pt idx="489">
                  <c:v>-1.1664000000000101</c:v>
                </c:pt>
                <c:pt idx="490">
                  <c:v>-1.1664000000000101</c:v>
                </c:pt>
                <c:pt idx="491">
                  <c:v>-1.1664000000000101</c:v>
                </c:pt>
                <c:pt idx="492">
                  <c:v>-1.1664000000000101</c:v>
                </c:pt>
                <c:pt idx="493">
                  <c:v>-1.1664000000000101</c:v>
                </c:pt>
                <c:pt idx="494">
                  <c:v>-1.1664000000000101</c:v>
                </c:pt>
                <c:pt idx="495">
                  <c:v>-1.1664000000000101</c:v>
                </c:pt>
                <c:pt idx="496">
                  <c:v>-1.1664000000000101</c:v>
                </c:pt>
                <c:pt idx="497">
                  <c:v>-1.1664000000000101</c:v>
                </c:pt>
                <c:pt idx="498">
                  <c:v>-1.1664000000000101</c:v>
                </c:pt>
                <c:pt idx="499">
                  <c:v>-1.1664000000000101</c:v>
                </c:pt>
                <c:pt idx="500">
                  <c:v>-1.1664000000000101</c:v>
                </c:pt>
                <c:pt idx="501">
                  <c:v>-1.1664000000000101</c:v>
                </c:pt>
                <c:pt idx="502">
                  <c:v>-1.1664000000000101</c:v>
                </c:pt>
                <c:pt idx="503">
                  <c:v>-2.7312000000000007</c:v>
                </c:pt>
                <c:pt idx="504">
                  <c:v>-1.1664000000000101</c:v>
                </c:pt>
                <c:pt idx="505">
                  <c:v>-1.1664000000000101</c:v>
                </c:pt>
                <c:pt idx="506">
                  <c:v>-1.1664000000000101</c:v>
                </c:pt>
                <c:pt idx="507">
                  <c:v>-2.7312000000000007</c:v>
                </c:pt>
                <c:pt idx="508">
                  <c:v>-2.7312000000000007</c:v>
                </c:pt>
                <c:pt idx="509">
                  <c:v>-2.7312000000000007</c:v>
                </c:pt>
                <c:pt idx="510">
                  <c:v>-2.7312000000000007</c:v>
                </c:pt>
                <c:pt idx="511">
                  <c:v>-2.7312000000000007</c:v>
                </c:pt>
                <c:pt idx="512">
                  <c:v>-2.7312000000000007</c:v>
                </c:pt>
                <c:pt idx="513">
                  <c:v>-2.7312000000000007</c:v>
                </c:pt>
                <c:pt idx="514">
                  <c:v>-2.7312000000000007</c:v>
                </c:pt>
                <c:pt idx="515">
                  <c:v>-2.7312000000000007</c:v>
                </c:pt>
                <c:pt idx="516">
                  <c:v>-2.7312000000000007</c:v>
                </c:pt>
                <c:pt idx="517">
                  <c:v>-2.7312000000000007</c:v>
                </c:pt>
                <c:pt idx="518">
                  <c:v>-2.7312000000000007</c:v>
                </c:pt>
                <c:pt idx="519">
                  <c:v>-2.7312000000000007</c:v>
                </c:pt>
                <c:pt idx="520">
                  <c:v>-2.7312000000000007</c:v>
                </c:pt>
                <c:pt idx="521">
                  <c:v>-2.7312000000000007</c:v>
                </c:pt>
                <c:pt idx="522">
                  <c:v>-2.7312000000000007</c:v>
                </c:pt>
                <c:pt idx="523">
                  <c:v>-2.7312000000000007</c:v>
                </c:pt>
                <c:pt idx="524">
                  <c:v>-2.7312000000000007</c:v>
                </c:pt>
                <c:pt idx="525">
                  <c:v>-2.7312000000000007</c:v>
                </c:pt>
                <c:pt idx="526">
                  <c:v>-2.7312000000000007</c:v>
                </c:pt>
                <c:pt idx="527">
                  <c:v>-2.7312000000000007</c:v>
                </c:pt>
                <c:pt idx="528">
                  <c:v>-2.7312000000000007</c:v>
                </c:pt>
                <c:pt idx="529">
                  <c:v>-2.7312000000000007</c:v>
                </c:pt>
                <c:pt idx="530">
                  <c:v>-2.7312000000000007</c:v>
                </c:pt>
                <c:pt idx="531">
                  <c:v>-2.7312000000000007</c:v>
                </c:pt>
                <c:pt idx="532">
                  <c:v>-2.7312000000000007</c:v>
                </c:pt>
                <c:pt idx="533">
                  <c:v>-2.7312000000000007</c:v>
                </c:pt>
                <c:pt idx="534">
                  <c:v>-2.7312000000000007</c:v>
                </c:pt>
                <c:pt idx="535">
                  <c:v>-2.7312000000000007</c:v>
                </c:pt>
                <c:pt idx="536">
                  <c:v>-2.7312000000000007</c:v>
                </c:pt>
                <c:pt idx="537">
                  <c:v>-2.7312000000000007</c:v>
                </c:pt>
                <c:pt idx="538">
                  <c:v>-2.7312000000000007</c:v>
                </c:pt>
                <c:pt idx="539">
                  <c:v>-2.7312000000000007</c:v>
                </c:pt>
                <c:pt idx="540">
                  <c:v>-2.7312000000000007</c:v>
                </c:pt>
                <c:pt idx="541">
                  <c:v>-2.7312000000000007</c:v>
                </c:pt>
                <c:pt idx="542">
                  <c:v>-2.7312000000000007</c:v>
                </c:pt>
                <c:pt idx="543">
                  <c:v>-2.7312000000000007</c:v>
                </c:pt>
                <c:pt idx="544">
                  <c:v>-2.7312000000000007</c:v>
                </c:pt>
                <c:pt idx="545">
                  <c:v>-2.7312000000000007</c:v>
                </c:pt>
                <c:pt idx="546">
                  <c:v>-2.7312000000000007</c:v>
                </c:pt>
                <c:pt idx="547">
                  <c:v>-2.7312000000000007</c:v>
                </c:pt>
                <c:pt idx="548">
                  <c:v>-2.7312000000000007</c:v>
                </c:pt>
                <c:pt idx="549">
                  <c:v>-2.7312000000000007</c:v>
                </c:pt>
                <c:pt idx="550">
                  <c:v>-2.7312000000000007</c:v>
                </c:pt>
                <c:pt idx="551">
                  <c:v>-2.7312000000000007</c:v>
                </c:pt>
                <c:pt idx="552">
                  <c:v>-2.7312000000000007</c:v>
                </c:pt>
                <c:pt idx="553">
                  <c:v>-2.7312000000000007</c:v>
                </c:pt>
                <c:pt idx="554">
                  <c:v>-2.7312000000000007</c:v>
                </c:pt>
                <c:pt idx="555">
                  <c:v>-2.7312000000000007</c:v>
                </c:pt>
                <c:pt idx="556">
                  <c:v>-2.7312000000000007</c:v>
                </c:pt>
                <c:pt idx="557">
                  <c:v>-4.2959999999999905</c:v>
                </c:pt>
                <c:pt idx="558">
                  <c:v>-2.7312000000000007</c:v>
                </c:pt>
                <c:pt idx="559">
                  <c:v>-4.2959999999999905</c:v>
                </c:pt>
                <c:pt idx="560">
                  <c:v>-2.7312000000000007</c:v>
                </c:pt>
                <c:pt idx="561">
                  <c:v>-4.2959999999999905</c:v>
                </c:pt>
                <c:pt idx="562">
                  <c:v>-2.7312000000000007</c:v>
                </c:pt>
                <c:pt idx="563">
                  <c:v>-4.2959999999999905</c:v>
                </c:pt>
                <c:pt idx="564">
                  <c:v>-2.7312000000000007</c:v>
                </c:pt>
                <c:pt idx="565">
                  <c:v>-4.2959999999999905</c:v>
                </c:pt>
                <c:pt idx="566">
                  <c:v>-2.7312000000000007</c:v>
                </c:pt>
                <c:pt idx="567">
                  <c:v>-4.2959999999999905</c:v>
                </c:pt>
                <c:pt idx="568">
                  <c:v>-4.2959999999999905</c:v>
                </c:pt>
                <c:pt idx="569">
                  <c:v>-4.2959999999999905</c:v>
                </c:pt>
                <c:pt idx="570">
                  <c:v>-4.2959999999999905</c:v>
                </c:pt>
                <c:pt idx="571">
                  <c:v>-4.2959999999999905</c:v>
                </c:pt>
                <c:pt idx="572">
                  <c:v>-4.2959999999999905</c:v>
                </c:pt>
                <c:pt idx="573">
                  <c:v>-4.2959999999999905</c:v>
                </c:pt>
                <c:pt idx="574">
                  <c:v>-4.2959999999999905</c:v>
                </c:pt>
                <c:pt idx="575">
                  <c:v>-4.2959999999999905</c:v>
                </c:pt>
                <c:pt idx="576">
                  <c:v>-4.2959999999999905</c:v>
                </c:pt>
                <c:pt idx="577">
                  <c:v>-4.2959999999999905</c:v>
                </c:pt>
                <c:pt idx="578">
                  <c:v>-4.2959999999999905</c:v>
                </c:pt>
                <c:pt idx="579">
                  <c:v>-4.2959999999999905</c:v>
                </c:pt>
                <c:pt idx="580">
                  <c:v>-4.2959999999999905</c:v>
                </c:pt>
                <c:pt idx="581">
                  <c:v>-4.2959999999999905</c:v>
                </c:pt>
                <c:pt idx="582">
                  <c:v>-4.2959999999999905</c:v>
                </c:pt>
                <c:pt idx="583">
                  <c:v>-4.2959999999999905</c:v>
                </c:pt>
                <c:pt idx="584">
                  <c:v>-4.2959999999999905</c:v>
                </c:pt>
                <c:pt idx="585">
                  <c:v>-4.2959999999999905</c:v>
                </c:pt>
                <c:pt idx="586">
                  <c:v>-4.2959999999999905</c:v>
                </c:pt>
                <c:pt idx="587">
                  <c:v>-4.2959999999999905</c:v>
                </c:pt>
                <c:pt idx="588">
                  <c:v>-4.2959999999999905</c:v>
                </c:pt>
                <c:pt idx="589">
                  <c:v>-4.2959999999999905</c:v>
                </c:pt>
                <c:pt idx="590">
                  <c:v>-4.2959999999999905</c:v>
                </c:pt>
                <c:pt idx="591">
                  <c:v>-4.2959999999999905</c:v>
                </c:pt>
                <c:pt idx="592">
                  <c:v>-4.2959999999999905</c:v>
                </c:pt>
                <c:pt idx="593">
                  <c:v>-4.2959999999999905</c:v>
                </c:pt>
                <c:pt idx="594">
                  <c:v>-4.2959999999999905</c:v>
                </c:pt>
                <c:pt idx="595">
                  <c:v>-4.2959999999999905</c:v>
                </c:pt>
                <c:pt idx="596">
                  <c:v>-4.2959999999999905</c:v>
                </c:pt>
                <c:pt idx="597">
                  <c:v>-4.2959999999999905</c:v>
                </c:pt>
                <c:pt idx="598">
                  <c:v>-4.2959999999999905</c:v>
                </c:pt>
                <c:pt idx="599">
                  <c:v>-4.2959999999999905</c:v>
                </c:pt>
                <c:pt idx="600">
                  <c:v>-4.2959999999999905</c:v>
                </c:pt>
                <c:pt idx="601">
                  <c:v>-4.2959999999999905</c:v>
                </c:pt>
                <c:pt idx="602">
                  <c:v>-4.2959999999999905</c:v>
                </c:pt>
                <c:pt idx="603">
                  <c:v>-4.2959999999999905</c:v>
                </c:pt>
                <c:pt idx="604">
                  <c:v>-4.2959999999999905</c:v>
                </c:pt>
                <c:pt idx="605">
                  <c:v>-4.2959999999999905</c:v>
                </c:pt>
                <c:pt idx="606">
                  <c:v>-4.2959999999999905</c:v>
                </c:pt>
                <c:pt idx="607">
                  <c:v>-4.2959999999999905</c:v>
                </c:pt>
                <c:pt idx="608">
                  <c:v>-4.2959999999999905</c:v>
                </c:pt>
                <c:pt idx="609">
                  <c:v>-4.2959999999999905</c:v>
                </c:pt>
                <c:pt idx="610">
                  <c:v>-4.2959999999999905</c:v>
                </c:pt>
                <c:pt idx="611">
                  <c:v>-4.2959999999999905</c:v>
                </c:pt>
                <c:pt idx="612">
                  <c:v>-4.2959999999999905</c:v>
                </c:pt>
                <c:pt idx="613">
                  <c:v>-4.2959999999999905</c:v>
                </c:pt>
                <c:pt idx="614">
                  <c:v>-4.2959999999999905</c:v>
                </c:pt>
                <c:pt idx="615">
                  <c:v>-4.2959999999999905</c:v>
                </c:pt>
                <c:pt idx="616">
                  <c:v>-4.2959999999999905</c:v>
                </c:pt>
                <c:pt idx="617">
                  <c:v>-4.2959999999999905</c:v>
                </c:pt>
                <c:pt idx="618">
                  <c:v>-4.2959999999999905</c:v>
                </c:pt>
                <c:pt idx="619">
                  <c:v>-4.2959999999999905</c:v>
                </c:pt>
                <c:pt idx="620">
                  <c:v>-4.2959999999999905</c:v>
                </c:pt>
                <c:pt idx="621">
                  <c:v>-4.2959999999999905</c:v>
                </c:pt>
                <c:pt idx="622">
                  <c:v>-4.2959999999999905</c:v>
                </c:pt>
                <c:pt idx="623">
                  <c:v>-4.2959999999999905</c:v>
                </c:pt>
                <c:pt idx="624">
                  <c:v>-4.2959999999999905</c:v>
                </c:pt>
                <c:pt idx="625">
                  <c:v>-4.2959999999999905</c:v>
                </c:pt>
                <c:pt idx="626">
                  <c:v>-4.2959999999999905</c:v>
                </c:pt>
                <c:pt idx="627">
                  <c:v>-4.2959999999999905</c:v>
                </c:pt>
                <c:pt idx="628">
                  <c:v>-4.2959999999999905</c:v>
                </c:pt>
                <c:pt idx="629">
                  <c:v>-4.2959999999999905</c:v>
                </c:pt>
                <c:pt idx="630">
                  <c:v>-4.2959999999999905</c:v>
                </c:pt>
                <c:pt idx="631">
                  <c:v>-4.2959999999999905</c:v>
                </c:pt>
                <c:pt idx="632">
                  <c:v>-4.2959999999999905</c:v>
                </c:pt>
                <c:pt idx="633">
                  <c:v>-4.2959999999999905</c:v>
                </c:pt>
                <c:pt idx="634">
                  <c:v>-4.2959999999999905</c:v>
                </c:pt>
                <c:pt idx="635">
                  <c:v>-4.2959999999999905</c:v>
                </c:pt>
                <c:pt idx="636">
                  <c:v>-4.2959999999999905</c:v>
                </c:pt>
                <c:pt idx="637">
                  <c:v>-4.2959999999999905</c:v>
                </c:pt>
                <c:pt idx="638">
                  <c:v>-4.2959999999999905</c:v>
                </c:pt>
                <c:pt idx="639">
                  <c:v>-4.2959999999999905</c:v>
                </c:pt>
                <c:pt idx="640">
                  <c:v>-4.2959999999999905</c:v>
                </c:pt>
                <c:pt idx="641">
                  <c:v>-4.2959999999999905</c:v>
                </c:pt>
                <c:pt idx="642">
                  <c:v>-4.2959999999999905</c:v>
                </c:pt>
                <c:pt idx="643">
                  <c:v>-4.2959999999999905</c:v>
                </c:pt>
                <c:pt idx="644">
                  <c:v>-4.2959999999999905</c:v>
                </c:pt>
                <c:pt idx="645">
                  <c:v>-4.2959999999999905</c:v>
                </c:pt>
                <c:pt idx="646">
                  <c:v>-4.2959999999999905</c:v>
                </c:pt>
                <c:pt idx="647">
                  <c:v>-4.2959999999999905</c:v>
                </c:pt>
                <c:pt idx="648">
                  <c:v>-4.2959999999999905</c:v>
                </c:pt>
                <c:pt idx="649">
                  <c:v>-4.2959999999999905</c:v>
                </c:pt>
                <c:pt idx="650">
                  <c:v>-4.2959999999999905</c:v>
                </c:pt>
                <c:pt idx="651">
                  <c:v>-4.2959999999999905</c:v>
                </c:pt>
                <c:pt idx="652">
                  <c:v>-4.2959999999999905</c:v>
                </c:pt>
                <c:pt idx="653">
                  <c:v>-4.2959999999999905</c:v>
                </c:pt>
                <c:pt idx="654">
                  <c:v>-4.2959999999999905</c:v>
                </c:pt>
                <c:pt idx="655">
                  <c:v>-4.2959999999999905</c:v>
                </c:pt>
                <c:pt idx="656">
                  <c:v>-4.2959999999999905</c:v>
                </c:pt>
                <c:pt idx="657">
                  <c:v>-4.2959999999999905</c:v>
                </c:pt>
                <c:pt idx="658">
                  <c:v>-4.2959999999999905</c:v>
                </c:pt>
                <c:pt idx="659">
                  <c:v>-4.2959999999999905</c:v>
                </c:pt>
                <c:pt idx="660">
                  <c:v>-4.2959999999999905</c:v>
                </c:pt>
                <c:pt idx="661">
                  <c:v>-4.2959999999999905</c:v>
                </c:pt>
                <c:pt idx="662">
                  <c:v>-4.2959999999999905</c:v>
                </c:pt>
                <c:pt idx="663">
                  <c:v>-4.2959999999999905</c:v>
                </c:pt>
                <c:pt idx="664">
                  <c:v>-4.2959999999999905</c:v>
                </c:pt>
                <c:pt idx="665">
                  <c:v>-4.2959999999999905</c:v>
                </c:pt>
                <c:pt idx="666">
                  <c:v>-4.2959999999999905</c:v>
                </c:pt>
                <c:pt idx="667">
                  <c:v>-4.2959999999999905</c:v>
                </c:pt>
                <c:pt idx="668">
                  <c:v>-4.2959999999999905</c:v>
                </c:pt>
                <c:pt idx="669">
                  <c:v>-4.2959999999999905</c:v>
                </c:pt>
                <c:pt idx="670">
                  <c:v>-4.2959999999999905</c:v>
                </c:pt>
                <c:pt idx="671">
                  <c:v>-4.2959999999999905</c:v>
                </c:pt>
                <c:pt idx="672">
                  <c:v>-4.2959999999999905</c:v>
                </c:pt>
                <c:pt idx="673">
                  <c:v>-4.2959999999999905</c:v>
                </c:pt>
                <c:pt idx="674">
                  <c:v>-4.2959999999999905</c:v>
                </c:pt>
                <c:pt idx="675">
                  <c:v>-4.2959999999999905</c:v>
                </c:pt>
                <c:pt idx="676">
                  <c:v>-4.2959999999999905</c:v>
                </c:pt>
                <c:pt idx="677">
                  <c:v>-4.2959999999999905</c:v>
                </c:pt>
                <c:pt idx="678">
                  <c:v>-4.2959999999999905</c:v>
                </c:pt>
                <c:pt idx="679">
                  <c:v>-4.2959999999999905</c:v>
                </c:pt>
                <c:pt idx="680">
                  <c:v>-4.2959999999999905</c:v>
                </c:pt>
                <c:pt idx="681">
                  <c:v>-4.2959999999999905</c:v>
                </c:pt>
                <c:pt idx="682">
                  <c:v>-4.2959999999999905</c:v>
                </c:pt>
                <c:pt idx="683">
                  <c:v>-4.2959999999999905</c:v>
                </c:pt>
                <c:pt idx="684">
                  <c:v>-4.2959999999999905</c:v>
                </c:pt>
                <c:pt idx="685">
                  <c:v>-4.2959999999999905</c:v>
                </c:pt>
                <c:pt idx="686">
                  <c:v>-4.2959999999999905</c:v>
                </c:pt>
                <c:pt idx="687">
                  <c:v>-4.2959999999999905</c:v>
                </c:pt>
                <c:pt idx="688">
                  <c:v>-4.2959999999999905</c:v>
                </c:pt>
                <c:pt idx="689">
                  <c:v>-4.2959999999999905</c:v>
                </c:pt>
                <c:pt idx="690">
                  <c:v>-4.2959999999999905</c:v>
                </c:pt>
                <c:pt idx="691">
                  <c:v>-4.2959999999999905</c:v>
                </c:pt>
                <c:pt idx="692">
                  <c:v>-4.2959999999999905</c:v>
                </c:pt>
                <c:pt idx="693">
                  <c:v>-4.2959999999999905</c:v>
                </c:pt>
                <c:pt idx="694">
                  <c:v>-4.2959999999999905</c:v>
                </c:pt>
                <c:pt idx="695">
                  <c:v>-4.2959999999999905</c:v>
                </c:pt>
                <c:pt idx="696">
                  <c:v>-4.2959999999999905</c:v>
                </c:pt>
                <c:pt idx="697">
                  <c:v>-4.2959999999999905</c:v>
                </c:pt>
                <c:pt idx="698">
                  <c:v>-4.2959999999999905</c:v>
                </c:pt>
                <c:pt idx="699">
                  <c:v>-4.2959999999999905</c:v>
                </c:pt>
                <c:pt idx="700">
                  <c:v>-4.2959999999999905</c:v>
                </c:pt>
                <c:pt idx="701">
                  <c:v>-4.2959999999999905</c:v>
                </c:pt>
                <c:pt idx="702">
                  <c:v>-4.2959999999999905</c:v>
                </c:pt>
                <c:pt idx="703">
                  <c:v>-4.2959999999999905</c:v>
                </c:pt>
                <c:pt idx="704">
                  <c:v>-4.2959999999999905</c:v>
                </c:pt>
                <c:pt idx="705">
                  <c:v>-4.2959999999999905</c:v>
                </c:pt>
                <c:pt idx="706">
                  <c:v>-4.2959999999999905</c:v>
                </c:pt>
                <c:pt idx="707">
                  <c:v>-4.2959999999999905</c:v>
                </c:pt>
                <c:pt idx="708">
                  <c:v>-4.2959999999999905</c:v>
                </c:pt>
                <c:pt idx="709">
                  <c:v>-4.2959999999999905</c:v>
                </c:pt>
                <c:pt idx="710">
                  <c:v>-4.2959999999999905</c:v>
                </c:pt>
                <c:pt idx="711">
                  <c:v>-4.2959999999999905</c:v>
                </c:pt>
                <c:pt idx="712">
                  <c:v>-4.2959999999999905</c:v>
                </c:pt>
                <c:pt idx="713">
                  <c:v>-4.2959999999999905</c:v>
                </c:pt>
                <c:pt idx="714">
                  <c:v>-4.2959999999999905</c:v>
                </c:pt>
                <c:pt idx="715">
                  <c:v>-4.2959999999999905</c:v>
                </c:pt>
                <c:pt idx="716">
                  <c:v>-4.2959999999999905</c:v>
                </c:pt>
                <c:pt idx="717">
                  <c:v>-4.2959999999999905</c:v>
                </c:pt>
                <c:pt idx="718">
                  <c:v>-4.2959999999999905</c:v>
                </c:pt>
                <c:pt idx="719">
                  <c:v>-4.2959999999999905</c:v>
                </c:pt>
                <c:pt idx="720">
                  <c:v>-4.2959999999999905</c:v>
                </c:pt>
                <c:pt idx="721">
                  <c:v>-4.2959999999999905</c:v>
                </c:pt>
                <c:pt idx="722">
                  <c:v>-4.2959999999999905</c:v>
                </c:pt>
                <c:pt idx="723">
                  <c:v>-2.7312000000000007</c:v>
                </c:pt>
                <c:pt idx="724">
                  <c:v>-4.2959999999999905</c:v>
                </c:pt>
                <c:pt idx="725">
                  <c:v>-4.2959999999999905</c:v>
                </c:pt>
                <c:pt idx="726">
                  <c:v>-2.7312000000000007</c:v>
                </c:pt>
                <c:pt idx="727">
                  <c:v>-4.2959999999999905</c:v>
                </c:pt>
                <c:pt idx="728">
                  <c:v>-2.7312000000000007</c:v>
                </c:pt>
                <c:pt idx="729">
                  <c:v>-2.7312000000000007</c:v>
                </c:pt>
                <c:pt idx="730">
                  <c:v>-4.2959999999999905</c:v>
                </c:pt>
                <c:pt idx="731">
                  <c:v>-4.2959999999999905</c:v>
                </c:pt>
                <c:pt idx="732">
                  <c:v>-4.2959999999999905</c:v>
                </c:pt>
                <c:pt idx="733">
                  <c:v>-4.2959999999999905</c:v>
                </c:pt>
                <c:pt idx="734">
                  <c:v>-4.2959999999999905</c:v>
                </c:pt>
                <c:pt idx="735">
                  <c:v>-4.2959999999999905</c:v>
                </c:pt>
                <c:pt idx="736">
                  <c:v>-2.7312000000000007</c:v>
                </c:pt>
                <c:pt idx="737">
                  <c:v>-4.2959999999999905</c:v>
                </c:pt>
                <c:pt idx="738">
                  <c:v>-4.2959999999999905</c:v>
                </c:pt>
                <c:pt idx="739">
                  <c:v>-2.7312000000000007</c:v>
                </c:pt>
                <c:pt idx="740">
                  <c:v>-2.7312000000000007</c:v>
                </c:pt>
                <c:pt idx="741">
                  <c:v>-2.7312000000000007</c:v>
                </c:pt>
                <c:pt idx="742">
                  <c:v>-2.7312000000000007</c:v>
                </c:pt>
                <c:pt idx="743">
                  <c:v>-2.7312000000000007</c:v>
                </c:pt>
                <c:pt idx="744">
                  <c:v>-2.7312000000000007</c:v>
                </c:pt>
                <c:pt idx="745">
                  <c:v>-2.7312000000000007</c:v>
                </c:pt>
                <c:pt idx="746">
                  <c:v>-2.7312000000000007</c:v>
                </c:pt>
                <c:pt idx="747">
                  <c:v>-2.7312000000000007</c:v>
                </c:pt>
                <c:pt idx="748">
                  <c:v>-2.7312000000000007</c:v>
                </c:pt>
                <c:pt idx="749">
                  <c:v>-2.7312000000000007</c:v>
                </c:pt>
                <c:pt idx="750">
                  <c:v>-2.7312000000000007</c:v>
                </c:pt>
                <c:pt idx="751">
                  <c:v>-2.7312000000000007</c:v>
                </c:pt>
                <c:pt idx="752">
                  <c:v>-2.7312000000000007</c:v>
                </c:pt>
                <c:pt idx="753">
                  <c:v>-2.7312000000000007</c:v>
                </c:pt>
                <c:pt idx="754">
                  <c:v>-2.7312000000000007</c:v>
                </c:pt>
                <c:pt idx="755">
                  <c:v>-2.7312000000000007</c:v>
                </c:pt>
                <c:pt idx="756">
                  <c:v>-2.7312000000000007</c:v>
                </c:pt>
                <c:pt idx="757">
                  <c:v>-2.7312000000000007</c:v>
                </c:pt>
                <c:pt idx="758">
                  <c:v>-2.7312000000000007</c:v>
                </c:pt>
                <c:pt idx="759">
                  <c:v>-2.7312000000000007</c:v>
                </c:pt>
                <c:pt idx="760">
                  <c:v>-2.7312000000000007</c:v>
                </c:pt>
                <c:pt idx="761">
                  <c:v>-2.7312000000000007</c:v>
                </c:pt>
                <c:pt idx="762">
                  <c:v>-2.7312000000000007</c:v>
                </c:pt>
                <c:pt idx="763">
                  <c:v>-2.7312000000000007</c:v>
                </c:pt>
                <c:pt idx="764">
                  <c:v>-2.7312000000000007</c:v>
                </c:pt>
                <c:pt idx="765">
                  <c:v>-2.7312000000000007</c:v>
                </c:pt>
                <c:pt idx="766">
                  <c:v>-2.7312000000000007</c:v>
                </c:pt>
                <c:pt idx="767">
                  <c:v>-2.7312000000000007</c:v>
                </c:pt>
                <c:pt idx="768">
                  <c:v>-2.7312000000000007</c:v>
                </c:pt>
                <c:pt idx="769">
                  <c:v>-2.7312000000000007</c:v>
                </c:pt>
                <c:pt idx="770">
                  <c:v>-2.7312000000000007</c:v>
                </c:pt>
                <c:pt idx="771">
                  <c:v>-2.7312000000000007</c:v>
                </c:pt>
                <c:pt idx="772">
                  <c:v>-2.7312000000000007</c:v>
                </c:pt>
              </c:numCache>
            </c:numRef>
          </c:yVal>
        </c:ser>
        <c:ser>
          <c:idx val="2"/>
          <c:order val="1"/>
          <c:tx>
            <c:v>Internal Temperature Descent</c:v>
          </c:tx>
          <c:spPr>
            <a:ln w="28575">
              <a:noFill/>
            </a:ln>
          </c:spPr>
          <c:xVal>
            <c:numRef>
              <c:f>'Calculated Data'!$O$777:$O$1508</c:f>
              <c:numCache>
                <c:formatCode>General</c:formatCode>
                <c:ptCount val="732"/>
                <c:pt idx="0">
                  <c:v>30.397094400000018</c:v>
                </c:pt>
                <c:pt idx="1">
                  <c:v>30.181296000000003</c:v>
                </c:pt>
                <c:pt idx="2">
                  <c:v>29.965497599999971</c:v>
                </c:pt>
                <c:pt idx="3">
                  <c:v>29.749699199999977</c:v>
                </c:pt>
                <c:pt idx="4">
                  <c:v>29.533900800000001</c:v>
                </c:pt>
                <c:pt idx="5">
                  <c:v>29.318102400000001</c:v>
                </c:pt>
                <c:pt idx="6">
                  <c:v>29.102304</c:v>
                </c:pt>
                <c:pt idx="7">
                  <c:v>28.8865056</c:v>
                </c:pt>
                <c:pt idx="8">
                  <c:v>28.643884800000016</c:v>
                </c:pt>
                <c:pt idx="9">
                  <c:v>28.349447999999978</c:v>
                </c:pt>
                <c:pt idx="10">
                  <c:v>28.055011199999999</c:v>
                </c:pt>
                <c:pt idx="11">
                  <c:v>27.760574400000003</c:v>
                </c:pt>
                <c:pt idx="12">
                  <c:v>27.466137599999978</c:v>
                </c:pt>
                <c:pt idx="13">
                  <c:v>27.171700800000004</c:v>
                </c:pt>
                <c:pt idx="14">
                  <c:v>26.877264000000022</c:v>
                </c:pt>
                <c:pt idx="15">
                  <c:v>26.582827199999986</c:v>
                </c:pt>
                <c:pt idx="16">
                  <c:v>26.288390399999976</c:v>
                </c:pt>
                <c:pt idx="17">
                  <c:v>26.041807200000004</c:v>
                </c:pt>
                <c:pt idx="18">
                  <c:v>25.796747999999976</c:v>
                </c:pt>
                <c:pt idx="19">
                  <c:v>25.551688800000001</c:v>
                </c:pt>
                <c:pt idx="20">
                  <c:v>25.306629599999976</c:v>
                </c:pt>
                <c:pt idx="21">
                  <c:v>25.061570400000001</c:v>
                </c:pt>
                <c:pt idx="22">
                  <c:v>24.816511200000001</c:v>
                </c:pt>
                <c:pt idx="23">
                  <c:v>24.571452000000001</c:v>
                </c:pt>
                <c:pt idx="24">
                  <c:v>24.326392799999986</c:v>
                </c:pt>
                <c:pt idx="25">
                  <c:v>24.096878400000026</c:v>
                </c:pt>
                <c:pt idx="26">
                  <c:v>23.8865664</c:v>
                </c:pt>
                <c:pt idx="27">
                  <c:v>23.676254400000026</c:v>
                </c:pt>
                <c:pt idx="28">
                  <c:v>23.465942399999964</c:v>
                </c:pt>
                <c:pt idx="29">
                  <c:v>23.255630399999976</c:v>
                </c:pt>
                <c:pt idx="30">
                  <c:v>23.045318399999989</c:v>
                </c:pt>
                <c:pt idx="31">
                  <c:v>22.835006400000001</c:v>
                </c:pt>
                <c:pt idx="32">
                  <c:v>22.624694399999999</c:v>
                </c:pt>
                <c:pt idx="33">
                  <c:v>22.423221600000002</c:v>
                </c:pt>
                <c:pt idx="34">
                  <c:v>22.243999199999987</c:v>
                </c:pt>
                <c:pt idx="35">
                  <c:v>22.064776799999986</c:v>
                </c:pt>
                <c:pt idx="36">
                  <c:v>21.8855544</c:v>
                </c:pt>
                <c:pt idx="37">
                  <c:v>21.706331999999989</c:v>
                </c:pt>
                <c:pt idx="38">
                  <c:v>21.527109599999989</c:v>
                </c:pt>
                <c:pt idx="39">
                  <c:v>21.34788720000002</c:v>
                </c:pt>
                <c:pt idx="40">
                  <c:v>21.168664800000002</c:v>
                </c:pt>
                <c:pt idx="41">
                  <c:v>20.989442399999962</c:v>
                </c:pt>
                <c:pt idx="42">
                  <c:v>20.819668800000017</c:v>
                </c:pt>
                <c:pt idx="43">
                  <c:v>20.662391999999986</c:v>
                </c:pt>
                <c:pt idx="44">
                  <c:v>20.505115199999999</c:v>
                </c:pt>
                <c:pt idx="45">
                  <c:v>20.347838400000018</c:v>
                </c:pt>
                <c:pt idx="46">
                  <c:v>20.19056160000002</c:v>
                </c:pt>
                <c:pt idx="47">
                  <c:v>20.033284800000001</c:v>
                </c:pt>
                <c:pt idx="48">
                  <c:v>19.87600800000002</c:v>
                </c:pt>
                <c:pt idx="49">
                  <c:v>19.718731199999986</c:v>
                </c:pt>
                <c:pt idx="50">
                  <c:v>19.562064000000003</c:v>
                </c:pt>
                <c:pt idx="51">
                  <c:v>19.421246399999976</c:v>
                </c:pt>
                <c:pt idx="52">
                  <c:v>19.280428799999989</c:v>
                </c:pt>
                <c:pt idx="53">
                  <c:v>19.139611200000001</c:v>
                </c:pt>
                <c:pt idx="54">
                  <c:v>18.998793599999971</c:v>
                </c:pt>
                <c:pt idx="55">
                  <c:v>18.857976000000019</c:v>
                </c:pt>
                <c:pt idx="56">
                  <c:v>18.717158400000031</c:v>
                </c:pt>
                <c:pt idx="57">
                  <c:v>18.576340799999986</c:v>
                </c:pt>
                <c:pt idx="58">
                  <c:v>18.426074400000001</c:v>
                </c:pt>
                <c:pt idx="59">
                  <c:v>18.299887200000001</c:v>
                </c:pt>
                <c:pt idx="60">
                  <c:v>18.1737</c:v>
                </c:pt>
                <c:pt idx="61">
                  <c:v>18.047512799999989</c:v>
                </c:pt>
                <c:pt idx="62">
                  <c:v>17.921325599999989</c:v>
                </c:pt>
                <c:pt idx="63">
                  <c:v>17.795138399999978</c:v>
                </c:pt>
                <c:pt idx="64">
                  <c:v>17.668951200000016</c:v>
                </c:pt>
                <c:pt idx="65">
                  <c:v>17.542763999999973</c:v>
                </c:pt>
                <c:pt idx="66">
                  <c:v>17.416576799999987</c:v>
                </c:pt>
                <c:pt idx="67">
                  <c:v>17.2906944</c:v>
                </c:pt>
                <c:pt idx="68">
                  <c:v>17.17548</c:v>
                </c:pt>
                <c:pt idx="69">
                  <c:v>17.060265600000001</c:v>
                </c:pt>
                <c:pt idx="70">
                  <c:v>16.945051200000002</c:v>
                </c:pt>
                <c:pt idx="71">
                  <c:v>16.829836800000002</c:v>
                </c:pt>
                <c:pt idx="72">
                  <c:v>16.7146224</c:v>
                </c:pt>
                <c:pt idx="73">
                  <c:v>16.599408</c:v>
                </c:pt>
                <c:pt idx="74">
                  <c:v>16.484193599999976</c:v>
                </c:pt>
                <c:pt idx="75">
                  <c:v>16.365931200000002</c:v>
                </c:pt>
                <c:pt idx="76">
                  <c:v>16.258031999999989</c:v>
                </c:pt>
                <c:pt idx="77">
                  <c:v>16.150132800000002</c:v>
                </c:pt>
                <c:pt idx="78">
                  <c:v>16.042233599999971</c:v>
                </c:pt>
                <c:pt idx="79">
                  <c:v>15.934334400000001</c:v>
                </c:pt>
                <c:pt idx="80">
                  <c:v>15.826435200000015</c:v>
                </c:pt>
                <c:pt idx="81">
                  <c:v>15.718536</c:v>
                </c:pt>
                <c:pt idx="82">
                  <c:v>15.610636800000009</c:v>
                </c:pt>
                <c:pt idx="83">
                  <c:v>15.495422400000002</c:v>
                </c:pt>
                <c:pt idx="84">
                  <c:v>15.394838400000001</c:v>
                </c:pt>
                <c:pt idx="85">
                  <c:v>15.2942544</c:v>
                </c:pt>
                <c:pt idx="86">
                  <c:v>15.193670399999998</c:v>
                </c:pt>
                <c:pt idx="87">
                  <c:v>15.093086400000002</c:v>
                </c:pt>
                <c:pt idx="88">
                  <c:v>14.992502400000006</c:v>
                </c:pt>
                <c:pt idx="89">
                  <c:v>14.891918399999998</c:v>
                </c:pt>
                <c:pt idx="90">
                  <c:v>14.7913344</c:v>
                </c:pt>
                <c:pt idx="91">
                  <c:v>14.690750400000001</c:v>
                </c:pt>
                <c:pt idx="92">
                  <c:v>14.584680000000002</c:v>
                </c:pt>
                <c:pt idx="93">
                  <c:v>14.493240000000002</c:v>
                </c:pt>
                <c:pt idx="94">
                  <c:v>14.401800000000001</c:v>
                </c:pt>
                <c:pt idx="95">
                  <c:v>14.310360000000001</c:v>
                </c:pt>
                <c:pt idx="96">
                  <c:v>14.218919999999999</c:v>
                </c:pt>
                <c:pt idx="97">
                  <c:v>14.127480000000002</c:v>
                </c:pt>
                <c:pt idx="98">
                  <c:v>14.028420000000001</c:v>
                </c:pt>
                <c:pt idx="99">
                  <c:v>13.940637600000002</c:v>
                </c:pt>
                <c:pt idx="100">
                  <c:v>13.852855200000011</c:v>
                </c:pt>
                <c:pt idx="101">
                  <c:v>13.7650728</c:v>
                </c:pt>
                <c:pt idx="102">
                  <c:v>13.677290399999999</c:v>
                </c:pt>
                <c:pt idx="103">
                  <c:v>13.589508</c:v>
                </c:pt>
                <c:pt idx="104">
                  <c:v>13.5017256</c:v>
                </c:pt>
                <c:pt idx="105">
                  <c:v>13.413943200000002</c:v>
                </c:pt>
                <c:pt idx="106">
                  <c:v>13.320064800000004</c:v>
                </c:pt>
                <c:pt idx="107">
                  <c:v>13.235940000000001</c:v>
                </c:pt>
                <c:pt idx="108">
                  <c:v>13.151815200000001</c:v>
                </c:pt>
                <c:pt idx="109">
                  <c:v>13.067690400000002</c:v>
                </c:pt>
                <c:pt idx="110">
                  <c:v>12.9835656</c:v>
                </c:pt>
                <c:pt idx="111">
                  <c:v>12.899440800000015</c:v>
                </c:pt>
                <c:pt idx="112">
                  <c:v>12.815316000000006</c:v>
                </c:pt>
                <c:pt idx="113">
                  <c:v>12.731191199999998</c:v>
                </c:pt>
                <c:pt idx="114">
                  <c:v>12.6470664</c:v>
                </c:pt>
                <c:pt idx="115">
                  <c:v>12.563551200000004</c:v>
                </c:pt>
                <c:pt idx="116">
                  <c:v>12.483084000000011</c:v>
                </c:pt>
                <c:pt idx="117">
                  <c:v>12.402616800000015</c:v>
                </c:pt>
                <c:pt idx="118">
                  <c:v>12.32214960000001</c:v>
                </c:pt>
                <c:pt idx="119">
                  <c:v>12.2416824</c:v>
                </c:pt>
                <c:pt idx="120">
                  <c:v>12.161215200000001</c:v>
                </c:pt>
                <c:pt idx="121">
                  <c:v>12.080748000000002</c:v>
                </c:pt>
                <c:pt idx="122">
                  <c:v>12.000280800000002</c:v>
                </c:pt>
                <c:pt idx="123">
                  <c:v>11.91646080000001</c:v>
                </c:pt>
                <c:pt idx="124">
                  <c:v>11.837822399999999</c:v>
                </c:pt>
                <c:pt idx="125">
                  <c:v>11.75918400000001</c:v>
                </c:pt>
                <c:pt idx="126">
                  <c:v>11.680545600000002</c:v>
                </c:pt>
                <c:pt idx="127">
                  <c:v>11.601907200000001</c:v>
                </c:pt>
                <c:pt idx="128">
                  <c:v>11.523268799999999</c:v>
                </c:pt>
                <c:pt idx="129">
                  <c:v>11.444630400000001</c:v>
                </c:pt>
                <c:pt idx="130">
                  <c:v>11.365992000000009</c:v>
                </c:pt>
                <c:pt idx="131">
                  <c:v>11.287048800000001</c:v>
                </c:pt>
                <c:pt idx="132">
                  <c:v>11.212067999999999</c:v>
                </c:pt>
                <c:pt idx="133">
                  <c:v>11.1370872</c:v>
                </c:pt>
                <c:pt idx="134">
                  <c:v>11.062106400000006</c:v>
                </c:pt>
                <c:pt idx="135">
                  <c:v>10.987125600000001</c:v>
                </c:pt>
                <c:pt idx="136">
                  <c:v>10.912144800000009</c:v>
                </c:pt>
                <c:pt idx="137">
                  <c:v>10.837164000000001</c:v>
                </c:pt>
                <c:pt idx="138">
                  <c:v>10.762183200000004</c:v>
                </c:pt>
                <c:pt idx="139">
                  <c:v>10.687202399999999</c:v>
                </c:pt>
                <c:pt idx="140">
                  <c:v>10.6076496</c:v>
                </c:pt>
                <c:pt idx="141">
                  <c:v>10.536326399999998</c:v>
                </c:pt>
                <c:pt idx="142">
                  <c:v>10.465003200000011</c:v>
                </c:pt>
                <c:pt idx="143">
                  <c:v>10.393680000000009</c:v>
                </c:pt>
                <c:pt idx="144">
                  <c:v>10.32235680000001</c:v>
                </c:pt>
                <c:pt idx="145">
                  <c:v>10.251033600000001</c:v>
                </c:pt>
                <c:pt idx="146">
                  <c:v>10.179710400000001</c:v>
                </c:pt>
                <c:pt idx="147">
                  <c:v>10.108387200000001</c:v>
                </c:pt>
                <c:pt idx="148">
                  <c:v>10.02578640000001</c:v>
                </c:pt>
                <c:pt idx="149">
                  <c:v>9.9562920000000048</c:v>
                </c:pt>
                <c:pt idx="150">
                  <c:v>9.8867976000000048</c:v>
                </c:pt>
                <c:pt idx="151">
                  <c:v>9.8173031999999996</c:v>
                </c:pt>
                <c:pt idx="152">
                  <c:v>9.7478087999999925</c:v>
                </c:pt>
                <c:pt idx="153">
                  <c:v>9.6783143999999997</c:v>
                </c:pt>
                <c:pt idx="154">
                  <c:v>9.6088199999999997</c:v>
                </c:pt>
                <c:pt idx="155">
                  <c:v>9.5393255999999997</c:v>
                </c:pt>
                <c:pt idx="156">
                  <c:v>9.4609920000000027</c:v>
                </c:pt>
                <c:pt idx="157">
                  <c:v>9.3951552000000067</c:v>
                </c:pt>
                <c:pt idx="158">
                  <c:v>9.3293183999999982</c:v>
                </c:pt>
                <c:pt idx="159">
                  <c:v>9.2634816000000004</c:v>
                </c:pt>
                <c:pt idx="160">
                  <c:v>9.1976448000000008</c:v>
                </c:pt>
                <c:pt idx="161">
                  <c:v>9.1318079999999995</c:v>
                </c:pt>
                <c:pt idx="162">
                  <c:v>9.0659712000000017</c:v>
                </c:pt>
                <c:pt idx="163">
                  <c:v>9.0001344000000003</c:v>
                </c:pt>
                <c:pt idx="164">
                  <c:v>8.934297599999999</c:v>
                </c:pt>
                <c:pt idx="165">
                  <c:v>8.8669368000000173</c:v>
                </c:pt>
                <c:pt idx="166">
                  <c:v>8.8029288000000001</c:v>
                </c:pt>
                <c:pt idx="167">
                  <c:v>8.7389207999999901</c:v>
                </c:pt>
                <c:pt idx="168">
                  <c:v>8.6749127999999995</c:v>
                </c:pt>
                <c:pt idx="169">
                  <c:v>8.6109048000000001</c:v>
                </c:pt>
                <c:pt idx="170">
                  <c:v>8.5468968000000007</c:v>
                </c:pt>
                <c:pt idx="171">
                  <c:v>8.4828888000000067</c:v>
                </c:pt>
                <c:pt idx="172">
                  <c:v>8.4188808000000002</c:v>
                </c:pt>
                <c:pt idx="173">
                  <c:v>8.3484719999999992</c:v>
                </c:pt>
                <c:pt idx="174">
                  <c:v>8.2862928000000018</c:v>
                </c:pt>
                <c:pt idx="175">
                  <c:v>8.2241135999999972</c:v>
                </c:pt>
                <c:pt idx="176">
                  <c:v>8.1619344000000016</c:v>
                </c:pt>
                <c:pt idx="177">
                  <c:v>8.0997552000000006</c:v>
                </c:pt>
                <c:pt idx="178">
                  <c:v>8.0375759999999996</c:v>
                </c:pt>
                <c:pt idx="179">
                  <c:v>7.9753968000000004</c:v>
                </c:pt>
                <c:pt idx="180">
                  <c:v>7.9132176000000003</c:v>
                </c:pt>
                <c:pt idx="181">
                  <c:v>7.8489047999999961</c:v>
                </c:pt>
                <c:pt idx="182">
                  <c:v>7.7885543999999953</c:v>
                </c:pt>
                <c:pt idx="183">
                  <c:v>7.7282040000000007</c:v>
                </c:pt>
                <c:pt idx="184">
                  <c:v>7.6678535999999919</c:v>
                </c:pt>
                <c:pt idx="185">
                  <c:v>7.6075031999999965</c:v>
                </c:pt>
                <c:pt idx="186">
                  <c:v>7.5471527999999966</c:v>
                </c:pt>
                <c:pt idx="187">
                  <c:v>7.4868024000000046</c:v>
                </c:pt>
                <c:pt idx="188">
                  <c:v>7.4264520000000003</c:v>
                </c:pt>
                <c:pt idx="189">
                  <c:v>7.3661015999999959</c:v>
                </c:pt>
                <c:pt idx="190">
                  <c:v>7.3005696000000011</c:v>
                </c:pt>
                <c:pt idx="191">
                  <c:v>7.2420480000000014</c:v>
                </c:pt>
                <c:pt idx="192">
                  <c:v>7.1835264000000008</c:v>
                </c:pt>
                <c:pt idx="193">
                  <c:v>7.1250047999999948</c:v>
                </c:pt>
                <c:pt idx="194">
                  <c:v>7.0664831999999995</c:v>
                </c:pt>
                <c:pt idx="195">
                  <c:v>7.0079616000000007</c:v>
                </c:pt>
                <c:pt idx="196">
                  <c:v>6.9494400000000063</c:v>
                </c:pt>
                <c:pt idx="197">
                  <c:v>6.890918399999995</c:v>
                </c:pt>
                <c:pt idx="198">
                  <c:v>6.827215199999995</c:v>
                </c:pt>
                <c:pt idx="199">
                  <c:v>6.7705224000000053</c:v>
                </c:pt>
                <c:pt idx="200">
                  <c:v>6.7138296000000004</c:v>
                </c:pt>
                <c:pt idx="201">
                  <c:v>6.657136799999992</c:v>
                </c:pt>
                <c:pt idx="202">
                  <c:v>6.6004439999999995</c:v>
                </c:pt>
                <c:pt idx="203">
                  <c:v>6.5437512000000009</c:v>
                </c:pt>
                <c:pt idx="204">
                  <c:v>6.4870583999999996</c:v>
                </c:pt>
                <c:pt idx="205">
                  <c:v>6.4303656000000045</c:v>
                </c:pt>
                <c:pt idx="206">
                  <c:v>6.3687960000000006</c:v>
                </c:pt>
                <c:pt idx="207">
                  <c:v>6.313931999999995</c:v>
                </c:pt>
                <c:pt idx="208">
                  <c:v>6.2590680000000045</c:v>
                </c:pt>
                <c:pt idx="209">
                  <c:v>6.2042040000000007</c:v>
                </c:pt>
                <c:pt idx="210">
                  <c:v>6.1493400000000014</c:v>
                </c:pt>
                <c:pt idx="211">
                  <c:v>6.0944759999999949</c:v>
                </c:pt>
                <c:pt idx="212">
                  <c:v>6.0396120000000044</c:v>
                </c:pt>
                <c:pt idx="213">
                  <c:v>5.9847480000000024</c:v>
                </c:pt>
                <c:pt idx="214">
                  <c:v>5.9298839999999995</c:v>
                </c:pt>
                <c:pt idx="215">
                  <c:v>5.8692288000000001</c:v>
                </c:pt>
                <c:pt idx="216">
                  <c:v>5.8143647999999954</c:v>
                </c:pt>
                <c:pt idx="217">
                  <c:v>5.7595008000000005</c:v>
                </c:pt>
                <c:pt idx="218">
                  <c:v>5.7046367999999985</c:v>
                </c:pt>
                <c:pt idx="219">
                  <c:v>5.6497728000000009</c:v>
                </c:pt>
                <c:pt idx="220">
                  <c:v>5.5949087999999954</c:v>
                </c:pt>
                <c:pt idx="221">
                  <c:v>5.5400447999999995</c:v>
                </c:pt>
                <c:pt idx="222">
                  <c:v>5.4851807999999975</c:v>
                </c:pt>
                <c:pt idx="223">
                  <c:v>5.4315360000000004</c:v>
                </c:pt>
                <c:pt idx="224">
                  <c:v>5.3785007999999985</c:v>
                </c:pt>
                <c:pt idx="225">
                  <c:v>5.3254655999999949</c:v>
                </c:pt>
                <c:pt idx="226">
                  <c:v>5.2724304000000002</c:v>
                </c:pt>
                <c:pt idx="227">
                  <c:v>5.2193952000000001</c:v>
                </c:pt>
                <c:pt idx="228">
                  <c:v>5.166360000000001</c:v>
                </c:pt>
                <c:pt idx="229">
                  <c:v>5.1090575999999954</c:v>
                </c:pt>
                <c:pt idx="230">
                  <c:v>5.0560223999999998</c:v>
                </c:pt>
                <c:pt idx="231">
                  <c:v>5.0029871999999962</c:v>
                </c:pt>
                <c:pt idx="232">
                  <c:v>4.9499520000000024</c:v>
                </c:pt>
                <c:pt idx="233">
                  <c:v>4.8969167999999952</c:v>
                </c:pt>
                <c:pt idx="234">
                  <c:v>4.8438816000000005</c:v>
                </c:pt>
                <c:pt idx="235">
                  <c:v>4.7908464000000004</c:v>
                </c:pt>
                <c:pt idx="236">
                  <c:v>4.7378111999999986</c:v>
                </c:pt>
                <c:pt idx="237">
                  <c:v>4.6805087999999975</c:v>
                </c:pt>
                <c:pt idx="238">
                  <c:v>4.6274735999999939</c:v>
                </c:pt>
                <c:pt idx="239">
                  <c:v>4.5744384</c:v>
                </c:pt>
                <c:pt idx="240">
                  <c:v>4.5214032000000008</c:v>
                </c:pt>
                <c:pt idx="241">
                  <c:v>4.4683680000000034</c:v>
                </c:pt>
                <c:pt idx="242">
                  <c:v>4.4153327999999998</c:v>
                </c:pt>
                <c:pt idx="243">
                  <c:v>4.3622975999999953</c:v>
                </c:pt>
                <c:pt idx="244">
                  <c:v>4.3092624000000077</c:v>
                </c:pt>
                <c:pt idx="245">
                  <c:v>4.2510456000000003</c:v>
                </c:pt>
                <c:pt idx="246">
                  <c:v>4.1998391999999996</c:v>
                </c:pt>
                <c:pt idx="247">
                  <c:v>4.1486328000000006</c:v>
                </c:pt>
                <c:pt idx="248">
                  <c:v>4.0974264000000007</c:v>
                </c:pt>
                <c:pt idx="249">
                  <c:v>4.0462199999999999</c:v>
                </c:pt>
                <c:pt idx="250">
                  <c:v>3.9950135999999987</c:v>
                </c:pt>
                <c:pt idx="251">
                  <c:v>3.9438072000000002</c:v>
                </c:pt>
                <c:pt idx="252">
                  <c:v>3.8926007999999981</c:v>
                </c:pt>
                <c:pt idx="253">
                  <c:v>3.8413944</c:v>
                </c:pt>
                <c:pt idx="254">
                  <c:v>3.7895784000000003</c:v>
                </c:pt>
                <c:pt idx="255">
                  <c:v>3.7402008000000002</c:v>
                </c:pt>
                <c:pt idx="256">
                  <c:v>3.6908232000000001</c:v>
                </c:pt>
                <c:pt idx="257">
                  <c:v>3.6414455999999977</c:v>
                </c:pt>
                <c:pt idx="258">
                  <c:v>3.592067999999998</c:v>
                </c:pt>
                <c:pt idx="259">
                  <c:v>3.5426903999999997</c:v>
                </c:pt>
                <c:pt idx="260">
                  <c:v>3.4933128</c:v>
                </c:pt>
                <c:pt idx="261">
                  <c:v>3.4439352000000012</c:v>
                </c:pt>
                <c:pt idx="262">
                  <c:v>3.3893760000000004</c:v>
                </c:pt>
                <c:pt idx="263">
                  <c:v>3.3418272</c:v>
                </c:pt>
                <c:pt idx="264">
                  <c:v>3.2942783999999987</c:v>
                </c:pt>
                <c:pt idx="265">
                  <c:v>3.2467296000000001</c:v>
                </c:pt>
                <c:pt idx="266">
                  <c:v>3.1991808000000002</c:v>
                </c:pt>
                <c:pt idx="267">
                  <c:v>3.1516319999999998</c:v>
                </c:pt>
                <c:pt idx="268">
                  <c:v>3.1040831999999998</c:v>
                </c:pt>
                <c:pt idx="269">
                  <c:v>3.0565343999999999</c:v>
                </c:pt>
                <c:pt idx="270">
                  <c:v>2.9940503999999977</c:v>
                </c:pt>
                <c:pt idx="271">
                  <c:v>2.9465015999999999</c:v>
                </c:pt>
                <c:pt idx="272">
                  <c:v>2.8989527999999987</c:v>
                </c:pt>
                <c:pt idx="273">
                  <c:v>2.8514039999999974</c:v>
                </c:pt>
                <c:pt idx="274">
                  <c:v>2.8038551999999974</c:v>
                </c:pt>
                <c:pt idx="275">
                  <c:v>2.7563063999999997</c:v>
                </c:pt>
                <c:pt idx="276">
                  <c:v>2.7087576000000002</c:v>
                </c:pt>
                <c:pt idx="277">
                  <c:v>2.6612088000000003</c:v>
                </c:pt>
                <c:pt idx="278">
                  <c:v>2.6136600000000003</c:v>
                </c:pt>
                <c:pt idx="279">
                  <c:v>2.5581863999999999</c:v>
                </c:pt>
                <c:pt idx="280">
                  <c:v>2.512466399999997</c:v>
                </c:pt>
                <c:pt idx="281">
                  <c:v>2.4667463999999977</c:v>
                </c:pt>
                <c:pt idx="282">
                  <c:v>2.4210263999999997</c:v>
                </c:pt>
                <c:pt idx="283">
                  <c:v>2.3753063999999977</c:v>
                </c:pt>
                <c:pt idx="284">
                  <c:v>2.3295863999999997</c:v>
                </c:pt>
                <c:pt idx="285">
                  <c:v>2.2838664000000004</c:v>
                </c:pt>
                <c:pt idx="286">
                  <c:v>2.2381463999999998</c:v>
                </c:pt>
                <c:pt idx="287">
                  <c:v>2.1774912000000022</c:v>
                </c:pt>
                <c:pt idx="288">
                  <c:v>2.1317712000000002</c:v>
                </c:pt>
                <c:pt idx="289">
                  <c:v>2.0860512</c:v>
                </c:pt>
                <c:pt idx="290">
                  <c:v>2.0403312000000038</c:v>
                </c:pt>
                <c:pt idx="291">
                  <c:v>1.9946111999999998</c:v>
                </c:pt>
                <c:pt idx="292">
                  <c:v>1.9488911999999985</c:v>
                </c:pt>
                <c:pt idx="293">
                  <c:v>1.9031711999999987</c:v>
                </c:pt>
                <c:pt idx="294">
                  <c:v>1.8574511999999999</c:v>
                </c:pt>
                <c:pt idx="295">
                  <c:v>1.8028920000000002</c:v>
                </c:pt>
                <c:pt idx="296">
                  <c:v>1.7571720000000011</c:v>
                </c:pt>
                <c:pt idx="297">
                  <c:v>1.7114520000000011</c:v>
                </c:pt>
                <c:pt idx="298">
                  <c:v>1.665732</c:v>
                </c:pt>
                <c:pt idx="299">
                  <c:v>1.6200120000000013</c:v>
                </c:pt>
                <c:pt idx="300">
                  <c:v>1.5742920000000002</c:v>
                </c:pt>
                <c:pt idx="301">
                  <c:v>1.528572</c:v>
                </c:pt>
                <c:pt idx="302">
                  <c:v>1.4828520000000001</c:v>
                </c:pt>
                <c:pt idx="303">
                  <c:v>1.437131999999999</c:v>
                </c:pt>
                <c:pt idx="304">
                  <c:v>1.3901928000000001</c:v>
                </c:pt>
                <c:pt idx="305">
                  <c:v>1.3463015999999999</c:v>
                </c:pt>
                <c:pt idx="306">
                  <c:v>1.3024104000000001</c:v>
                </c:pt>
                <c:pt idx="307">
                  <c:v>1.2585191999999998</c:v>
                </c:pt>
                <c:pt idx="308">
                  <c:v>1.2146279999999998</c:v>
                </c:pt>
                <c:pt idx="309">
                  <c:v>1.1707368</c:v>
                </c:pt>
                <c:pt idx="310">
                  <c:v>1.1268456</c:v>
                </c:pt>
                <c:pt idx="311">
                  <c:v>1.0829544</c:v>
                </c:pt>
                <c:pt idx="312">
                  <c:v>1.0329671999999999</c:v>
                </c:pt>
                <c:pt idx="313">
                  <c:v>0.99090480000000003</c:v>
                </c:pt>
                <c:pt idx="314">
                  <c:v>0.94884239999999997</c:v>
                </c:pt>
                <c:pt idx="315">
                  <c:v>0.90678000000000014</c:v>
                </c:pt>
                <c:pt idx="316">
                  <c:v>0.86471760000000064</c:v>
                </c:pt>
                <c:pt idx="317">
                  <c:v>0.82265520000000081</c:v>
                </c:pt>
                <c:pt idx="318">
                  <c:v>0.78059279999999931</c:v>
                </c:pt>
                <c:pt idx="319">
                  <c:v>0.73853040000000003</c:v>
                </c:pt>
                <c:pt idx="320">
                  <c:v>0.69555360000000066</c:v>
                </c:pt>
                <c:pt idx="321">
                  <c:v>0.65532000000000068</c:v>
                </c:pt>
                <c:pt idx="322">
                  <c:v>0.61508640000000003</c:v>
                </c:pt>
                <c:pt idx="323">
                  <c:v>0.57485280000000005</c:v>
                </c:pt>
                <c:pt idx="324">
                  <c:v>0.53461919999999996</c:v>
                </c:pt>
                <c:pt idx="325">
                  <c:v>0.49438560000000048</c:v>
                </c:pt>
                <c:pt idx="326">
                  <c:v>0.45415200000000006</c:v>
                </c:pt>
                <c:pt idx="327">
                  <c:v>0.41391840000000041</c:v>
                </c:pt>
                <c:pt idx="328">
                  <c:v>0.37368480000000043</c:v>
                </c:pt>
                <c:pt idx="329">
                  <c:v>0.36606480000000041</c:v>
                </c:pt>
                <c:pt idx="330">
                  <c:v>0.36606480000000041</c:v>
                </c:pt>
                <c:pt idx="331">
                  <c:v>0.36606480000000041</c:v>
                </c:pt>
                <c:pt idx="332">
                  <c:v>0.36606480000000041</c:v>
                </c:pt>
                <c:pt idx="333">
                  <c:v>0.36606480000000041</c:v>
                </c:pt>
                <c:pt idx="334">
                  <c:v>0.36606480000000041</c:v>
                </c:pt>
                <c:pt idx="335">
                  <c:v>0.36606480000000041</c:v>
                </c:pt>
                <c:pt idx="336">
                  <c:v>0.36606480000000041</c:v>
                </c:pt>
                <c:pt idx="337">
                  <c:v>0.36606480000000041</c:v>
                </c:pt>
                <c:pt idx="338">
                  <c:v>0.36606480000000041</c:v>
                </c:pt>
                <c:pt idx="339">
                  <c:v>0.36606480000000041</c:v>
                </c:pt>
                <c:pt idx="340">
                  <c:v>0.36606480000000041</c:v>
                </c:pt>
                <c:pt idx="341">
                  <c:v>0.36606480000000041</c:v>
                </c:pt>
                <c:pt idx="342">
                  <c:v>0.36606480000000041</c:v>
                </c:pt>
                <c:pt idx="343">
                  <c:v>0.36606480000000041</c:v>
                </c:pt>
                <c:pt idx="344">
                  <c:v>0.36606480000000041</c:v>
                </c:pt>
                <c:pt idx="345">
                  <c:v>0.36606480000000041</c:v>
                </c:pt>
                <c:pt idx="346">
                  <c:v>0.36606480000000041</c:v>
                </c:pt>
                <c:pt idx="347">
                  <c:v>0.36606480000000041</c:v>
                </c:pt>
                <c:pt idx="348">
                  <c:v>0.36606480000000041</c:v>
                </c:pt>
                <c:pt idx="349">
                  <c:v>0.36606480000000041</c:v>
                </c:pt>
                <c:pt idx="350">
                  <c:v>0.36606480000000041</c:v>
                </c:pt>
                <c:pt idx="351">
                  <c:v>0.36606480000000041</c:v>
                </c:pt>
                <c:pt idx="352">
                  <c:v>0.36606480000000041</c:v>
                </c:pt>
                <c:pt idx="353">
                  <c:v>0.36606480000000041</c:v>
                </c:pt>
                <c:pt idx="354">
                  <c:v>0.36606480000000041</c:v>
                </c:pt>
                <c:pt idx="355">
                  <c:v>0.36606480000000041</c:v>
                </c:pt>
                <c:pt idx="356">
                  <c:v>0.36606480000000041</c:v>
                </c:pt>
                <c:pt idx="357">
                  <c:v>0.36606480000000041</c:v>
                </c:pt>
                <c:pt idx="358">
                  <c:v>0.36606480000000041</c:v>
                </c:pt>
                <c:pt idx="359">
                  <c:v>0.36606480000000041</c:v>
                </c:pt>
                <c:pt idx="360">
                  <c:v>0.36606480000000041</c:v>
                </c:pt>
                <c:pt idx="361">
                  <c:v>0.36606480000000041</c:v>
                </c:pt>
                <c:pt idx="362">
                  <c:v>0.36606480000000041</c:v>
                </c:pt>
                <c:pt idx="363">
                  <c:v>0.36606480000000041</c:v>
                </c:pt>
                <c:pt idx="364">
                  <c:v>0.36606480000000041</c:v>
                </c:pt>
                <c:pt idx="365">
                  <c:v>0.36606480000000041</c:v>
                </c:pt>
                <c:pt idx="366">
                  <c:v>0.36606480000000041</c:v>
                </c:pt>
                <c:pt idx="367">
                  <c:v>0.36606480000000041</c:v>
                </c:pt>
                <c:pt idx="368">
                  <c:v>0.36606480000000041</c:v>
                </c:pt>
                <c:pt idx="369">
                  <c:v>0.36606480000000041</c:v>
                </c:pt>
                <c:pt idx="370">
                  <c:v>0.36606480000000041</c:v>
                </c:pt>
                <c:pt idx="371">
                  <c:v>0.36606480000000041</c:v>
                </c:pt>
                <c:pt idx="372">
                  <c:v>0.36606480000000041</c:v>
                </c:pt>
                <c:pt idx="373">
                  <c:v>0.36606480000000041</c:v>
                </c:pt>
                <c:pt idx="374">
                  <c:v>0.36606480000000041</c:v>
                </c:pt>
                <c:pt idx="375">
                  <c:v>0.36606480000000041</c:v>
                </c:pt>
                <c:pt idx="376">
                  <c:v>0.36606480000000041</c:v>
                </c:pt>
                <c:pt idx="377">
                  <c:v>0.36606480000000041</c:v>
                </c:pt>
                <c:pt idx="378">
                  <c:v>0.36606480000000041</c:v>
                </c:pt>
                <c:pt idx="379">
                  <c:v>0.36606480000000041</c:v>
                </c:pt>
                <c:pt idx="380">
                  <c:v>0.36606480000000041</c:v>
                </c:pt>
                <c:pt idx="381">
                  <c:v>0.36606480000000041</c:v>
                </c:pt>
                <c:pt idx="382">
                  <c:v>0.36606480000000041</c:v>
                </c:pt>
                <c:pt idx="383">
                  <c:v>0.36606480000000041</c:v>
                </c:pt>
                <c:pt idx="384">
                  <c:v>0.36606480000000041</c:v>
                </c:pt>
                <c:pt idx="385">
                  <c:v>0.36606480000000041</c:v>
                </c:pt>
                <c:pt idx="386">
                  <c:v>0.36606480000000041</c:v>
                </c:pt>
                <c:pt idx="387">
                  <c:v>0.36606480000000041</c:v>
                </c:pt>
                <c:pt idx="388">
                  <c:v>0.36606480000000041</c:v>
                </c:pt>
                <c:pt idx="389">
                  <c:v>0.36606480000000041</c:v>
                </c:pt>
                <c:pt idx="390">
                  <c:v>0.36606480000000041</c:v>
                </c:pt>
                <c:pt idx="391">
                  <c:v>0.36606480000000041</c:v>
                </c:pt>
                <c:pt idx="392">
                  <c:v>0.36606480000000041</c:v>
                </c:pt>
                <c:pt idx="393">
                  <c:v>0.36606480000000041</c:v>
                </c:pt>
                <c:pt idx="394">
                  <c:v>0.36606480000000041</c:v>
                </c:pt>
                <c:pt idx="395">
                  <c:v>0.36606480000000041</c:v>
                </c:pt>
                <c:pt idx="396">
                  <c:v>0.36606480000000041</c:v>
                </c:pt>
                <c:pt idx="397">
                  <c:v>0.36606480000000041</c:v>
                </c:pt>
                <c:pt idx="398">
                  <c:v>0.36606480000000041</c:v>
                </c:pt>
                <c:pt idx="399">
                  <c:v>0.36606480000000041</c:v>
                </c:pt>
                <c:pt idx="400">
                  <c:v>0.36606480000000041</c:v>
                </c:pt>
                <c:pt idx="401">
                  <c:v>0.36606480000000041</c:v>
                </c:pt>
                <c:pt idx="402">
                  <c:v>0.36606480000000041</c:v>
                </c:pt>
                <c:pt idx="403">
                  <c:v>0.36606480000000041</c:v>
                </c:pt>
                <c:pt idx="404">
                  <c:v>0.36606480000000041</c:v>
                </c:pt>
                <c:pt idx="405">
                  <c:v>0.36606480000000041</c:v>
                </c:pt>
                <c:pt idx="406">
                  <c:v>0.36606480000000041</c:v>
                </c:pt>
                <c:pt idx="407">
                  <c:v>0.36606480000000041</c:v>
                </c:pt>
                <c:pt idx="408">
                  <c:v>0.36606480000000041</c:v>
                </c:pt>
                <c:pt idx="409">
                  <c:v>0.36606480000000041</c:v>
                </c:pt>
                <c:pt idx="410">
                  <c:v>0.36606480000000041</c:v>
                </c:pt>
                <c:pt idx="411">
                  <c:v>0.36606480000000041</c:v>
                </c:pt>
                <c:pt idx="412">
                  <c:v>0.36606480000000041</c:v>
                </c:pt>
                <c:pt idx="413">
                  <c:v>0.36606480000000041</c:v>
                </c:pt>
                <c:pt idx="414">
                  <c:v>0.36606480000000041</c:v>
                </c:pt>
                <c:pt idx="415">
                  <c:v>0.36606480000000041</c:v>
                </c:pt>
                <c:pt idx="416">
                  <c:v>0.36606480000000041</c:v>
                </c:pt>
                <c:pt idx="417">
                  <c:v>0.36606480000000041</c:v>
                </c:pt>
                <c:pt idx="418">
                  <c:v>0.36606480000000041</c:v>
                </c:pt>
                <c:pt idx="419">
                  <c:v>0.36606480000000041</c:v>
                </c:pt>
                <c:pt idx="420">
                  <c:v>0.36606480000000041</c:v>
                </c:pt>
                <c:pt idx="421">
                  <c:v>0.36606480000000041</c:v>
                </c:pt>
                <c:pt idx="422">
                  <c:v>0.36606480000000041</c:v>
                </c:pt>
                <c:pt idx="423">
                  <c:v>0.36606480000000041</c:v>
                </c:pt>
                <c:pt idx="424">
                  <c:v>0.36606480000000041</c:v>
                </c:pt>
                <c:pt idx="425">
                  <c:v>0.36606480000000041</c:v>
                </c:pt>
                <c:pt idx="426">
                  <c:v>0.36606480000000041</c:v>
                </c:pt>
                <c:pt idx="427">
                  <c:v>0.36606480000000041</c:v>
                </c:pt>
                <c:pt idx="428">
                  <c:v>0.36606480000000041</c:v>
                </c:pt>
                <c:pt idx="429">
                  <c:v>0.36606480000000041</c:v>
                </c:pt>
                <c:pt idx="430">
                  <c:v>0.36606480000000041</c:v>
                </c:pt>
                <c:pt idx="431">
                  <c:v>0.36606480000000041</c:v>
                </c:pt>
                <c:pt idx="432">
                  <c:v>0.36606480000000041</c:v>
                </c:pt>
                <c:pt idx="433">
                  <c:v>0.36606480000000041</c:v>
                </c:pt>
                <c:pt idx="434">
                  <c:v>0.36606480000000041</c:v>
                </c:pt>
                <c:pt idx="435">
                  <c:v>0.36606480000000041</c:v>
                </c:pt>
                <c:pt idx="436">
                  <c:v>0.36606480000000041</c:v>
                </c:pt>
                <c:pt idx="437">
                  <c:v>0.36606480000000041</c:v>
                </c:pt>
                <c:pt idx="438">
                  <c:v>0.36606480000000041</c:v>
                </c:pt>
                <c:pt idx="439">
                  <c:v>0.36606480000000041</c:v>
                </c:pt>
                <c:pt idx="440">
                  <c:v>0.36606480000000041</c:v>
                </c:pt>
                <c:pt idx="441">
                  <c:v>0.36606480000000041</c:v>
                </c:pt>
                <c:pt idx="442">
                  <c:v>0.36606480000000041</c:v>
                </c:pt>
                <c:pt idx="443">
                  <c:v>0.36606480000000041</c:v>
                </c:pt>
                <c:pt idx="444">
                  <c:v>0.36606480000000041</c:v>
                </c:pt>
                <c:pt idx="445">
                  <c:v>0.36606480000000041</c:v>
                </c:pt>
                <c:pt idx="446">
                  <c:v>0.36606480000000041</c:v>
                </c:pt>
                <c:pt idx="447">
                  <c:v>0.36606480000000041</c:v>
                </c:pt>
                <c:pt idx="448">
                  <c:v>0.36606480000000041</c:v>
                </c:pt>
                <c:pt idx="449">
                  <c:v>0.36606480000000041</c:v>
                </c:pt>
                <c:pt idx="450">
                  <c:v>0.36606480000000041</c:v>
                </c:pt>
                <c:pt idx="451">
                  <c:v>0.36606480000000041</c:v>
                </c:pt>
                <c:pt idx="452">
                  <c:v>0.36606480000000041</c:v>
                </c:pt>
                <c:pt idx="453">
                  <c:v>0.36606480000000041</c:v>
                </c:pt>
                <c:pt idx="454">
                  <c:v>0.36606480000000041</c:v>
                </c:pt>
                <c:pt idx="455">
                  <c:v>0.36606480000000041</c:v>
                </c:pt>
                <c:pt idx="456">
                  <c:v>0.36606480000000041</c:v>
                </c:pt>
                <c:pt idx="457">
                  <c:v>0.36606480000000041</c:v>
                </c:pt>
                <c:pt idx="458">
                  <c:v>0.36606480000000041</c:v>
                </c:pt>
                <c:pt idx="459">
                  <c:v>0.36606480000000041</c:v>
                </c:pt>
                <c:pt idx="460">
                  <c:v>0.36606480000000041</c:v>
                </c:pt>
                <c:pt idx="461">
                  <c:v>0.36606480000000041</c:v>
                </c:pt>
                <c:pt idx="462">
                  <c:v>0.36606480000000041</c:v>
                </c:pt>
                <c:pt idx="463">
                  <c:v>0.36606480000000041</c:v>
                </c:pt>
                <c:pt idx="464">
                  <c:v>0.36606480000000041</c:v>
                </c:pt>
                <c:pt idx="465">
                  <c:v>0.36606480000000041</c:v>
                </c:pt>
                <c:pt idx="466">
                  <c:v>0.36606480000000041</c:v>
                </c:pt>
                <c:pt idx="467">
                  <c:v>0.36606480000000041</c:v>
                </c:pt>
                <c:pt idx="468">
                  <c:v>0.36606480000000041</c:v>
                </c:pt>
                <c:pt idx="469">
                  <c:v>0.36606480000000041</c:v>
                </c:pt>
                <c:pt idx="470">
                  <c:v>0.36606480000000041</c:v>
                </c:pt>
                <c:pt idx="471">
                  <c:v>0.36606480000000041</c:v>
                </c:pt>
                <c:pt idx="472">
                  <c:v>0.36606480000000041</c:v>
                </c:pt>
                <c:pt idx="473">
                  <c:v>0.22158960000000016</c:v>
                </c:pt>
                <c:pt idx="474">
                  <c:v>0.22158960000000016</c:v>
                </c:pt>
                <c:pt idx="475">
                  <c:v>0.22158960000000016</c:v>
                </c:pt>
                <c:pt idx="476">
                  <c:v>0.22158960000000016</c:v>
                </c:pt>
                <c:pt idx="477">
                  <c:v>0.22158960000000016</c:v>
                </c:pt>
                <c:pt idx="478">
                  <c:v>0.22158960000000016</c:v>
                </c:pt>
                <c:pt idx="479">
                  <c:v>0.22158960000000016</c:v>
                </c:pt>
                <c:pt idx="480">
                  <c:v>0.22158960000000016</c:v>
                </c:pt>
                <c:pt idx="481">
                  <c:v>0.22158960000000016</c:v>
                </c:pt>
                <c:pt idx="482">
                  <c:v>0.22158960000000016</c:v>
                </c:pt>
                <c:pt idx="483">
                  <c:v>0.22158960000000016</c:v>
                </c:pt>
                <c:pt idx="484">
                  <c:v>0.22158960000000016</c:v>
                </c:pt>
                <c:pt idx="485">
                  <c:v>0.22158960000000016</c:v>
                </c:pt>
                <c:pt idx="486">
                  <c:v>0.22158960000000016</c:v>
                </c:pt>
                <c:pt idx="487">
                  <c:v>0.22158960000000016</c:v>
                </c:pt>
                <c:pt idx="488">
                  <c:v>0.22158960000000016</c:v>
                </c:pt>
                <c:pt idx="489">
                  <c:v>0.22158960000000016</c:v>
                </c:pt>
                <c:pt idx="490">
                  <c:v>0.22158960000000016</c:v>
                </c:pt>
                <c:pt idx="491">
                  <c:v>0.22158960000000016</c:v>
                </c:pt>
                <c:pt idx="492">
                  <c:v>0.22158960000000016</c:v>
                </c:pt>
                <c:pt idx="493">
                  <c:v>0.22158960000000016</c:v>
                </c:pt>
                <c:pt idx="494">
                  <c:v>0.22158960000000016</c:v>
                </c:pt>
                <c:pt idx="495">
                  <c:v>0.22158960000000016</c:v>
                </c:pt>
                <c:pt idx="496">
                  <c:v>0.22158960000000016</c:v>
                </c:pt>
                <c:pt idx="497">
                  <c:v>0.22158960000000016</c:v>
                </c:pt>
                <c:pt idx="498">
                  <c:v>0.22158960000000016</c:v>
                </c:pt>
                <c:pt idx="499">
                  <c:v>0.22158960000000016</c:v>
                </c:pt>
                <c:pt idx="500">
                  <c:v>0.22158960000000016</c:v>
                </c:pt>
                <c:pt idx="501">
                  <c:v>0.22158960000000016</c:v>
                </c:pt>
                <c:pt idx="502">
                  <c:v>0.22158960000000016</c:v>
                </c:pt>
                <c:pt idx="503">
                  <c:v>0.22158960000000016</c:v>
                </c:pt>
                <c:pt idx="504">
                  <c:v>0.22158960000000016</c:v>
                </c:pt>
                <c:pt idx="505">
                  <c:v>0.22158960000000016</c:v>
                </c:pt>
                <c:pt idx="506">
                  <c:v>0.22158960000000016</c:v>
                </c:pt>
                <c:pt idx="507">
                  <c:v>0.22158960000000016</c:v>
                </c:pt>
                <c:pt idx="508">
                  <c:v>0.22158960000000016</c:v>
                </c:pt>
                <c:pt idx="509">
                  <c:v>0.22158960000000016</c:v>
                </c:pt>
                <c:pt idx="510">
                  <c:v>0.22158960000000016</c:v>
                </c:pt>
                <c:pt idx="511">
                  <c:v>0.22158960000000016</c:v>
                </c:pt>
                <c:pt idx="512">
                  <c:v>0.22158960000000016</c:v>
                </c:pt>
                <c:pt idx="513">
                  <c:v>0.22158960000000016</c:v>
                </c:pt>
                <c:pt idx="514">
                  <c:v>0.22158960000000016</c:v>
                </c:pt>
                <c:pt idx="515">
                  <c:v>0.22158960000000016</c:v>
                </c:pt>
                <c:pt idx="516">
                  <c:v>0.22158960000000016</c:v>
                </c:pt>
                <c:pt idx="517">
                  <c:v>0.22158960000000016</c:v>
                </c:pt>
                <c:pt idx="518">
                  <c:v>0.22158960000000016</c:v>
                </c:pt>
                <c:pt idx="519">
                  <c:v>0.22158960000000016</c:v>
                </c:pt>
                <c:pt idx="520">
                  <c:v>0.22158960000000016</c:v>
                </c:pt>
                <c:pt idx="521">
                  <c:v>0.22158960000000016</c:v>
                </c:pt>
                <c:pt idx="522">
                  <c:v>0.22158960000000016</c:v>
                </c:pt>
                <c:pt idx="523">
                  <c:v>0.22158960000000016</c:v>
                </c:pt>
                <c:pt idx="524">
                  <c:v>0.22158960000000016</c:v>
                </c:pt>
                <c:pt idx="525">
                  <c:v>0.22158960000000016</c:v>
                </c:pt>
                <c:pt idx="526">
                  <c:v>0.22158960000000016</c:v>
                </c:pt>
                <c:pt idx="527">
                  <c:v>0.22158960000000016</c:v>
                </c:pt>
                <c:pt idx="528">
                  <c:v>0.22158960000000016</c:v>
                </c:pt>
                <c:pt idx="529">
                  <c:v>0.22158960000000016</c:v>
                </c:pt>
                <c:pt idx="530">
                  <c:v>0.22158960000000016</c:v>
                </c:pt>
                <c:pt idx="531">
                  <c:v>0.22158960000000016</c:v>
                </c:pt>
                <c:pt idx="532">
                  <c:v>0.22158960000000016</c:v>
                </c:pt>
                <c:pt idx="533">
                  <c:v>0.22158960000000016</c:v>
                </c:pt>
                <c:pt idx="534">
                  <c:v>0.22158960000000016</c:v>
                </c:pt>
                <c:pt idx="535">
                  <c:v>0.22158960000000016</c:v>
                </c:pt>
                <c:pt idx="536">
                  <c:v>0.22158960000000016</c:v>
                </c:pt>
                <c:pt idx="537">
                  <c:v>0.22158960000000016</c:v>
                </c:pt>
                <c:pt idx="538">
                  <c:v>0.22158960000000016</c:v>
                </c:pt>
                <c:pt idx="539">
                  <c:v>0.22158960000000016</c:v>
                </c:pt>
                <c:pt idx="540">
                  <c:v>0.22158960000000016</c:v>
                </c:pt>
                <c:pt idx="541">
                  <c:v>0.22158960000000016</c:v>
                </c:pt>
                <c:pt idx="542">
                  <c:v>0.22158960000000016</c:v>
                </c:pt>
                <c:pt idx="543">
                  <c:v>0.22158960000000016</c:v>
                </c:pt>
                <c:pt idx="544">
                  <c:v>0.22158960000000016</c:v>
                </c:pt>
                <c:pt idx="545">
                  <c:v>0.22158960000000016</c:v>
                </c:pt>
                <c:pt idx="546">
                  <c:v>0.22158960000000016</c:v>
                </c:pt>
                <c:pt idx="547">
                  <c:v>0.22158960000000016</c:v>
                </c:pt>
                <c:pt idx="548">
                  <c:v>0.22158960000000016</c:v>
                </c:pt>
                <c:pt idx="549">
                  <c:v>0.22158960000000016</c:v>
                </c:pt>
                <c:pt idx="550">
                  <c:v>0.22158960000000016</c:v>
                </c:pt>
                <c:pt idx="551">
                  <c:v>0.22158960000000016</c:v>
                </c:pt>
                <c:pt idx="552">
                  <c:v>0.22158960000000016</c:v>
                </c:pt>
                <c:pt idx="553">
                  <c:v>0.22158960000000016</c:v>
                </c:pt>
                <c:pt idx="554">
                  <c:v>0.22158960000000016</c:v>
                </c:pt>
                <c:pt idx="555">
                  <c:v>0.22158960000000016</c:v>
                </c:pt>
                <c:pt idx="556">
                  <c:v>0.22158960000000016</c:v>
                </c:pt>
                <c:pt idx="557">
                  <c:v>0.22158960000000016</c:v>
                </c:pt>
                <c:pt idx="558">
                  <c:v>0.22158960000000016</c:v>
                </c:pt>
                <c:pt idx="559">
                  <c:v>0.22158960000000016</c:v>
                </c:pt>
                <c:pt idx="560">
                  <c:v>0.22158960000000016</c:v>
                </c:pt>
                <c:pt idx="561">
                  <c:v>0.22158960000000016</c:v>
                </c:pt>
                <c:pt idx="562">
                  <c:v>0.22158960000000016</c:v>
                </c:pt>
                <c:pt idx="563">
                  <c:v>0.22158960000000016</c:v>
                </c:pt>
                <c:pt idx="564">
                  <c:v>0.22158960000000016</c:v>
                </c:pt>
                <c:pt idx="565">
                  <c:v>0.22158960000000016</c:v>
                </c:pt>
                <c:pt idx="566">
                  <c:v>0.22158960000000016</c:v>
                </c:pt>
                <c:pt idx="567">
                  <c:v>0.22158960000000016</c:v>
                </c:pt>
                <c:pt idx="568">
                  <c:v>0.22158960000000016</c:v>
                </c:pt>
                <c:pt idx="569">
                  <c:v>0.22158960000000016</c:v>
                </c:pt>
                <c:pt idx="570">
                  <c:v>0.22158960000000016</c:v>
                </c:pt>
                <c:pt idx="571">
                  <c:v>0.22158960000000016</c:v>
                </c:pt>
                <c:pt idx="572">
                  <c:v>0.22158960000000016</c:v>
                </c:pt>
                <c:pt idx="573">
                  <c:v>0.22158960000000016</c:v>
                </c:pt>
                <c:pt idx="574">
                  <c:v>0.22158960000000016</c:v>
                </c:pt>
                <c:pt idx="575">
                  <c:v>0.22158960000000016</c:v>
                </c:pt>
                <c:pt idx="576">
                  <c:v>0.22158960000000016</c:v>
                </c:pt>
                <c:pt idx="577">
                  <c:v>0.22158960000000016</c:v>
                </c:pt>
                <c:pt idx="578">
                  <c:v>0.22158960000000016</c:v>
                </c:pt>
                <c:pt idx="579">
                  <c:v>0.22158960000000016</c:v>
                </c:pt>
                <c:pt idx="580">
                  <c:v>0.22158960000000016</c:v>
                </c:pt>
                <c:pt idx="581">
                  <c:v>0.22158960000000016</c:v>
                </c:pt>
                <c:pt idx="582">
                  <c:v>0.22158960000000016</c:v>
                </c:pt>
                <c:pt idx="583">
                  <c:v>0.22158960000000016</c:v>
                </c:pt>
                <c:pt idx="584">
                  <c:v>0.22158960000000016</c:v>
                </c:pt>
                <c:pt idx="585">
                  <c:v>0.22158960000000016</c:v>
                </c:pt>
                <c:pt idx="586">
                  <c:v>0.22158960000000016</c:v>
                </c:pt>
                <c:pt idx="587">
                  <c:v>0.22158960000000016</c:v>
                </c:pt>
                <c:pt idx="588">
                  <c:v>0.22158960000000016</c:v>
                </c:pt>
                <c:pt idx="589">
                  <c:v>0.22158960000000016</c:v>
                </c:pt>
                <c:pt idx="590">
                  <c:v>0.22158960000000016</c:v>
                </c:pt>
                <c:pt idx="591">
                  <c:v>0.22158960000000016</c:v>
                </c:pt>
                <c:pt idx="592">
                  <c:v>0.22158960000000016</c:v>
                </c:pt>
                <c:pt idx="593">
                  <c:v>0.22158960000000016</c:v>
                </c:pt>
                <c:pt idx="594">
                  <c:v>0.22158960000000016</c:v>
                </c:pt>
                <c:pt idx="595">
                  <c:v>0.22158960000000016</c:v>
                </c:pt>
                <c:pt idx="596">
                  <c:v>0.22158960000000016</c:v>
                </c:pt>
                <c:pt idx="597">
                  <c:v>0.22158960000000016</c:v>
                </c:pt>
                <c:pt idx="598">
                  <c:v>0.22158960000000016</c:v>
                </c:pt>
                <c:pt idx="599">
                  <c:v>0.22158960000000016</c:v>
                </c:pt>
                <c:pt idx="600">
                  <c:v>0.22158960000000016</c:v>
                </c:pt>
                <c:pt idx="601">
                  <c:v>0.22158960000000016</c:v>
                </c:pt>
                <c:pt idx="602">
                  <c:v>0.22158960000000016</c:v>
                </c:pt>
                <c:pt idx="603">
                  <c:v>0.22158960000000016</c:v>
                </c:pt>
                <c:pt idx="604">
                  <c:v>0.22158960000000016</c:v>
                </c:pt>
                <c:pt idx="605">
                  <c:v>0.22158960000000016</c:v>
                </c:pt>
                <c:pt idx="606">
                  <c:v>0.22158960000000016</c:v>
                </c:pt>
                <c:pt idx="607">
                  <c:v>0.22158960000000016</c:v>
                </c:pt>
                <c:pt idx="608">
                  <c:v>0.22158960000000016</c:v>
                </c:pt>
                <c:pt idx="609">
                  <c:v>0.22158960000000016</c:v>
                </c:pt>
                <c:pt idx="610">
                  <c:v>0.22158960000000016</c:v>
                </c:pt>
                <c:pt idx="611">
                  <c:v>0.22158960000000016</c:v>
                </c:pt>
                <c:pt idx="612">
                  <c:v>0.22158960000000016</c:v>
                </c:pt>
                <c:pt idx="613">
                  <c:v>0.22158960000000016</c:v>
                </c:pt>
                <c:pt idx="614">
                  <c:v>0.22158960000000016</c:v>
                </c:pt>
                <c:pt idx="615">
                  <c:v>0.22158960000000016</c:v>
                </c:pt>
                <c:pt idx="616">
                  <c:v>0.22158960000000016</c:v>
                </c:pt>
                <c:pt idx="617">
                  <c:v>0.22158960000000016</c:v>
                </c:pt>
                <c:pt idx="618">
                  <c:v>0.22158960000000016</c:v>
                </c:pt>
                <c:pt idx="619">
                  <c:v>0.22158960000000016</c:v>
                </c:pt>
                <c:pt idx="620">
                  <c:v>0.22158960000000016</c:v>
                </c:pt>
                <c:pt idx="621">
                  <c:v>0.22158960000000016</c:v>
                </c:pt>
                <c:pt idx="622">
                  <c:v>0.22158960000000016</c:v>
                </c:pt>
                <c:pt idx="623">
                  <c:v>0.22158960000000016</c:v>
                </c:pt>
                <c:pt idx="624">
                  <c:v>0.22158960000000016</c:v>
                </c:pt>
                <c:pt idx="625">
                  <c:v>0.22158960000000016</c:v>
                </c:pt>
                <c:pt idx="626">
                  <c:v>0.22158960000000016</c:v>
                </c:pt>
                <c:pt idx="627">
                  <c:v>0.22158960000000016</c:v>
                </c:pt>
                <c:pt idx="628">
                  <c:v>0.22158960000000016</c:v>
                </c:pt>
                <c:pt idx="629">
                  <c:v>0.22158960000000016</c:v>
                </c:pt>
                <c:pt idx="630">
                  <c:v>0.22158960000000016</c:v>
                </c:pt>
                <c:pt idx="631">
                  <c:v>0.22158960000000016</c:v>
                </c:pt>
                <c:pt idx="632">
                  <c:v>0.22158960000000016</c:v>
                </c:pt>
                <c:pt idx="633">
                  <c:v>0.22158960000000016</c:v>
                </c:pt>
                <c:pt idx="634">
                  <c:v>0.22158960000000016</c:v>
                </c:pt>
                <c:pt idx="635">
                  <c:v>0.22158960000000016</c:v>
                </c:pt>
                <c:pt idx="636">
                  <c:v>0.22158960000000016</c:v>
                </c:pt>
                <c:pt idx="637">
                  <c:v>0.22158960000000016</c:v>
                </c:pt>
                <c:pt idx="638">
                  <c:v>0.22158960000000016</c:v>
                </c:pt>
                <c:pt idx="639">
                  <c:v>0.22158960000000016</c:v>
                </c:pt>
                <c:pt idx="640">
                  <c:v>0.22158960000000016</c:v>
                </c:pt>
                <c:pt idx="641">
                  <c:v>0.22158960000000016</c:v>
                </c:pt>
                <c:pt idx="642">
                  <c:v>0.22158960000000016</c:v>
                </c:pt>
                <c:pt idx="643">
                  <c:v>0.22158960000000016</c:v>
                </c:pt>
                <c:pt idx="644">
                  <c:v>0.22158960000000016</c:v>
                </c:pt>
                <c:pt idx="645">
                  <c:v>0.22158960000000016</c:v>
                </c:pt>
                <c:pt idx="646">
                  <c:v>0.22158960000000016</c:v>
                </c:pt>
                <c:pt idx="647">
                  <c:v>0.22158960000000016</c:v>
                </c:pt>
                <c:pt idx="648">
                  <c:v>0.22158960000000016</c:v>
                </c:pt>
                <c:pt idx="649">
                  <c:v>0.22158960000000016</c:v>
                </c:pt>
                <c:pt idx="650">
                  <c:v>0.22158960000000016</c:v>
                </c:pt>
                <c:pt idx="651">
                  <c:v>0.22158960000000016</c:v>
                </c:pt>
                <c:pt idx="652">
                  <c:v>0.22158960000000016</c:v>
                </c:pt>
                <c:pt idx="653">
                  <c:v>0.22158960000000016</c:v>
                </c:pt>
                <c:pt idx="654">
                  <c:v>0.22158960000000016</c:v>
                </c:pt>
                <c:pt idx="655">
                  <c:v>0.22158960000000016</c:v>
                </c:pt>
                <c:pt idx="656">
                  <c:v>0.22158960000000016</c:v>
                </c:pt>
                <c:pt idx="657">
                  <c:v>0.22158960000000016</c:v>
                </c:pt>
                <c:pt idx="658">
                  <c:v>0.22158960000000016</c:v>
                </c:pt>
                <c:pt idx="659">
                  <c:v>0.22158960000000016</c:v>
                </c:pt>
                <c:pt idx="660">
                  <c:v>0.22158960000000016</c:v>
                </c:pt>
                <c:pt idx="661">
                  <c:v>0.22158960000000016</c:v>
                </c:pt>
                <c:pt idx="662">
                  <c:v>0.22158960000000016</c:v>
                </c:pt>
                <c:pt idx="663">
                  <c:v>0.22158960000000016</c:v>
                </c:pt>
                <c:pt idx="664">
                  <c:v>0.22158960000000016</c:v>
                </c:pt>
                <c:pt idx="665">
                  <c:v>0.22158960000000016</c:v>
                </c:pt>
                <c:pt idx="666">
                  <c:v>0.22158960000000016</c:v>
                </c:pt>
                <c:pt idx="667">
                  <c:v>0.22158960000000016</c:v>
                </c:pt>
                <c:pt idx="668">
                  <c:v>0.22158960000000016</c:v>
                </c:pt>
                <c:pt idx="669">
                  <c:v>0.22158960000000016</c:v>
                </c:pt>
                <c:pt idx="670">
                  <c:v>0.22158960000000016</c:v>
                </c:pt>
                <c:pt idx="671">
                  <c:v>0.22158960000000016</c:v>
                </c:pt>
                <c:pt idx="672">
                  <c:v>0.22158960000000016</c:v>
                </c:pt>
                <c:pt idx="673">
                  <c:v>0.22158960000000016</c:v>
                </c:pt>
                <c:pt idx="674">
                  <c:v>0.22158960000000016</c:v>
                </c:pt>
                <c:pt idx="675">
                  <c:v>0.22158960000000016</c:v>
                </c:pt>
                <c:pt idx="676">
                  <c:v>0.22158960000000016</c:v>
                </c:pt>
                <c:pt idx="677">
                  <c:v>0.22158960000000016</c:v>
                </c:pt>
                <c:pt idx="678">
                  <c:v>0.22158960000000016</c:v>
                </c:pt>
                <c:pt idx="679">
                  <c:v>0.22158960000000016</c:v>
                </c:pt>
                <c:pt idx="680">
                  <c:v>0.22158960000000016</c:v>
                </c:pt>
                <c:pt idx="681">
                  <c:v>0.22158960000000016</c:v>
                </c:pt>
                <c:pt idx="682">
                  <c:v>0.22158960000000016</c:v>
                </c:pt>
                <c:pt idx="683">
                  <c:v>0.22158960000000016</c:v>
                </c:pt>
                <c:pt idx="684">
                  <c:v>0.22158960000000016</c:v>
                </c:pt>
                <c:pt idx="685">
                  <c:v>0.22158960000000016</c:v>
                </c:pt>
                <c:pt idx="686">
                  <c:v>0.22158960000000016</c:v>
                </c:pt>
                <c:pt idx="687">
                  <c:v>0.22158960000000016</c:v>
                </c:pt>
                <c:pt idx="688">
                  <c:v>0.22158960000000016</c:v>
                </c:pt>
                <c:pt idx="689">
                  <c:v>0.22158960000000016</c:v>
                </c:pt>
                <c:pt idx="690">
                  <c:v>0.22158960000000016</c:v>
                </c:pt>
                <c:pt idx="691">
                  <c:v>0.22158960000000016</c:v>
                </c:pt>
                <c:pt idx="692">
                  <c:v>0.22158960000000016</c:v>
                </c:pt>
                <c:pt idx="693">
                  <c:v>0.22158960000000016</c:v>
                </c:pt>
                <c:pt idx="694">
                  <c:v>0.22158960000000016</c:v>
                </c:pt>
                <c:pt idx="695">
                  <c:v>0.22158960000000016</c:v>
                </c:pt>
                <c:pt idx="696">
                  <c:v>0.22158960000000016</c:v>
                </c:pt>
                <c:pt idx="697">
                  <c:v>0.22158960000000016</c:v>
                </c:pt>
                <c:pt idx="698">
                  <c:v>0.22158960000000016</c:v>
                </c:pt>
                <c:pt idx="699">
                  <c:v>0.22158960000000016</c:v>
                </c:pt>
                <c:pt idx="700">
                  <c:v>0.22158960000000016</c:v>
                </c:pt>
                <c:pt idx="701">
                  <c:v>0.22158960000000016</c:v>
                </c:pt>
                <c:pt idx="702">
                  <c:v>0.22158960000000016</c:v>
                </c:pt>
                <c:pt idx="703">
                  <c:v>0.22158960000000016</c:v>
                </c:pt>
                <c:pt idx="704">
                  <c:v>0.22158960000000016</c:v>
                </c:pt>
                <c:pt idx="705">
                  <c:v>0.22158960000000016</c:v>
                </c:pt>
                <c:pt idx="706">
                  <c:v>0.22158960000000016</c:v>
                </c:pt>
                <c:pt idx="707">
                  <c:v>0.22158960000000016</c:v>
                </c:pt>
                <c:pt idx="708">
                  <c:v>0.22158960000000016</c:v>
                </c:pt>
                <c:pt idx="709">
                  <c:v>0.22158960000000016</c:v>
                </c:pt>
                <c:pt idx="710">
                  <c:v>0.22158960000000016</c:v>
                </c:pt>
                <c:pt idx="711">
                  <c:v>0.22158960000000016</c:v>
                </c:pt>
                <c:pt idx="712">
                  <c:v>0.22158960000000016</c:v>
                </c:pt>
                <c:pt idx="713">
                  <c:v>0.22158960000000016</c:v>
                </c:pt>
                <c:pt idx="714">
                  <c:v>0.22158960000000016</c:v>
                </c:pt>
                <c:pt idx="715">
                  <c:v>0.22158960000000016</c:v>
                </c:pt>
                <c:pt idx="716">
                  <c:v>0.22158960000000016</c:v>
                </c:pt>
                <c:pt idx="717">
                  <c:v>0.22158960000000016</c:v>
                </c:pt>
                <c:pt idx="718">
                  <c:v>0.22158960000000016</c:v>
                </c:pt>
                <c:pt idx="719">
                  <c:v>0.22158960000000016</c:v>
                </c:pt>
                <c:pt idx="720">
                  <c:v>0.22158960000000016</c:v>
                </c:pt>
                <c:pt idx="721">
                  <c:v>0.22158960000000016</c:v>
                </c:pt>
                <c:pt idx="722">
                  <c:v>0.22158960000000016</c:v>
                </c:pt>
                <c:pt idx="723">
                  <c:v>0.22158960000000016</c:v>
                </c:pt>
                <c:pt idx="724">
                  <c:v>0.22158960000000016</c:v>
                </c:pt>
                <c:pt idx="725">
                  <c:v>0.22158960000000016</c:v>
                </c:pt>
                <c:pt idx="726">
                  <c:v>0.22158960000000016</c:v>
                </c:pt>
                <c:pt idx="727">
                  <c:v>0.22158960000000016</c:v>
                </c:pt>
                <c:pt idx="728">
                  <c:v>0.22158960000000016</c:v>
                </c:pt>
                <c:pt idx="729">
                  <c:v>0.22158960000000016</c:v>
                </c:pt>
                <c:pt idx="730">
                  <c:v>0.22158960000000016</c:v>
                </c:pt>
                <c:pt idx="731">
                  <c:v>0.22158960000000016</c:v>
                </c:pt>
              </c:numCache>
            </c:numRef>
          </c:xVal>
          <c:yVal>
            <c:numRef>
              <c:f>'Calculated Data'!$J$777:$J$1508</c:f>
              <c:numCache>
                <c:formatCode>General</c:formatCode>
                <c:ptCount val="732"/>
                <c:pt idx="0">
                  <c:v>-2.7312000000000007</c:v>
                </c:pt>
                <c:pt idx="1">
                  <c:v>-2.7312000000000007</c:v>
                </c:pt>
                <c:pt idx="2">
                  <c:v>-2.7312000000000007</c:v>
                </c:pt>
                <c:pt idx="3">
                  <c:v>-2.7312000000000007</c:v>
                </c:pt>
                <c:pt idx="4">
                  <c:v>-2.7312000000000007</c:v>
                </c:pt>
                <c:pt idx="5">
                  <c:v>-2.7312000000000007</c:v>
                </c:pt>
                <c:pt idx="6">
                  <c:v>-2.7312000000000007</c:v>
                </c:pt>
                <c:pt idx="7">
                  <c:v>-2.7312000000000007</c:v>
                </c:pt>
                <c:pt idx="8">
                  <c:v>-2.7312000000000007</c:v>
                </c:pt>
                <c:pt idx="9">
                  <c:v>-2.7312000000000007</c:v>
                </c:pt>
                <c:pt idx="10">
                  <c:v>-2.7312000000000007</c:v>
                </c:pt>
                <c:pt idx="11">
                  <c:v>-2.7312000000000007</c:v>
                </c:pt>
                <c:pt idx="12">
                  <c:v>-2.7312000000000007</c:v>
                </c:pt>
                <c:pt idx="13">
                  <c:v>-2.7312000000000007</c:v>
                </c:pt>
                <c:pt idx="14">
                  <c:v>-2.7312000000000007</c:v>
                </c:pt>
                <c:pt idx="15">
                  <c:v>-2.7312000000000007</c:v>
                </c:pt>
                <c:pt idx="16">
                  <c:v>-2.7312000000000007</c:v>
                </c:pt>
                <c:pt idx="17">
                  <c:v>-2.7312000000000007</c:v>
                </c:pt>
                <c:pt idx="18">
                  <c:v>-2.7312000000000007</c:v>
                </c:pt>
                <c:pt idx="19">
                  <c:v>-2.7312000000000007</c:v>
                </c:pt>
                <c:pt idx="20">
                  <c:v>-2.7312000000000007</c:v>
                </c:pt>
                <c:pt idx="21">
                  <c:v>-2.7312000000000007</c:v>
                </c:pt>
                <c:pt idx="22">
                  <c:v>-2.7312000000000007</c:v>
                </c:pt>
                <c:pt idx="23">
                  <c:v>-2.7312000000000007</c:v>
                </c:pt>
                <c:pt idx="24">
                  <c:v>-2.7312000000000007</c:v>
                </c:pt>
                <c:pt idx="25">
                  <c:v>-2.7312000000000007</c:v>
                </c:pt>
                <c:pt idx="26">
                  <c:v>-2.7312000000000007</c:v>
                </c:pt>
                <c:pt idx="27">
                  <c:v>-2.7312000000000007</c:v>
                </c:pt>
                <c:pt idx="28">
                  <c:v>-2.7312000000000007</c:v>
                </c:pt>
                <c:pt idx="29">
                  <c:v>-2.7312000000000007</c:v>
                </c:pt>
                <c:pt idx="30">
                  <c:v>-2.7312000000000007</c:v>
                </c:pt>
                <c:pt idx="31">
                  <c:v>-2.7312000000000007</c:v>
                </c:pt>
                <c:pt idx="32">
                  <c:v>-2.7312000000000007</c:v>
                </c:pt>
                <c:pt idx="33">
                  <c:v>-2.7312000000000007</c:v>
                </c:pt>
                <c:pt idx="34">
                  <c:v>-2.7312000000000007</c:v>
                </c:pt>
                <c:pt idx="35">
                  <c:v>-2.7312000000000007</c:v>
                </c:pt>
                <c:pt idx="36">
                  <c:v>-1.1664000000000101</c:v>
                </c:pt>
                <c:pt idx="37">
                  <c:v>-2.7312000000000007</c:v>
                </c:pt>
                <c:pt idx="38">
                  <c:v>-2.7312000000000007</c:v>
                </c:pt>
                <c:pt idx="39">
                  <c:v>-1.1664000000000101</c:v>
                </c:pt>
                <c:pt idx="40">
                  <c:v>-1.1664000000000101</c:v>
                </c:pt>
                <c:pt idx="41">
                  <c:v>-2.7312000000000007</c:v>
                </c:pt>
                <c:pt idx="42">
                  <c:v>-2.7312000000000007</c:v>
                </c:pt>
                <c:pt idx="43">
                  <c:v>-2.7312000000000007</c:v>
                </c:pt>
                <c:pt idx="44">
                  <c:v>-2.7312000000000007</c:v>
                </c:pt>
                <c:pt idx="45">
                  <c:v>-2.7312000000000007</c:v>
                </c:pt>
                <c:pt idx="46">
                  <c:v>-2.7312000000000007</c:v>
                </c:pt>
                <c:pt idx="47">
                  <c:v>-2.7312000000000007</c:v>
                </c:pt>
                <c:pt idx="48">
                  <c:v>-1.1664000000000101</c:v>
                </c:pt>
                <c:pt idx="49">
                  <c:v>-2.7312000000000007</c:v>
                </c:pt>
                <c:pt idx="50">
                  <c:v>-2.7312000000000007</c:v>
                </c:pt>
                <c:pt idx="51">
                  <c:v>-2.7312000000000007</c:v>
                </c:pt>
                <c:pt idx="52">
                  <c:v>-2.7312000000000007</c:v>
                </c:pt>
                <c:pt idx="53">
                  <c:v>-2.7312000000000007</c:v>
                </c:pt>
                <c:pt idx="54">
                  <c:v>-2.7312000000000007</c:v>
                </c:pt>
                <c:pt idx="55">
                  <c:v>-2.7312000000000007</c:v>
                </c:pt>
                <c:pt idx="56">
                  <c:v>-2.7312000000000007</c:v>
                </c:pt>
                <c:pt idx="57">
                  <c:v>-2.7312000000000007</c:v>
                </c:pt>
                <c:pt idx="58">
                  <c:v>-2.7312000000000007</c:v>
                </c:pt>
                <c:pt idx="59">
                  <c:v>-2.7312000000000007</c:v>
                </c:pt>
                <c:pt idx="60">
                  <c:v>-2.7312000000000007</c:v>
                </c:pt>
                <c:pt idx="61">
                  <c:v>-2.7312000000000007</c:v>
                </c:pt>
                <c:pt idx="62">
                  <c:v>-2.7312000000000007</c:v>
                </c:pt>
                <c:pt idx="63">
                  <c:v>-2.7312000000000007</c:v>
                </c:pt>
                <c:pt idx="64">
                  <c:v>-2.7312000000000007</c:v>
                </c:pt>
                <c:pt idx="65">
                  <c:v>-2.7312000000000007</c:v>
                </c:pt>
                <c:pt idx="66">
                  <c:v>-2.7312000000000007</c:v>
                </c:pt>
                <c:pt idx="67">
                  <c:v>-2.7312000000000007</c:v>
                </c:pt>
                <c:pt idx="68">
                  <c:v>-2.7312000000000007</c:v>
                </c:pt>
                <c:pt idx="69">
                  <c:v>-2.7312000000000007</c:v>
                </c:pt>
                <c:pt idx="70">
                  <c:v>-2.7312000000000007</c:v>
                </c:pt>
                <c:pt idx="71">
                  <c:v>-2.7312000000000007</c:v>
                </c:pt>
                <c:pt idx="72">
                  <c:v>-2.7312000000000007</c:v>
                </c:pt>
                <c:pt idx="73">
                  <c:v>-2.7312000000000007</c:v>
                </c:pt>
                <c:pt idx="74">
                  <c:v>-2.7312000000000007</c:v>
                </c:pt>
                <c:pt idx="75">
                  <c:v>-2.7312000000000007</c:v>
                </c:pt>
                <c:pt idx="76">
                  <c:v>-2.7312000000000007</c:v>
                </c:pt>
                <c:pt idx="77">
                  <c:v>-2.7312000000000007</c:v>
                </c:pt>
                <c:pt idx="78">
                  <c:v>-2.7312000000000007</c:v>
                </c:pt>
                <c:pt idx="79">
                  <c:v>-2.7312000000000007</c:v>
                </c:pt>
                <c:pt idx="80">
                  <c:v>-2.7312000000000007</c:v>
                </c:pt>
                <c:pt idx="81">
                  <c:v>-2.7312000000000007</c:v>
                </c:pt>
                <c:pt idx="82">
                  <c:v>-2.7312000000000007</c:v>
                </c:pt>
                <c:pt idx="83">
                  <c:v>-2.7312000000000007</c:v>
                </c:pt>
                <c:pt idx="84">
                  <c:v>-2.7312000000000007</c:v>
                </c:pt>
                <c:pt idx="85">
                  <c:v>-2.7312000000000007</c:v>
                </c:pt>
                <c:pt idx="86">
                  <c:v>-2.7312000000000007</c:v>
                </c:pt>
                <c:pt idx="87">
                  <c:v>-2.7312000000000007</c:v>
                </c:pt>
                <c:pt idx="88">
                  <c:v>-2.7312000000000007</c:v>
                </c:pt>
                <c:pt idx="89">
                  <c:v>-2.7312000000000007</c:v>
                </c:pt>
                <c:pt idx="90">
                  <c:v>-2.7312000000000007</c:v>
                </c:pt>
                <c:pt idx="91">
                  <c:v>-2.7312000000000007</c:v>
                </c:pt>
                <c:pt idx="92">
                  <c:v>-4.2959999999999905</c:v>
                </c:pt>
                <c:pt idx="93">
                  <c:v>-2.7312000000000007</c:v>
                </c:pt>
                <c:pt idx="94">
                  <c:v>-2.7312000000000007</c:v>
                </c:pt>
                <c:pt idx="95">
                  <c:v>-4.2959999999999905</c:v>
                </c:pt>
                <c:pt idx="96">
                  <c:v>-4.2959999999999905</c:v>
                </c:pt>
                <c:pt idx="97">
                  <c:v>-4.2959999999999905</c:v>
                </c:pt>
                <c:pt idx="98">
                  <c:v>-4.2959999999999905</c:v>
                </c:pt>
                <c:pt idx="99">
                  <c:v>-4.2959999999999905</c:v>
                </c:pt>
                <c:pt idx="100">
                  <c:v>-4.2959999999999905</c:v>
                </c:pt>
                <c:pt idx="101">
                  <c:v>-4.2959999999999905</c:v>
                </c:pt>
                <c:pt idx="102">
                  <c:v>-4.2959999999999905</c:v>
                </c:pt>
                <c:pt idx="103">
                  <c:v>-4.2959999999999905</c:v>
                </c:pt>
                <c:pt idx="104">
                  <c:v>-4.2959999999999905</c:v>
                </c:pt>
                <c:pt idx="105">
                  <c:v>-4.2959999999999905</c:v>
                </c:pt>
                <c:pt idx="106">
                  <c:v>-4.2959999999999905</c:v>
                </c:pt>
                <c:pt idx="107">
                  <c:v>-4.2959999999999905</c:v>
                </c:pt>
                <c:pt idx="108">
                  <c:v>-4.2959999999999905</c:v>
                </c:pt>
                <c:pt idx="109">
                  <c:v>-4.2959999999999905</c:v>
                </c:pt>
                <c:pt idx="110">
                  <c:v>-4.2959999999999905</c:v>
                </c:pt>
                <c:pt idx="111">
                  <c:v>-5.8607999999999825</c:v>
                </c:pt>
                <c:pt idx="112">
                  <c:v>-5.8607999999999825</c:v>
                </c:pt>
                <c:pt idx="113">
                  <c:v>-5.8607999999999825</c:v>
                </c:pt>
                <c:pt idx="114">
                  <c:v>-5.8607999999999825</c:v>
                </c:pt>
                <c:pt idx="115">
                  <c:v>-5.8607999999999825</c:v>
                </c:pt>
                <c:pt idx="116">
                  <c:v>-5.8607999999999825</c:v>
                </c:pt>
                <c:pt idx="117">
                  <c:v>-5.8607999999999825</c:v>
                </c:pt>
                <c:pt idx="118">
                  <c:v>-7.4255999999999744</c:v>
                </c:pt>
                <c:pt idx="119">
                  <c:v>-5.8607999999999825</c:v>
                </c:pt>
                <c:pt idx="120">
                  <c:v>-7.4255999999999744</c:v>
                </c:pt>
                <c:pt idx="121">
                  <c:v>-7.4255999999999744</c:v>
                </c:pt>
                <c:pt idx="122">
                  <c:v>-7.4255999999999744</c:v>
                </c:pt>
                <c:pt idx="123">
                  <c:v>-7.4255999999999744</c:v>
                </c:pt>
                <c:pt idx="124">
                  <c:v>-7.4255999999999744</c:v>
                </c:pt>
                <c:pt idx="125">
                  <c:v>-7.4255999999999744</c:v>
                </c:pt>
                <c:pt idx="126">
                  <c:v>-7.4255999999999744</c:v>
                </c:pt>
                <c:pt idx="127">
                  <c:v>-7.4255999999999744</c:v>
                </c:pt>
                <c:pt idx="128">
                  <c:v>-7.4255999999999744</c:v>
                </c:pt>
                <c:pt idx="129">
                  <c:v>-7.4255999999999744</c:v>
                </c:pt>
                <c:pt idx="130">
                  <c:v>-7.4255999999999744</c:v>
                </c:pt>
                <c:pt idx="131">
                  <c:v>-7.4255999999999744</c:v>
                </c:pt>
                <c:pt idx="132">
                  <c:v>-8.9904000000000224</c:v>
                </c:pt>
                <c:pt idx="133">
                  <c:v>-8.9904000000000224</c:v>
                </c:pt>
                <c:pt idx="134">
                  <c:v>-8.9904000000000224</c:v>
                </c:pt>
                <c:pt idx="135">
                  <c:v>-8.9904000000000224</c:v>
                </c:pt>
                <c:pt idx="136">
                  <c:v>-8.9904000000000224</c:v>
                </c:pt>
                <c:pt idx="137">
                  <c:v>-8.9904000000000224</c:v>
                </c:pt>
                <c:pt idx="138">
                  <c:v>-8.9904000000000224</c:v>
                </c:pt>
                <c:pt idx="139">
                  <c:v>-8.9904000000000224</c:v>
                </c:pt>
                <c:pt idx="140">
                  <c:v>-8.9904000000000224</c:v>
                </c:pt>
                <c:pt idx="141">
                  <c:v>-8.9904000000000224</c:v>
                </c:pt>
                <c:pt idx="142">
                  <c:v>-8.9904000000000224</c:v>
                </c:pt>
                <c:pt idx="143">
                  <c:v>-8.9904000000000224</c:v>
                </c:pt>
                <c:pt idx="144">
                  <c:v>-8.9904000000000224</c:v>
                </c:pt>
                <c:pt idx="145">
                  <c:v>-8.9904000000000224</c:v>
                </c:pt>
                <c:pt idx="146">
                  <c:v>-8.9904000000000224</c:v>
                </c:pt>
                <c:pt idx="147">
                  <c:v>-8.9904000000000224</c:v>
                </c:pt>
                <c:pt idx="148">
                  <c:v>-8.9904000000000224</c:v>
                </c:pt>
                <c:pt idx="149">
                  <c:v>-8.9904000000000224</c:v>
                </c:pt>
                <c:pt idx="150">
                  <c:v>-8.9904000000000224</c:v>
                </c:pt>
                <c:pt idx="151">
                  <c:v>-10.555200000000022</c:v>
                </c:pt>
                <c:pt idx="152">
                  <c:v>-10.555200000000022</c:v>
                </c:pt>
                <c:pt idx="153">
                  <c:v>-10.555200000000022</c:v>
                </c:pt>
                <c:pt idx="154">
                  <c:v>-10.555200000000022</c:v>
                </c:pt>
                <c:pt idx="155">
                  <c:v>-12.120000000000005</c:v>
                </c:pt>
                <c:pt idx="156">
                  <c:v>-12.120000000000005</c:v>
                </c:pt>
                <c:pt idx="157">
                  <c:v>-12.120000000000005</c:v>
                </c:pt>
                <c:pt idx="158">
                  <c:v>-12.120000000000005</c:v>
                </c:pt>
                <c:pt idx="159">
                  <c:v>-12.120000000000005</c:v>
                </c:pt>
                <c:pt idx="160">
                  <c:v>-12.120000000000005</c:v>
                </c:pt>
                <c:pt idx="161">
                  <c:v>-12.120000000000005</c:v>
                </c:pt>
                <c:pt idx="162">
                  <c:v>-12.120000000000005</c:v>
                </c:pt>
                <c:pt idx="163">
                  <c:v>-12.120000000000005</c:v>
                </c:pt>
                <c:pt idx="164">
                  <c:v>-12.120000000000005</c:v>
                </c:pt>
                <c:pt idx="165">
                  <c:v>-12.120000000000005</c:v>
                </c:pt>
                <c:pt idx="166">
                  <c:v>-12.120000000000005</c:v>
                </c:pt>
                <c:pt idx="167">
                  <c:v>-12.120000000000005</c:v>
                </c:pt>
                <c:pt idx="168">
                  <c:v>-12.120000000000005</c:v>
                </c:pt>
                <c:pt idx="169">
                  <c:v>-12.120000000000005</c:v>
                </c:pt>
                <c:pt idx="170">
                  <c:v>-12.120000000000005</c:v>
                </c:pt>
                <c:pt idx="171">
                  <c:v>-12.120000000000005</c:v>
                </c:pt>
                <c:pt idx="172">
                  <c:v>-12.120000000000005</c:v>
                </c:pt>
                <c:pt idx="173">
                  <c:v>-12.120000000000005</c:v>
                </c:pt>
                <c:pt idx="174">
                  <c:v>-13.684800000000001</c:v>
                </c:pt>
                <c:pt idx="175">
                  <c:v>-13.684800000000001</c:v>
                </c:pt>
                <c:pt idx="176">
                  <c:v>-13.684800000000001</c:v>
                </c:pt>
                <c:pt idx="177">
                  <c:v>-13.684800000000001</c:v>
                </c:pt>
                <c:pt idx="178">
                  <c:v>-13.684800000000001</c:v>
                </c:pt>
                <c:pt idx="179">
                  <c:v>-13.684800000000001</c:v>
                </c:pt>
                <c:pt idx="180">
                  <c:v>-13.684800000000001</c:v>
                </c:pt>
                <c:pt idx="181">
                  <c:v>-13.684800000000001</c:v>
                </c:pt>
                <c:pt idx="182">
                  <c:v>-13.684800000000001</c:v>
                </c:pt>
                <c:pt idx="183">
                  <c:v>-13.684800000000001</c:v>
                </c:pt>
                <c:pt idx="184">
                  <c:v>-13.684800000000001</c:v>
                </c:pt>
                <c:pt idx="185">
                  <c:v>-13.684800000000001</c:v>
                </c:pt>
                <c:pt idx="186">
                  <c:v>-13.684800000000001</c:v>
                </c:pt>
                <c:pt idx="187">
                  <c:v>-13.684800000000001</c:v>
                </c:pt>
                <c:pt idx="188">
                  <c:v>-13.684800000000001</c:v>
                </c:pt>
                <c:pt idx="189">
                  <c:v>-13.684800000000001</c:v>
                </c:pt>
                <c:pt idx="190">
                  <c:v>-13.684800000000001</c:v>
                </c:pt>
                <c:pt idx="191">
                  <c:v>-13.684800000000001</c:v>
                </c:pt>
                <c:pt idx="192">
                  <c:v>-13.684800000000001</c:v>
                </c:pt>
                <c:pt idx="193">
                  <c:v>-13.684800000000001</c:v>
                </c:pt>
                <c:pt idx="194">
                  <c:v>-13.684800000000001</c:v>
                </c:pt>
                <c:pt idx="195">
                  <c:v>-13.684800000000001</c:v>
                </c:pt>
                <c:pt idx="196">
                  <c:v>-13.684800000000001</c:v>
                </c:pt>
                <c:pt idx="197">
                  <c:v>-13.684800000000001</c:v>
                </c:pt>
                <c:pt idx="198">
                  <c:v>-13.684800000000001</c:v>
                </c:pt>
                <c:pt idx="199">
                  <c:v>-13.684800000000001</c:v>
                </c:pt>
                <c:pt idx="200">
                  <c:v>-13.684800000000001</c:v>
                </c:pt>
                <c:pt idx="201">
                  <c:v>-13.684800000000001</c:v>
                </c:pt>
                <c:pt idx="202">
                  <c:v>-13.684800000000001</c:v>
                </c:pt>
                <c:pt idx="203">
                  <c:v>-13.684800000000001</c:v>
                </c:pt>
                <c:pt idx="204">
                  <c:v>-13.684800000000001</c:v>
                </c:pt>
                <c:pt idx="205">
                  <c:v>-13.684800000000001</c:v>
                </c:pt>
                <c:pt idx="206">
                  <c:v>-13.684800000000001</c:v>
                </c:pt>
                <c:pt idx="207">
                  <c:v>-13.684800000000001</c:v>
                </c:pt>
                <c:pt idx="208">
                  <c:v>-13.684800000000001</c:v>
                </c:pt>
                <c:pt idx="209">
                  <c:v>-13.684800000000001</c:v>
                </c:pt>
                <c:pt idx="210">
                  <c:v>-13.684800000000001</c:v>
                </c:pt>
                <c:pt idx="211">
                  <c:v>-13.684800000000001</c:v>
                </c:pt>
                <c:pt idx="212">
                  <c:v>-13.684800000000001</c:v>
                </c:pt>
                <c:pt idx="213">
                  <c:v>-13.684800000000001</c:v>
                </c:pt>
                <c:pt idx="214">
                  <c:v>-13.684800000000001</c:v>
                </c:pt>
                <c:pt idx="215">
                  <c:v>-13.684800000000001</c:v>
                </c:pt>
                <c:pt idx="216">
                  <c:v>-13.684800000000001</c:v>
                </c:pt>
                <c:pt idx="217">
                  <c:v>-13.684800000000001</c:v>
                </c:pt>
                <c:pt idx="218">
                  <c:v>-13.684800000000001</c:v>
                </c:pt>
                <c:pt idx="219">
                  <c:v>-13.684800000000001</c:v>
                </c:pt>
                <c:pt idx="220">
                  <c:v>-13.684800000000001</c:v>
                </c:pt>
                <c:pt idx="221">
                  <c:v>-13.684800000000001</c:v>
                </c:pt>
                <c:pt idx="222">
                  <c:v>-13.684800000000001</c:v>
                </c:pt>
                <c:pt idx="223">
                  <c:v>-13.684800000000001</c:v>
                </c:pt>
                <c:pt idx="224">
                  <c:v>-13.684800000000001</c:v>
                </c:pt>
                <c:pt idx="225">
                  <c:v>-13.684800000000001</c:v>
                </c:pt>
                <c:pt idx="226">
                  <c:v>-13.684800000000001</c:v>
                </c:pt>
                <c:pt idx="227">
                  <c:v>-13.684800000000001</c:v>
                </c:pt>
                <c:pt idx="228">
                  <c:v>-13.684800000000001</c:v>
                </c:pt>
                <c:pt idx="229">
                  <c:v>-13.684800000000001</c:v>
                </c:pt>
                <c:pt idx="230">
                  <c:v>-13.684800000000001</c:v>
                </c:pt>
                <c:pt idx="231">
                  <c:v>-13.684800000000001</c:v>
                </c:pt>
                <c:pt idx="232">
                  <c:v>-13.684800000000001</c:v>
                </c:pt>
                <c:pt idx="233">
                  <c:v>-13.684800000000001</c:v>
                </c:pt>
                <c:pt idx="234">
                  <c:v>-13.684800000000001</c:v>
                </c:pt>
                <c:pt idx="235">
                  <c:v>-13.684800000000001</c:v>
                </c:pt>
                <c:pt idx="236">
                  <c:v>-13.684800000000001</c:v>
                </c:pt>
                <c:pt idx="237">
                  <c:v>-13.684800000000001</c:v>
                </c:pt>
                <c:pt idx="238">
                  <c:v>-13.684800000000001</c:v>
                </c:pt>
                <c:pt idx="239">
                  <c:v>-13.684800000000001</c:v>
                </c:pt>
                <c:pt idx="240">
                  <c:v>-13.684800000000001</c:v>
                </c:pt>
                <c:pt idx="241">
                  <c:v>-13.684800000000001</c:v>
                </c:pt>
                <c:pt idx="242">
                  <c:v>-13.684800000000001</c:v>
                </c:pt>
                <c:pt idx="243">
                  <c:v>-13.684800000000001</c:v>
                </c:pt>
                <c:pt idx="244">
                  <c:v>-13.684800000000001</c:v>
                </c:pt>
                <c:pt idx="245">
                  <c:v>-13.684800000000001</c:v>
                </c:pt>
                <c:pt idx="246">
                  <c:v>-13.684800000000001</c:v>
                </c:pt>
                <c:pt idx="247">
                  <c:v>-13.684800000000001</c:v>
                </c:pt>
                <c:pt idx="248">
                  <c:v>-13.684800000000001</c:v>
                </c:pt>
                <c:pt idx="249">
                  <c:v>-13.684800000000001</c:v>
                </c:pt>
                <c:pt idx="250">
                  <c:v>-13.684800000000001</c:v>
                </c:pt>
                <c:pt idx="251">
                  <c:v>-13.684800000000001</c:v>
                </c:pt>
                <c:pt idx="252">
                  <c:v>-13.684800000000001</c:v>
                </c:pt>
                <c:pt idx="253">
                  <c:v>-13.684800000000001</c:v>
                </c:pt>
                <c:pt idx="254">
                  <c:v>-13.684800000000001</c:v>
                </c:pt>
                <c:pt idx="255">
                  <c:v>-12.120000000000005</c:v>
                </c:pt>
                <c:pt idx="256">
                  <c:v>-12.120000000000005</c:v>
                </c:pt>
                <c:pt idx="257">
                  <c:v>-12.120000000000005</c:v>
                </c:pt>
                <c:pt idx="258">
                  <c:v>-12.120000000000005</c:v>
                </c:pt>
                <c:pt idx="259">
                  <c:v>-12.120000000000005</c:v>
                </c:pt>
                <c:pt idx="260">
                  <c:v>-12.120000000000005</c:v>
                </c:pt>
                <c:pt idx="261">
                  <c:v>-12.120000000000005</c:v>
                </c:pt>
                <c:pt idx="262">
                  <c:v>-12.120000000000005</c:v>
                </c:pt>
                <c:pt idx="263">
                  <c:v>-12.120000000000005</c:v>
                </c:pt>
                <c:pt idx="264">
                  <c:v>-12.120000000000005</c:v>
                </c:pt>
                <c:pt idx="265">
                  <c:v>-12.120000000000005</c:v>
                </c:pt>
                <c:pt idx="266">
                  <c:v>-12.120000000000005</c:v>
                </c:pt>
                <c:pt idx="267">
                  <c:v>-12.120000000000005</c:v>
                </c:pt>
                <c:pt idx="268">
                  <c:v>-12.120000000000005</c:v>
                </c:pt>
                <c:pt idx="269">
                  <c:v>-10.555200000000022</c:v>
                </c:pt>
                <c:pt idx="270">
                  <c:v>-12.120000000000005</c:v>
                </c:pt>
                <c:pt idx="271">
                  <c:v>-10.555200000000022</c:v>
                </c:pt>
                <c:pt idx="272">
                  <c:v>-10.555200000000022</c:v>
                </c:pt>
                <c:pt idx="273">
                  <c:v>-10.555200000000022</c:v>
                </c:pt>
                <c:pt idx="274">
                  <c:v>-10.555200000000022</c:v>
                </c:pt>
                <c:pt idx="275">
                  <c:v>-10.555200000000022</c:v>
                </c:pt>
                <c:pt idx="276">
                  <c:v>-10.555200000000022</c:v>
                </c:pt>
                <c:pt idx="277">
                  <c:v>-10.555200000000022</c:v>
                </c:pt>
                <c:pt idx="278">
                  <c:v>-8.9904000000000224</c:v>
                </c:pt>
                <c:pt idx="279">
                  <c:v>-8.9904000000000224</c:v>
                </c:pt>
                <c:pt idx="280">
                  <c:v>-8.9904000000000224</c:v>
                </c:pt>
                <c:pt idx="281">
                  <c:v>-8.9904000000000224</c:v>
                </c:pt>
                <c:pt idx="282">
                  <c:v>-8.9904000000000224</c:v>
                </c:pt>
                <c:pt idx="283">
                  <c:v>-8.9904000000000224</c:v>
                </c:pt>
                <c:pt idx="284">
                  <c:v>-8.9904000000000224</c:v>
                </c:pt>
                <c:pt idx="285">
                  <c:v>-8.9904000000000224</c:v>
                </c:pt>
                <c:pt idx="286">
                  <c:v>-8.9904000000000224</c:v>
                </c:pt>
                <c:pt idx="287">
                  <c:v>-8.9904000000000224</c:v>
                </c:pt>
                <c:pt idx="288">
                  <c:v>-8.9904000000000224</c:v>
                </c:pt>
                <c:pt idx="289">
                  <c:v>-8.9904000000000224</c:v>
                </c:pt>
                <c:pt idx="290">
                  <c:v>-8.9904000000000224</c:v>
                </c:pt>
                <c:pt idx="291">
                  <c:v>-7.4255999999999744</c:v>
                </c:pt>
                <c:pt idx="292">
                  <c:v>-7.4255999999999744</c:v>
                </c:pt>
                <c:pt idx="293">
                  <c:v>-7.4255999999999744</c:v>
                </c:pt>
                <c:pt idx="294">
                  <c:v>-7.4255999999999744</c:v>
                </c:pt>
                <c:pt idx="295">
                  <c:v>-7.4255999999999744</c:v>
                </c:pt>
                <c:pt idx="296">
                  <c:v>-7.4255999999999744</c:v>
                </c:pt>
                <c:pt idx="297">
                  <c:v>-7.4255999999999744</c:v>
                </c:pt>
                <c:pt idx="298">
                  <c:v>-5.8607999999999825</c:v>
                </c:pt>
                <c:pt idx="299">
                  <c:v>-7.4255999999999744</c:v>
                </c:pt>
                <c:pt idx="300">
                  <c:v>-5.8607999999999825</c:v>
                </c:pt>
                <c:pt idx="301">
                  <c:v>-5.8607999999999825</c:v>
                </c:pt>
                <c:pt idx="302">
                  <c:v>-5.8607999999999825</c:v>
                </c:pt>
                <c:pt idx="303">
                  <c:v>-5.8607999999999825</c:v>
                </c:pt>
                <c:pt idx="304">
                  <c:v>-4.2959999999999905</c:v>
                </c:pt>
                <c:pt idx="305">
                  <c:v>-4.2959999999999905</c:v>
                </c:pt>
                <c:pt idx="306">
                  <c:v>-4.2959999999999905</c:v>
                </c:pt>
                <c:pt idx="307">
                  <c:v>-4.2959999999999905</c:v>
                </c:pt>
                <c:pt idx="308">
                  <c:v>-4.2959999999999905</c:v>
                </c:pt>
                <c:pt idx="309">
                  <c:v>-4.2959999999999905</c:v>
                </c:pt>
                <c:pt idx="310">
                  <c:v>-4.2959999999999905</c:v>
                </c:pt>
                <c:pt idx="311">
                  <c:v>-2.7312000000000007</c:v>
                </c:pt>
                <c:pt idx="312">
                  <c:v>-2.7312000000000007</c:v>
                </c:pt>
                <c:pt idx="313">
                  <c:v>-2.7312000000000007</c:v>
                </c:pt>
                <c:pt idx="314">
                  <c:v>-2.7312000000000007</c:v>
                </c:pt>
                <c:pt idx="315">
                  <c:v>-2.7312000000000007</c:v>
                </c:pt>
                <c:pt idx="316">
                  <c:v>-2.7312000000000007</c:v>
                </c:pt>
                <c:pt idx="317">
                  <c:v>-2.7312000000000007</c:v>
                </c:pt>
                <c:pt idx="318">
                  <c:v>-1.1664000000000101</c:v>
                </c:pt>
                <c:pt idx="319">
                  <c:v>-1.1664000000000101</c:v>
                </c:pt>
                <c:pt idx="320">
                  <c:v>-1.1664000000000101</c:v>
                </c:pt>
                <c:pt idx="321">
                  <c:v>-1.1664000000000101</c:v>
                </c:pt>
                <c:pt idx="322">
                  <c:v>-1.1664000000000101</c:v>
                </c:pt>
                <c:pt idx="323">
                  <c:v>-1.1664000000000101</c:v>
                </c:pt>
                <c:pt idx="324">
                  <c:v>0.39839999999998177</c:v>
                </c:pt>
                <c:pt idx="325">
                  <c:v>0.39839999999998177</c:v>
                </c:pt>
                <c:pt idx="326">
                  <c:v>0.39839999999998177</c:v>
                </c:pt>
                <c:pt idx="327">
                  <c:v>0.39839999999998177</c:v>
                </c:pt>
                <c:pt idx="328">
                  <c:v>1.9632000000000278</c:v>
                </c:pt>
                <c:pt idx="329">
                  <c:v>1.9632000000000278</c:v>
                </c:pt>
                <c:pt idx="330">
                  <c:v>3.52800000000002</c:v>
                </c:pt>
                <c:pt idx="331">
                  <c:v>3.52800000000002</c:v>
                </c:pt>
                <c:pt idx="332">
                  <c:v>3.52800000000002</c:v>
                </c:pt>
                <c:pt idx="333">
                  <c:v>3.52800000000002</c:v>
                </c:pt>
                <c:pt idx="334">
                  <c:v>3.52800000000002</c:v>
                </c:pt>
                <c:pt idx="335">
                  <c:v>3.52800000000002</c:v>
                </c:pt>
                <c:pt idx="336">
                  <c:v>3.52800000000002</c:v>
                </c:pt>
                <c:pt idx="337">
                  <c:v>3.52800000000002</c:v>
                </c:pt>
                <c:pt idx="338">
                  <c:v>3.52800000000002</c:v>
                </c:pt>
                <c:pt idx="339">
                  <c:v>3.52800000000002</c:v>
                </c:pt>
                <c:pt idx="340">
                  <c:v>3.52800000000002</c:v>
                </c:pt>
                <c:pt idx="341">
                  <c:v>3.52800000000002</c:v>
                </c:pt>
                <c:pt idx="342">
                  <c:v>3.52800000000002</c:v>
                </c:pt>
                <c:pt idx="343">
                  <c:v>5.0928000000000075</c:v>
                </c:pt>
                <c:pt idx="344">
                  <c:v>3.52800000000002</c:v>
                </c:pt>
                <c:pt idx="345">
                  <c:v>5.0928000000000075</c:v>
                </c:pt>
                <c:pt idx="346">
                  <c:v>5.0928000000000075</c:v>
                </c:pt>
                <c:pt idx="347">
                  <c:v>5.0928000000000075</c:v>
                </c:pt>
                <c:pt idx="348">
                  <c:v>5.0928000000000075</c:v>
                </c:pt>
                <c:pt idx="349">
                  <c:v>5.0928000000000075</c:v>
                </c:pt>
                <c:pt idx="350">
                  <c:v>5.0928000000000075</c:v>
                </c:pt>
                <c:pt idx="351">
                  <c:v>5.0928000000000075</c:v>
                </c:pt>
                <c:pt idx="352">
                  <c:v>5.0928000000000075</c:v>
                </c:pt>
                <c:pt idx="353">
                  <c:v>5.0928000000000075</c:v>
                </c:pt>
                <c:pt idx="354">
                  <c:v>5.0928000000000075</c:v>
                </c:pt>
                <c:pt idx="355">
                  <c:v>5.0928000000000075</c:v>
                </c:pt>
                <c:pt idx="356">
                  <c:v>5.0928000000000075</c:v>
                </c:pt>
                <c:pt idx="357">
                  <c:v>5.0928000000000075</c:v>
                </c:pt>
                <c:pt idx="358">
                  <c:v>5.0928000000000075</c:v>
                </c:pt>
                <c:pt idx="359">
                  <c:v>5.0928000000000075</c:v>
                </c:pt>
                <c:pt idx="360">
                  <c:v>5.0928000000000075</c:v>
                </c:pt>
                <c:pt idx="361">
                  <c:v>5.0928000000000075</c:v>
                </c:pt>
                <c:pt idx="362">
                  <c:v>5.0928000000000075</c:v>
                </c:pt>
                <c:pt idx="363">
                  <c:v>5.0928000000000075</c:v>
                </c:pt>
                <c:pt idx="364">
                  <c:v>6.6575999999999977</c:v>
                </c:pt>
                <c:pt idx="365">
                  <c:v>6.6575999999999977</c:v>
                </c:pt>
                <c:pt idx="366">
                  <c:v>6.6575999999999977</c:v>
                </c:pt>
                <c:pt idx="367">
                  <c:v>6.6575999999999977</c:v>
                </c:pt>
                <c:pt idx="368">
                  <c:v>6.6575999999999977</c:v>
                </c:pt>
                <c:pt idx="369">
                  <c:v>6.6575999999999977</c:v>
                </c:pt>
                <c:pt idx="370">
                  <c:v>8.2223999999999968</c:v>
                </c:pt>
                <c:pt idx="371">
                  <c:v>6.6575999999999977</c:v>
                </c:pt>
                <c:pt idx="372">
                  <c:v>6.6575999999999977</c:v>
                </c:pt>
                <c:pt idx="373">
                  <c:v>8.2223999999999968</c:v>
                </c:pt>
                <c:pt idx="374">
                  <c:v>8.2223999999999968</c:v>
                </c:pt>
                <c:pt idx="375">
                  <c:v>8.2223999999999968</c:v>
                </c:pt>
                <c:pt idx="376">
                  <c:v>8.2223999999999968</c:v>
                </c:pt>
                <c:pt idx="377">
                  <c:v>8.2223999999999968</c:v>
                </c:pt>
                <c:pt idx="378">
                  <c:v>8.2223999999999968</c:v>
                </c:pt>
                <c:pt idx="379">
                  <c:v>8.2223999999999968</c:v>
                </c:pt>
                <c:pt idx="380">
                  <c:v>8.2223999999999968</c:v>
                </c:pt>
                <c:pt idx="381">
                  <c:v>8.2223999999999968</c:v>
                </c:pt>
                <c:pt idx="382">
                  <c:v>8.2223999999999968</c:v>
                </c:pt>
                <c:pt idx="383">
                  <c:v>8.2223999999999968</c:v>
                </c:pt>
                <c:pt idx="384">
                  <c:v>9.7871999999999844</c:v>
                </c:pt>
                <c:pt idx="385">
                  <c:v>8.2223999999999968</c:v>
                </c:pt>
                <c:pt idx="386">
                  <c:v>9.7871999999999844</c:v>
                </c:pt>
                <c:pt idx="387">
                  <c:v>9.7871999999999844</c:v>
                </c:pt>
                <c:pt idx="388">
                  <c:v>9.7871999999999844</c:v>
                </c:pt>
                <c:pt idx="389">
                  <c:v>9.7871999999999844</c:v>
                </c:pt>
                <c:pt idx="390">
                  <c:v>9.7871999999999844</c:v>
                </c:pt>
                <c:pt idx="391">
                  <c:v>9.7871999999999844</c:v>
                </c:pt>
                <c:pt idx="392">
                  <c:v>9.7871999999999844</c:v>
                </c:pt>
                <c:pt idx="393">
                  <c:v>9.7871999999999844</c:v>
                </c:pt>
                <c:pt idx="394">
                  <c:v>9.7871999999999844</c:v>
                </c:pt>
                <c:pt idx="395">
                  <c:v>9.7871999999999844</c:v>
                </c:pt>
                <c:pt idx="396">
                  <c:v>9.7871999999999844</c:v>
                </c:pt>
                <c:pt idx="397">
                  <c:v>9.7871999999999844</c:v>
                </c:pt>
                <c:pt idx="398">
                  <c:v>9.7871999999999844</c:v>
                </c:pt>
                <c:pt idx="399">
                  <c:v>9.7871999999999844</c:v>
                </c:pt>
                <c:pt idx="400">
                  <c:v>11.352000000000045</c:v>
                </c:pt>
                <c:pt idx="401">
                  <c:v>11.352000000000045</c:v>
                </c:pt>
                <c:pt idx="402">
                  <c:v>11.352000000000045</c:v>
                </c:pt>
                <c:pt idx="403">
                  <c:v>11.352000000000045</c:v>
                </c:pt>
                <c:pt idx="404">
                  <c:v>11.352000000000045</c:v>
                </c:pt>
                <c:pt idx="405">
                  <c:v>11.352000000000045</c:v>
                </c:pt>
                <c:pt idx="406">
                  <c:v>11.352000000000045</c:v>
                </c:pt>
                <c:pt idx="407">
                  <c:v>11.352000000000045</c:v>
                </c:pt>
                <c:pt idx="408">
                  <c:v>11.352000000000045</c:v>
                </c:pt>
                <c:pt idx="409">
                  <c:v>11.352000000000045</c:v>
                </c:pt>
                <c:pt idx="410">
                  <c:v>11.352000000000045</c:v>
                </c:pt>
                <c:pt idx="411">
                  <c:v>11.352000000000045</c:v>
                </c:pt>
                <c:pt idx="412">
                  <c:v>11.352000000000045</c:v>
                </c:pt>
                <c:pt idx="413">
                  <c:v>11.352000000000045</c:v>
                </c:pt>
                <c:pt idx="414">
                  <c:v>11.352000000000045</c:v>
                </c:pt>
                <c:pt idx="415">
                  <c:v>11.352000000000045</c:v>
                </c:pt>
                <c:pt idx="416">
                  <c:v>11.352000000000045</c:v>
                </c:pt>
                <c:pt idx="417">
                  <c:v>11.352000000000045</c:v>
                </c:pt>
                <c:pt idx="418">
                  <c:v>12.916800000000023</c:v>
                </c:pt>
                <c:pt idx="419">
                  <c:v>12.916800000000023</c:v>
                </c:pt>
                <c:pt idx="420">
                  <c:v>12.916800000000023</c:v>
                </c:pt>
                <c:pt idx="421">
                  <c:v>12.916800000000023</c:v>
                </c:pt>
                <c:pt idx="422">
                  <c:v>12.916800000000023</c:v>
                </c:pt>
                <c:pt idx="423">
                  <c:v>12.916800000000023</c:v>
                </c:pt>
                <c:pt idx="424">
                  <c:v>12.916800000000023</c:v>
                </c:pt>
                <c:pt idx="425">
                  <c:v>12.916800000000023</c:v>
                </c:pt>
                <c:pt idx="426">
                  <c:v>12.916800000000023</c:v>
                </c:pt>
                <c:pt idx="427">
                  <c:v>12.916800000000023</c:v>
                </c:pt>
                <c:pt idx="428">
                  <c:v>12.916800000000023</c:v>
                </c:pt>
                <c:pt idx="429">
                  <c:v>12.916800000000023</c:v>
                </c:pt>
                <c:pt idx="430">
                  <c:v>12.916800000000023</c:v>
                </c:pt>
                <c:pt idx="431">
                  <c:v>12.916800000000023</c:v>
                </c:pt>
                <c:pt idx="432">
                  <c:v>12.916800000000023</c:v>
                </c:pt>
                <c:pt idx="433">
                  <c:v>14.481600000000014</c:v>
                </c:pt>
                <c:pt idx="434">
                  <c:v>14.481600000000014</c:v>
                </c:pt>
                <c:pt idx="435">
                  <c:v>14.481600000000014</c:v>
                </c:pt>
                <c:pt idx="436">
                  <c:v>14.481600000000014</c:v>
                </c:pt>
                <c:pt idx="437">
                  <c:v>14.481600000000014</c:v>
                </c:pt>
                <c:pt idx="438">
                  <c:v>14.481600000000014</c:v>
                </c:pt>
                <c:pt idx="439">
                  <c:v>14.481600000000014</c:v>
                </c:pt>
                <c:pt idx="440">
                  <c:v>14.481600000000014</c:v>
                </c:pt>
                <c:pt idx="441">
                  <c:v>16.046400000000006</c:v>
                </c:pt>
                <c:pt idx="442">
                  <c:v>16.046400000000006</c:v>
                </c:pt>
                <c:pt idx="443">
                  <c:v>16.046400000000006</c:v>
                </c:pt>
                <c:pt idx="444">
                  <c:v>16.046400000000006</c:v>
                </c:pt>
                <c:pt idx="445">
                  <c:v>16.046400000000006</c:v>
                </c:pt>
                <c:pt idx="446">
                  <c:v>16.046400000000006</c:v>
                </c:pt>
                <c:pt idx="447">
                  <c:v>16.046400000000006</c:v>
                </c:pt>
                <c:pt idx="448">
                  <c:v>16.046400000000006</c:v>
                </c:pt>
                <c:pt idx="449">
                  <c:v>16.046400000000006</c:v>
                </c:pt>
                <c:pt idx="450">
                  <c:v>16.046400000000006</c:v>
                </c:pt>
                <c:pt idx="451">
                  <c:v>16.046400000000006</c:v>
                </c:pt>
                <c:pt idx="452">
                  <c:v>16.046400000000006</c:v>
                </c:pt>
                <c:pt idx="453">
                  <c:v>16.046400000000006</c:v>
                </c:pt>
                <c:pt idx="454">
                  <c:v>16.046400000000006</c:v>
                </c:pt>
                <c:pt idx="455">
                  <c:v>16.046400000000006</c:v>
                </c:pt>
                <c:pt idx="456">
                  <c:v>16.046400000000006</c:v>
                </c:pt>
                <c:pt idx="457">
                  <c:v>16.046400000000006</c:v>
                </c:pt>
                <c:pt idx="458">
                  <c:v>16.046400000000006</c:v>
                </c:pt>
                <c:pt idx="459">
                  <c:v>16.046400000000006</c:v>
                </c:pt>
                <c:pt idx="460">
                  <c:v>16.046400000000006</c:v>
                </c:pt>
                <c:pt idx="461">
                  <c:v>16.046400000000006</c:v>
                </c:pt>
                <c:pt idx="462">
                  <c:v>17.611199999999997</c:v>
                </c:pt>
                <c:pt idx="463">
                  <c:v>16.046400000000006</c:v>
                </c:pt>
                <c:pt idx="464">
                  <c:v>16.046400000000006</c:v>
                </c:pt>
                <c:pt idx="465">
                  <c:v>17.611199999999997</c:v>
                </c:pt>
                <c:pt idx="466">
                  <c:v>17.611199999999997</c:v>
                </c:pt>
                <c:pt idx="467">
                  <c:v>17.611199999999997</c:v>
                </c:pt>
                <c:pt idx="468">
                  <c:v>17.611199999999997</c:v>
                </c:pt>
                <c:pt idx="469">
                  <c:v>17.611199999999997</c:v>
                </c:pt>
                <c:pt idx="470">
                  <c:v>17.611199999999997</c:v>
                </c:pt>
                <c:pt idx="471">
                  <c:v>17.611199999999997</c:v>
                </c:pt>
                <c:pt idx="472">
                  <c:v>17.611199999999997</c:v>
                </c:pt>
                <c:pt idx="473">
                  <c:v>17.611199999999997</c:v>
                </c:pt>
                <c:pt idx="474">
                  <c:v>17.611199999999997</c:v>
                </c:pt>
                <c:pt idx="475">
                  <c:v>17.611199999999997</c:v>
                </c:pt>
                <c:pt idx="476">
                  <c:v>17.611199999999997</c:v>
                </c:pt>
                <c:pt idx="477">
                  <c:v>17.611199999999997</c:v>
                </c:pt>
                <c:pt idx="478">
                  <c:v>17.611199999999997</c:v>
                </c:pt>
                <c:pt idx="479">
                  <c:v>17.611199999999997</c:v>
                </c:pt>
                <c:pt idx="480">
                  <c:v>19.175999999999988</c:v>
                </c:pt>
                <c:pt idx="481">
                  <c:v>19.175999999999988</c:v>
                </c:pt>
                <c:pt idx="482">
                  <c:v>19.175999999999988</c:v>
                </c:pt>
                <c:pt idx="483">
                  <c:v>19.175999999999988</c:v>
                </c:pt>
                <c:pt idx="484">
                  <c:v>19.175999999999988</c:v>
                </c:pt>
                <c:pt idx="485">
                  <c:v>19.175999999999988</c:v>
                </c:pt>
                <c:pt idx="486">
                  <c:v>19.175999999999988</c:v>
                </c:pt>
                <c:pt idx="487">
                  <c:v>19.175999999999988</c:v>
                </c:pt>
                <c:pt idx="488">
                  <c:v>19.175999999999988</c:v>
                </c:pt>
                <c:pt idx="489">
                  <c:v>19.175999999999988</c:v>
                </c:pt>
                <c:pt idx="490">
                  <c:v>19.175999999999988</c:v>
                </c:pt>
                <c:pt idx="491">
                  <c:v>19.175999999999988</c:v>
                </c:pt>
                <c:pt idx="492">
                  <c:v>20.740799999999947</c:v>
                </c:pt>
                <c:pt idx="493">
                  <c:v>20.740799999999947</c:v>
                </c:pt>
                <c:pt idx="494">
                  <c:v>19.175999999999988</c:v>
                </c:pt>
                <c:pt idx="495">
                  <c:v>20.740799999999947</c:v>
                </c:pt>
                <c:pt idx="496">
                  <c:v>20.740799999999947</c:v>
                </c:pt>
                <c:pt idx="497">
                  <c:v>20.740799999999947</c:v>
                </c:pt>
                <c:pt idx="498">
                  <c:v>20.740799999999947</c:v>
                </c:pt>
                <c:pt idx="499">
                  <c:v>20.740799999999947</c:v>
                </c:pt>
                <c:pt idx="500">
                  <c:v>20.740799999999947</c:v>
                </c:pt>
                <c:pt idx="501">
                  <c:v>20.740799999999947</c:v>
                </c:pt>
                <c:pt idx="502">
                  <c:v>20.740799999999947</c:v>
                </c:pt>
                <c:pt idx="503">
                  <c:v>20.740799999999947</c:v>
                </c:pt>
                <c:pt idx="504">
                  <c:v>20.740799999999947</c:v>
                </c:pt>
                <c:pt idx="505">
                  <c:v>20.740799999999947</c:v>
                </c:pt>
                <c:pt idx="506">
                  <c:v>20.740799999999947</c:v>
                </c:pt>
                <c:pt idx="507">
                  <c:v>20.740799999999947</c:v>
                </c:pt>
                <c:pt idx="508">
                  <c:v>20.740799999999947</c:v>
                </c:pt>
                <c:pt idx="509">
                  <c:v>20.740799999999947</c:v>
                </c:pt>
                <c:pt idx="510">
                  <c:v>20.740799999999947</c:v>
                </c:pt>
                <c:pt idx="511">
                  <c:v>20.740799999999947</c:v>
                </c:pt>
                <c:pt idx="512">
                  <c:v>20.740799999999947</c:v>
                </c:pt>
                <c:pt idx="513">
                  <c:v>22.305600000000027</c:v>
                </c:pt>
                <c:pt idx="514">
                  <c:v>22.305600000000027</c:v>
                </c:pt>
                <c:pt idx="515">
                  <c:v>22.305600000000027</c:v>
                </c:pt>
                <c:pt idx="516">
                  <c:v>22.305600000000027</c:v>
                </c:pt>
                <c:pt idx="517">
                  <c:v>22.305600000000027</c:v>
                </c:pt>
                <c:pt idx="518">
                  <c:v>22.305600000000027</c:v>
                </c:pt>
                <c:pt idx="519">
                  <c:v>22.305600000000027</c:v>
                </c:pt>
                <c:pt idx="520">
                  <c:v>22.305600000000027</c:v>
                </c:pt>
                <c:pt idx="521">
                  <c:v>22.305600000000027</c:v>
                </c:pt>
                <c:pt idx="522">
                  <c:v>22.305600000000027</c:v>
                </c:pt>
                <c:pt idx="523">
                  <c:v>22.305600000000027</c:v>
                </c:pt>
                <c:pt idx="524">
                  <c:v>22.305600000000027</c:v>
                </c:pt>
                <c:pt idx="525">
                  <c:v>22.305600000000027</c:v>
                </c:pt>
                <c:pt idx="526">
                  <c:v>22.305600000000027</c:v>
                </c:pt>
                <c:pt idx="527">
                  <c:v>22.305600000000027</c:v>
                </c:pt>
                <c:pt idx="528">
                  <c:v>22.305600000000027</c:v>
                </c:pt>
                <c:pt idx="529">
                  <c:v>23.870400000000018</c:v>
                </c:pt>
                <c:pt idx="530">
                  <c:v>22.305600000000027</c:v>
                </c:pt>
                <c:pt idx="531">
                  <c:v>23.870400000000018</c:v>
                </c:pt>
                <c:pt idx="532">
                  <c:v>23.870400000000018</c:v>
                </c:pt>
                <c:pt idx="533">
                  <c:v>23.870400000000018</c:v>
                </c:pt>
                <c:pt idx="534">
                  <c:v>22.305600000000027</c:v>
                </c:pt>
                <c:pt idx="535">
                  <c:v>23.870400000000018</c:v>
                </c:pt>
                <c:pt idx="536">
                  <c:v>23.870400000000018</c:v>
                </c:pt>
                <c:pt idx="537">
                  <c:v>23.870400000000018</c:v>
                </c:pt>
                <c:pt idx="538">
                  <c:v>23.870400000000018</c:v>
                </c:pt>
                <c:pt idx="539">
                  <c:v>23.870400000000018</c:v>
                </c:pt>
                <c:pt idx="540">
                  <c:v>23.870400000000018</c:v>
                </c:pt>
                <c:pt idx="541">
                  <c:v>23.870400000000018</c:v>
                </c:pt>
                <c:pt idx="542">
                  <c:v>23.870400000000018</c:v>
                </c:pt>
                <c:pt idx="543">
                  <c:v>23.870400000000018</c:v>
                </c:pt>
                <c:pt idx="544">
                  <c:v>23.870400000000018</c:v>
                </c:pt>
                <c:pt idx="545">
                  <c:v>23.870400000000018</c:v>
                </c:pt>
                <c:pt idx="546">
                  <c:v>23.870400000000018</c:v>
                </c:pt>
                <c:pt idx="547">
                  <c:v>23.870400000000018</c:v>
                </c:pt>
                <c:pt idx="548">
                  <c:v>23.870400000000018</c:v>
                </c:pt>
                <c:pt idx="549">
                  <c:v>23.870400000000018</c:v>
                </c:pt>
                <c:pt idx="550">
                  <c:v>23.870400000000018</c:v>
                </c:pt>
                <c:pt idx="551">
                  <c:v>23.870400000000018</c:v>
                </c:pt>
                <c:pt idx="552">
                  <c:v>23.870400000000018</c:v>
                </c:pt>
                <c:pt idx="553">
                  <c:v>23.870400000000018</c:v>
                </c:pt>
                <c:pt idx="554">
                  <c:v>23.870400000000018</c:v>
                </c:pt>
                <c:pt idx="555">
                  <c:v>23.870400000000018</c:v>
                </c:pt>
                <c:pt idx="556">
                  <c:v>23.870400000000018</c:v>
                </c:pt>
                <c:pt idx="557">
                  <c:v>23.870400000000018</c:v>
                </c:pt>
                <c:pt idx="558">
                  <c:v>25.435200000000009</c:v>
                </c:pt>
                <c:pt idx="559">
                  <c:v>23.870400000000018</c:v>
                </c:pt>
                <c:pt idx="560">
                  <c:v>23.870400000000018</c:v>
                </c:pt>
                <c:pt idx="561">
                  <c:v>23.870400000000018</c:v>
                </c:pt>
                <c:pt idx="562">
                  <c:v>23.870400000000018</c:v>
                </c:pt>
                <c:pt idx="563">
                  <c:v>23.870400000000018</c:v>
                </c:pt>
                <c:pt idx="564">
                  <c:v>25.435200000000009</c:v>
                </c:pt>
                <c:pt idx="565">
                  <c:v>25.435200000000009</c:v>
                </c:pt>
                <c:pt idx="566">
                  <c:v>25.435200000000009</c:v>
                </c:pt>
                <c:pt idx="567">
                  <c:v>25.435200000000009</c:v>
                </c:pt>
                <c:pt idx="568">
                  <c:v>25.435200000000009</c:v>
                </c:pt>
                <c:pt idx="569">
                  <c:v>25.435200000000009</c:v>
                </c:pt>
                <c:pt idx="570">
                  <c:v>25.435200000000009</c:v>
                </c:pt>
                <c:pt idx="571">
                  <c:v>25.435200000000009</c:v>
                </c:pt>
                <c:pt idx="572">
                  <c:v>25.435200000000009</c:v>
                </c:pt>
                <c:pt idx="573">
                  <c:v>25.435200000000009</c:v>
                </c:pt>
                <c:pt idx="574">
                  <c:v>25.435200000000009</c:v>
                </c:pt>
                <c:pt idx="575">
                  <c:v>25.435200000000009</c:v>
                </c:pt>
                <c:pt idx="576">
                  <c:v>25.435200000000009</c:v>
                </c:pt>
                <c:pt idx="577">
                  <c:v>25.435200000000009</c:v>
                </c:pt>
                <c:pt idx="578">
                  <c:v>25.435200000000009</c:v>
                </c:pt>
                <c:pt idx="579">
                  <c:v>25.435200000000009</c:v>
                </c:pt>
                <c:pt idx="580">
                  <c:v>25.435200000000009</c:v>
                </c:pt>
                <c:pt idx="581">
                  <c:v>25.435200000000009</c:v>
                </c:pt>
                <c:pt idx="582">
                  <c:v>27</c:v>
                </c:pt>
                <c:pt idx="583">
                  <c:v>25.435200000000009</c:v>
                </c:pt>
                <c:pt idx="584">
                  <c:v>27</c:v>
                </c:pt>
                <c:pt idx="585">
                  <c:v>27</c:v>
                </c:pt>
                <c:pt idx="586">
                  <c:v>27</c:v>
                </c:pt>
                <c:pt idx="587">
                  <c:v>27</c:v>
                </c:pt>
                <c:pt idx="588">
                  <c:v>27</c:v>
                </c:pt>
                <c:pt idx="589">
                  <c:v>27</c:v>
                </c:pt>
                <c:pt idx="590">
                  <c:v>27</c:v>
                </c:pt>
                <c:pt idx="591">
                  <c:v>27</c:v>
                </c:pt>
                <c:pt idx="592">
                  <c:v>27</c:v>
                </c:pt>
                <c:pt idx="593">
                  <c:v>27</c:v>
                </c:pt>
                <c:pt idx="594">
                  <c:v>27</c:v>
                </c:pt>
                <c:pt idx="595">
                  <c:v>27</c:v>
                </c:pt>
                <c:pt idx="596">
                  <c:v>27</c:v>
                </c:pt>
                <c:pt idx="597">
                  <c:v>28.56479999999997</c:v>
                </c:pt>
                <c:pt idx="598">
                  <c:v>28.56479999999997</c:v>
                </c:pt>
                <c:pt idx="599">
                  <c:v>27</c:v>
                </c:pt>
                <c:pt idx="600">
                  <c:v>28.56479999999997</c:v>
                </c:pt>
                <c:pt idx="601">
                  <c:v>28.56479999999997</c:v>
                </c:pt>
                <c:pt idx="602">
                  <c:v>28.56479999999997</c:v>
                </c:pt>
                <c:pt idx="603">
                  <c:v>28.56479999999997</c:v>
                </c:pt>
                <c:pt idx="604">
                  <c:v>28.56479999999997</c:v>
                </c:pt>
                <c:pt idx="605">
                  <c:v>28.56479999999997</c:v>
                </c:pt>
                <c:pt idx="606">
                  <c:v>28.56479999999997</c:v>
                </c:pt>
                <c:pt idx="607">
                  <c:v>28.56479999999997</c:v>
                </c:pt>
                <c:pt idx="608">
                  <c:v>28.56479999999997</c:v>
                </c:pt>
                <c:pt idx="609">
                  <c:v>28.56479999999997</c:v>
                </c:pt>
                <c:pt idx="610">
                  <c:v>28.56479999999997</c:v>
                </c:pt>
                <c:pt idx="611">
                  <c:v>28.56479999999997</c:v>
                </c:pt>
                <c:pt idx="612">
                  <c:v>28.56479999999997</c:v>
                </c:pt>
                <c:pt idx="613">
                  <c:v>28.56479999999997</c:v>
                </c:pt>
                <c:pt idx="614">
                  <c:v>28.56479999999997</c:v>
                </c:pt>
                <c:pt idx="615">
                  <c:v>28.56479999999997</c:v>
                </c:pt>
                <c:pt idx="616">
                  <c:v>28.56479999999997</c:v>
                </c:pt>
                <c:pt idx="617">
                  <c:v>28.56479999999997</c:v>
                </c:pt>
                <c:pt idx="618">
                  <c:v>28.56479999999997</c:v>
                </c:pt>
                <c:pt idx="619">
                  <c:v>28.56479999999997</c:v>
                </c:pt>
                <c:pt idx="620">
                  <c:v>28.56479999999997</c:v>
                </c:pt>
                <c:pt idx="621">
                  <c:v>30.129599999999982</c:v>
                </c:pt>
                <c:pt idx="622">
                  <c:v>30.129599999999982</c:v>
                </c:pt>
                <c:pt idx="623">
                  <c:v>28.56479999999997</c:v>
                </c:pt>
                <c:pt idx="624">
                  <c:v>30.129599999999982</c:v>
                </c:pt>
                <c:pt idx="625">
                  <c:v>30.129599999999982</c:v>
                </c:pt>
                <c:pt idx="626">
                  <c:v>30.129599999999982</c:v>
                </c:pt>
                <c:pt idx="627">
                  <c:v>30.129599999999982</c:v>
                </c:pt>
                <c:pt idx="628">
                  <c:v>30.129599999999982</c:v>
                </c:pt>
                <c:pt idx="629">
                  <c:v>30.129599999999982</c:v>
                </c:pt>
                <c:pt idx="630">
                  <c:v>30.129599999999982</c:v>
                </c:pt>
                <c:pt idx="631">
                  <c:v>30.129599999999982</c:v>
                </c:pt>
                <c:pt idx="632">
                  <c:v>30.129599999999982</c:v>
                </c:pt>
                <c:pt idx="633">
                  <c:v>30.129599999999982</c:v>
                </c:pt>
                <c:pt idx="634">
                  <c:v>30.129599999999982</c:v>
                </c:pt>
                <c:pt idx="635">
                  <c:v>30.129599999999982</c:v>
                </c:pt>
                <c:pt idx="636">
                  <c:v>30.129599999999982</c:v>
                </c:pt>
                <c:pt idx="637">
                  <c:v>30.129599999999982</c:v>
                </c:pt>
                <c:pt idx="638">
                  <c:v>30.129599999999982</c:v>
                </c:pt>
                <c:pt idx="639">
                  <c:v>30.129599999999982</c:v>
                </c:pt>
                <c:pt idx="640">
                  <c:v>30.129599999999982</c:v>
                </c:pt>
                <c:pt idx="641">
                  <c:v>30.129599999999982</c:v>
                </c:pt>
                <c:pt idx="642">
                  <c:v>30.129599999999982</c:v>
                </c:pt>
                <c:pt idx="643">
                  <c:v>30.129599999999982</c:v>
                </c:pt>
                <c:pt idx="644">
                  <c:v>30.129599999999982</c:v>
                </c:pt>
                <c:pt idx="645">
                  <c:v>30.129599999999982</c:v>
                </c:pt>
                <c:pt idx="646">
                  <c:v>30.129599999999982</c:v>
                </c:pt>
                <c:pt idx="647">
                  <c:v>30.129599999999982</c:v>
                </c:pt>
                <c:pt idx="648">
                  <c:v>30.129599999999982</c:v>
                </c:pt>
                <c:pt idx="649">
                  <c:v>30.129599999999982</c:v>
                </c:pt>
                <c:pt idx="650">
                  <c:v>30.129599999999982</c:v>
                </c:pt>
                <c:pt idx="651">
                  <c:v>30.129599999999982</c:v>
                </c:pt>
                <c:pt idx="652">
                  <c:v>30.129599999999982</c:v>
                </c:pt>
                <c:pt idx="653">
                  <c:v>30.129599999999982</c:v>
                </c:pt>
                <c:pt idx="654">
                  <c:v>31.69440000000003</c:v>
                </c:pt>
                <c:pt idx="655">
                  <c:v>30.129599999999982</c:v>
                </c:pt>
                <c:pt idx="656">
                  <c:v>30.129599999999982</c:v>
                </c:pt>
                <c:pt idx="657">
                  <c:v>31.69440000000003</c:v>
                </c:pt>
                <c:pt idx="658">
                  <c:v>30.129599999999982</c:v>
                </c:pt>
                <c:pt idx="659">
                  <c:v>31.69440000000003</c:v>
                </c:pt>
                <c:pt idx="660">
                  <c:v>30.129599999999982</c:v>
                </c:pt>
                <c:pt idx="661">
                  <c:v>31.69440000000003</c:v>
                </c:pt>
                <c:pt idx="662">
                  <c:v>31.69440000000003</c:v>
                </c:pt>
                <c:pt idx="663">
                  <c:v>31.69440000000003</c:v>
                </c:pt>
                <c:pt idx="664">
                  <c:v>31.69440000000003</c:v>
                </c:pt>
                <c:pt idx="665">
                  <c:v>31.69440000000003</c:v>
                </c:pt>
                <c:pt idx="666">
                  <c:v>31.69440000000003</c:v>
                </c:pt>
                <c:pt idx="667">
                  <c:v>31.69440000000003</c:v>
                </c:pt>
                <c:pt idx="668">
                  <c:v>31.69440000000003</c:v>
                </c:pt>
                <c:pt idx="669">
                  <c:v>31.69440000000003</c:v>
                </c:pt>
                <c:pt idx="670">
                  <c:v>31.69440000000003</c:v>
                </c:pt>
                <c:pt idx="671">
                  <c:v>31.69440000000003</c:v>
                </c:pt>
                <c:pt idx="672">
                  <c:v>31.69440000000003</c:v>
                </c:pt>
                <c:pt idx="673">
                  <c:v>31.69440000000003</c:v>
                </c:pt>
                <c:pt idx="674">
                  <c:v>31.69440000000003</c:v>
                </c:pt>
                <c:pt idx="675">
                  <c:v>31.69440000000003</c:v>
                </c:pt>
                <c:pt idx="676">
                  <c:v>31.69440000000003</c:v>
                </c:pt>
                <c:pt idx="677">
                  <c:v>33.259200000000021</c:v>
                </c:pt>
                <c:pt idx="678">
                  <c:v>31.69440000000003</c:v>
                </c:pt>
                <c:pt idx="679">
                  <c:v>31.69440000000003</c:v>
                </c:pt>
                <c:pt idx="680">
                  <c:v>31.69440000000003</c:v>
                </c:pt>
                <c:pt idx="681">
                  <c:v>31.69440000000003</c:v>
                </c:pt>
                <c:pt idx="682">
                  <c:v>33.259200000000021</c:v>
                </c:pt>
                <c:pt idx="683">
                  <c:v>33.259200000000021</c:v>
                </c:pt>
                <c:pt idx="684">
                  <c:v>33.259200000000021</c:v>
                </c:pt>
                <c:pt idx="685">
                  <c:v>33.259200000000021</c:v>
                </c:pt>
                <c:pt idx="686">
                  <c:v>33.259200000000021</c:v>
                </c:pt>
                <c:pt idx="687">
                  <c:v>33.259200000000021</c:v>
                </c:pt>
                <c:pt idx="688">
                  <c:v>33.259200000000021</c:v>
                </c:pt>
                <c:pt idx="689">
                  <c:v>33.259200000000021</c:v>
                </c:pt>
                <c:pt idx="690">
                  <c:v>33.259200000000021</c:v>
                </c:pt>
                <c:pt idx="691">
                  <c:v>33.259200000000021</c:v>
                </c:pt>
                <c:pt idx="692">
                  <c:v>33.259200000000021</c:v>
                </c:pt>
                <c:pt idx="693">
                  <c:v>33.259200000000021</c:v>
                </c:pt>
                <c:pt idx="694">
                  <c:v>33.259200000000021</c:v>
                </c:pt>
                <c:pt idx="695">
                  <c:v>33.259200000000021</c:v>
                </c:pt>
                <c:pt idx="696">
                  <c:v>33.259200000000021</c:v>
                </c:pt>
                <c:pt idx="697">
                  <c:v>33.259200000000021</c:v>
                </c:pt>
                <c:pt idx="698">
                  <c:v>33.259200000000021</c:v>
                </c:pt>
                <c:pt idx="699">
                  <c:v>33.259200000000021</c:v>
                </c:pt>
                <c:pt idx="700">
                  <c:v>33.259200000000021</c:v>
                </c:pt>
                <c:pt idx="701">
                  <c:v>33.259200000000021</c:v>
                </c:pt>
                <c:pt idx="702">
                  <c:v>33.259200000000021</c:v>
                </c:pt>
                <c:pt idx="703">
                  <c:v>33.259200000000021</c:v>
                </c:pt>
                <c:pt idx="704">
                  <c:v>33.259200000000021</c:v>
                </c:pt>
                <c:pt idx="705">
                  <c:v>33.259200000000021</c:v>
                </c:pt>
                <c:pt idx="706">
                  <c:v>33.259200000000021</c:v>
                </c:pt>
                <c:pt idx="707">
                  <c:v>33.259200000000021</c:v>
                </c:pt>
                <c:pt idx="708">
                  <c:v>33.259200000000021</c:v>
                </c:pt>
                <c:pt idx="709">
                  <c:v>33.259200000000021</c:v>
                </c:pt>
                <c:pt idx="710">
                  <c:v>33.259200000000021</c:v>
                </c:pt>
                <c:pt idx="711">
                  <c:v>33.259200000000021</c:v>
                </c:pt>
                <c:pt idx="712">
                  <c:v>33.259200000000021</c:v>
                </c:pt>
                <c:pt idx="713">
                  <c:v>33.259200000000021</c:v>
                </c:pt>
                <c:pt idx="714">
                  <c:v>33.259200000000021</c:v>
                </c:pt>
                <c:pt idx="715">
                  <c:v>34.824000000000005</c:v>
                </c:pt>
                <c:pt idx="716">
                  <c:v>33.259200000000021</c:v>
                </c:pt>
                <c:pt idx="717">
                  <c:v>34.824000000000005</c:v>
                </c:pt>
                <c:pt idx="718">
                  <c:v>34.824000000000005</c:v>
                </c:pt>
                <c:pt idx="719">
                  <c:v>34.824000000000005</c:v>
                </c:pt>
                <c:pt idx="720">
                  <c:v>33.259200000000021</c:v>
                </c:pt>
                <c:pt idx="721">
                  <c:v>33.259200000000021</c:v>
                </c:pt>
                <c:pt idx="722">
                  <c:v>34.824000000000005</c:v>
                </c:pt>
                <c:pt idx="723">
                  <c:v>34.824000000000005</c:v>
                </c:pt>
                <c:pt idx="724">
                  <c:v>34.824000000000005</c:v>
                </c:pt>
                <c:pt idx="725">
                  <c:v>34.824000000000005</c:v>
                </c:pt>
                <c:pt idx="726">
                  <c:v>34.824000000000005</c:v>
                </c:pt>
                <c:pt idx="727">
                  <c:v>34.824000000000005</c:v>
                </c:pt>
                <c:pt idx="728">
                  <c:v>34.824000000000005</c:v>
                </c:pt>
                <c:pt idx="729">
                  <c:v>34.824000000000005</c:v>
                </c:pt>
                <c:pt idx="730">
                  <c:v>33.259200000000021</c:v>
                </c:pt>
                <c:pt idx="731">
                  <c:v>34.824000000000005</c:v>
                </c:pt>
              </c:numCache>
            </c:numRef>
          </c:yVal>
        </c:ser>
        <c:axId val="59513472"/>
        <c:axId val="61842944"/>
      </c:scatterChart>
      <c:valAx>
        <c:axId val="59513472"/>
        <c:scaling>
          <c:orientation val="minMax"/>
          <c:max val="35"/>
        </c:scaling>
        <c:axPos val="b"/>
        <c:title>
          <c:tx>
            <c:rich>
              <a:bodyPr/>
              <a:lstStyle/>
              <a:p>
                <a:pPr>
                  <a:defRPr/>
                </a:pPr>
                <a:r>
                  <a:rPr lang="en-US"/>
                  <a:t>Altitude (km)</a:t>
                </a:r>
              </a:p>
            </c:rich>
          </c:tx>
          <c:layout/>
        </c:title>
        <c:numFmt formatCode="General" sourceLinked="1"/>
        <c:tickLblPos val="low"/>
        <c:crossAx val="61842944"/>
        <c:crosses val="autoZero"/>
        <c:crossBetween val="midCat"/>
        <c:majorUnit val="5"/>
      </c:valAx>
      <c:valAx>
        <c:axId val="61842944"/>
        <c:scaling>
          <c:orientation val="minMax"/>
        </c:scaling>
        <c:axPos val="l"/>
        <c:majorGridlines/>
        <c:title>
          <c:tx>
            <c:rich>
              <a:bodyPr rot="0" vert="horz"/>
              <a:lstStyle/>
              <a:p>
                <a:pPr>
                  <a:defRPr/>
                </a:pPr>
                <a:r>
                  <a:rPr lang="en-US" dirty="0" smtClean="0"/>
                  <a:t>Temperature</a:t>
                </a:r>
              </a:p>
              <a:p>
                <a:pPr>
                  <a:defRPr/>
                </a:pPr>
                <a:r>
                  <a:rPr lang="en-US" dirty="0" smtClean="0"/>
                  <a:t> </a:t>
                </a:r>
                <a:r>
                  <a:rPr lang="en-US" dirty="0"/>
                  <a:t>(°C)</a:t>
                </a:r>
              </a:p>
            </c:rich>
          </c:tx>
          <c:layout>
            <c:manualLayout>
              <c:xMode val="edge"/>
              <c:yMode val="edge"/>
              <c:x val="8.9359142607174581E-4"/>
              <c:y val="0.47645763727874596"/>
            </c:manualLayout>
          </c:layout>
        </c:title>
        <c:numFmt formatCode="General" sourceLinked="1"/>
        <c:tickLblPos val="nextTo"/>
        <c:crossAx val="59513472"/>
        <c:crosses val="autoZero"/>
        <c:crossBetween val="midCat"/>
      </c:valAx>
    </c:plotArea>
    <c:legend>
      <c:legendPos val="r"/>
      <c:layout>
        <c:manualLayout>
          <c:xMode val="edge"/>
          <c:yMode val="edge"/>
          <c:x val="0.78194017935258153"/>
          <c:y val="0.28920753706729918"/>
          <c:w val="0.20972648731408589"/>
          <c:h val="0.33522372925397093"/>
        </c:manualLayout>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sz="3200" dirty="0"/>
              <a:t>External Temperature </a:t>
            </a:r>
            <a:r>
              <a:rPr lang="en-US" sz="3200" dirty="0" err="1"/>
              <a:t>vs</a:t>
            </a:r>
            <a:r>
              <a:rPr lang="en-US" sz="3200" dirty="0"/>
              <a:t> Altitude</a:t>
            </a:r>
          </a:p>
        </c:rich>
      </c:tx>
      <c:layout/>
    </c:title>
    <c:plotArea>
      <c:layout>
        <c:manualLayout>
          <c:layoutTarget val="inner"/>
          <c:xMode val="edge"/>
          <c:yMode val="edge"/>
          <c:x val="0.15776509186351725"/>
          <c:y val="0.11861577719451739"/>
          <c:w val="0.65095297462817281"/>
          <c:h val="0.75013108778069404"/>
        </c:manualLayout>
      </c:layout>
      <c:scatterChart>
        <c:scatterStyle val="lineMarker"/>
        <c:ser>
          <c:idx val="1"/>
          <c:order val="0"/>
          <c:tx>
            <c:v>External Temperature Ascent</c:v>
          </c:tx>
          <c:spPr>
            <a:ln w="28575">
              <a:noFill/>
            </a:ln>
          </c:spPr>
          <c:xVal>
            <c:numRef>
              <c:f>'Calculated Data'!$O$4:$O$776</c:f>
              <c:numCache>
                <c:formatCode>General</c:formatCode>
                <c:ptCount val="773"/>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1.7373599999999998</c:v>
                </c:pt>
                <c:pt idx="16">
                  <c:v>1.7757647999999979</c:v>
                </c:pt>
                <c:pt idx="17">
                  <c:v>1.8141695999999998</c:v>
                </c:pt>
                <c:pt idx="18">
                  <c:v>1.8525744000000002</c:v>
                </c:pt>
                <c:pt idx="19">
                  <c:v>1.8909791999999999</c:v>
                </c:pt>
                <c:pt idx="20">
                  <c:v>1.929384</c:v>
                </c:pt>
                <c:pt idx="21">
                  <c:v>1.9784568000000013</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pt idx="230">
                  <c:v>11.025225600000001</c:v>
                </c:pt>
                <c:pt idx="231">
                  <c:v>11.074603200000002</c:v>
                </c:pt>
                <c:pt idx="232">
                  <c:v>11.123980800000002</c:v>
                </c:pt>
                <c:pt idx="233">
                  <c:v>11.1733584</c:v>
                </c:pt>
                <c:pt idx="234">
                  <c:v>11.222736000000006</c:v>
                </c:pt>
                <c:pt idx="235">
                  <c:v>11.272113600000001</c:v>
                </c:pt>
                <c:pt idx="236">
                  <c:v>11.321491200000002</c:v>
                </c:pt>
                <c:pt idx="237">
                  <c:v>11.3708688</c:v>
                </c:pt>
                <c:pt idx="238">
                  <c:v>11.4202464</c:v>
                </c:pt>
                <c:pt idx="239">
                  <c:v>11.469624000000008</c:v>
                </c:pt>
                <c:pt idx="240">
                  <c:v>11.538203999999999</c:v>
                </c:pt>
                <c:pt idx="241">
                  <c:v>11.5894104</c:v>
                </c:pt>
                <c:pt idx="242">
                  <c:v>11.6406168</c:v>
                </c:pt>
                <c:pt idx="243">
                  <c:v>11.691823199999998</c:v>
                </c:pt>
                <c:pt idx="244">
                  <c:v>11.743029599999998</c:v>
                </c:pt>
                <c:pt idx="245">
                  <c:v>11.794236000000001</c:v>
                </c:pt>
                <c:pt idx="246">
                  <c:v>11.845442400000008</c:v>
                </c:pt>
                <c:pt idx="247">
                  <c:v>11.89664880000001</c:v>
                </c:pt>
                <c:pt idx="248">
                  <c:v>11.950598400000002</c:v>
                </c:pt>
                <c:pt idx="249">
                  <c:v>12.003633600000002</c:v>
                </c:pt>
                <c:pt idx="250">
                  <c:v>12.056668800000002</c:v>
                </c:pt>
                <c:pt idx="251">
                  <c:v>12.109704000000002</c:v>
                </c:pt>
                <c:pt idx="252">
                  <c:v>12.162739200000015</c:v>
                </c:pt>
                <c:pt idx="253">
                  <c:v>12.215774400000001</c:v>
                </c:pt>
                <c:pt idx="254">
                  <c:v>12.268809600000001</c:v>
                </c:pt>
                <c:pt idx="255">
                  <c:v>12.321844800000004</c:v>
                </c:pt>
                <c:pt idx="256">
                  <c:v>12.374880000000006</c:v>
                </c:pt>
                <c:pt idx="257">
                  <c:v>12.4367544</c:v>
                </c:pt>
                <c:pt idx="258">
                  <c:v>12.493447200000009</c:v>
                </c:pt>
                <c:pt idx="259">
                  <c:v>12.550140000000004</c:v>
                </c:pt>
                <c:pt idx="260">
                  <c:v>12.606832800000008</c:v>
                </c:pt>
                <c:pt idx="261">
                  <c:v>12.663525600000002</c:v>
                </c:pt>
                <c:pt idx="262">
                  <c:v>12.720218399999997</c:v>
                </c:pt>
                <c:pt idx="263">
                  <c:v>12.776911200000001</c:v>
                </c:pt>
                <c:pt idx="264">
                  <c:v>12.833604000000006</c:v>
                </c:pt>
                <c:pt idx="265">
                  <c:v>12.887858400000001</c:v>
                </c:pt>
                <c:pt idx="266">
                  <c:v>12.937236</c:v>
                </c:pt>
                <c:pt idx="267">
                  <c:v>12.9866136</c:v>
                </c:pt>
                <c:pt idx="268">
                  <c:v>13.0359912</c:v>
                </c:pt>
                <c:pt idx="269">
                  <c:v>13.085368799999999</c:v>
                </c:pt>
                <c:pt idx="270">
                  <c:v>13.134746400000001</c:v>
                </c:pt>
                <c:pt idx="271">
                  <c:v>13.184124000000001</c:v>
                </c:pt>
                <c:pt idx="272">
                  <c:v>13.2335016</c:v>
                </c:pt>
                <c:pt idx="273">
                  <c:v>13.288975199999998</c:v>
                </c:pt>
                <c:pt idx="274">
                  <c:v>13.340181600000001</c:v>
                </c:pt>
                <c:pt idx="275">
                  <c:v>13.391388000000001</c:v>
                </c:pt>
                <c:pt idx="276">
                  <c:v>13.442594400000004</c:v>
                </c:pt>
                <c:pt idx="277">
                  <c:v>13.493800800000002</c:v>
                </c:pt>
                <c:pt idx="278">
                  <c:v>13.545007200000002</c:v>
                </c:pt>
                <c:pt idx="279">
                  <c:v>13.596213599999999</c:v>
                </c:pt>
                <c:pt idx="280">
                  <c:v>13.647419999999999</c:v>
                </c:pt>
                <c:pt idx="281">
                  <c:v>13.698626399999998</c:v>
                </c:pt>
                <c:pt idx="282">
                  <c:v>13.746480000000002</c:v>
                </c:pt>
                <c:pt idx="283">
                  <c:v>13.794028799999998</c:v>
                </c:pt>
                <c:pt idx="284">
                  <c:v>13.841577600000001</c:v>
                </c:pt>
                <c:pt idx="285">
                  <c:v>13.8891264</c:v>
                </c:pt>
                <c:pt idx="286">
                  <c:v>13.936675200000002</c:v>
                </c:pt>
                <c:pt idx="287">
                  <c:v>13.984223999999999</c:v>
                </c:pt>
                <c:pt idx="288">
                  <c:v>14.031772800000001</c:v>
                </c:pt>
                <c:pt idx="289">
                  <c:v>14.0793216</c:v>
                </c:pt>
                <c:pt idx="290">
                  <c:v>14.131137600000001</c:v>
                </c:pt>
                <c:pt idx="291">
                  <c:v>14.182344000000002</c:v>
                </c:pt>
                <c:pt idx="292">
                  <c:v>14.233550399999999</c:v>
                </c:pt>
                <c:pt idx="293">
                  <c:v>14.2847568</c:v>
                </c:pt>
                <c:pt idx="294">
                  <c:v>14.3359632</c:v>
                </c:pt>
                <c:pt idx="295">
                  <c:v>14.387169600000002</c:v>
                </c:pt>
                <c:pt idx="296">
                  <c:v>14.438375999999998</c:v>
                </c:pt>
                <c:pt idx="297">
                  <c:v>14.48958240000001</c:v>
                </c:pt>
                <c:pt idx="298">
                  <c:v>14.539264800000002</c:v>
                </c:pt>
                <c:pt idx="299">
                  <c:v>14.5794984</c:v>
                </c:pt>
                <c:pt idx="300">
                  <c:v>14.619732000000004</c:v>
                </c:pt>
                <c:pt idx="301">
                  <c:v>14.65661280000001</c:v>
                </c:pt>
                <c:pt idx="302">
                  <c:v>14.6931888</c:v>
                </c:pt>
                <c:pt idx="303">
                  <c:v>14.729764800000002</c:v>
                </c:pt>
                <c:pt idx="304">
                  <c:v>14.7663408</c:v>
                </c:pt>
                <c:pt idx="305">
                  <c:v>14.802916800000009</c:v>
                </c:pt>
                <c:pt idx="306">
                  <c:v>14.839492800000009</c:v>
                </c:pt>
                <c:pt idx="307">
                  <c:v>14.876068800000002</c:v>
                </c:pt>
                <c:pt idx="308">
                  <c:v>14.912644800000015</c:v>
                </c:pt>
                <c:pt idx="309">
                  <c:v>14.95318320000001</c:v>
                </c:pt>
                <c:pt idx="310">
                  <c:v>14.993416800000009</c:v>
                </c:pt>
                <c:pt idx="311">
                  <c:v>15.033650400000001</c:v>
                </c:pt>
                <c:pt idx="312">
                  <c:v>15.073884000000008</c:v>
                </c:pt>
                <c:pt idx="313">
                  <c:v>15.1141176</c:v>
                </c:pt>
                <c:pt idx="314">
                  <c:v>15.154351200000001</c:v>
                </c:pt>
                <c:pt idx="315">
                  <c:v>15.19458480000001</c:v>
                </c:pt>
                <c:pt idx="316">
                  <c:v>15.234818399999995</c:v>
                </c:pt>
                <c:pt idx="317">
                  <c:v>15.280233600000001</c:v>
                </c:pt>
                <c:pt idx="318">
                  <c:v>15.324124800000002</c:v>
                </c:pt>
                <c:pt idx="319">
                  <c:v>15.368016000000004</c:v>
                </c:pt>
                <c:pt idx="320">
                  <c:v>15.411907200000002</c:v>
                </c:pt>
                <c:pt idx="321">
                  <c:v>15.455798400000004</c:v>
                </c:pt>
                <c:pt idx="322">
                  <c:v>15.499689600000011</c:v>
                </c:pt>
                <c:pt idx="323">
                  <c:v>15.543580800000004</c:v>
                </c:pt>
                <c:pt idx="324">
                  <c:v>15.587472000000002</c:v>
                </c:pt>
                <c:pt idx="325">
                  <c:v>15.639288000000001</c:v>
                </c:pt>
                <c:pt idx="326">
                  <c:v>15.675864000000002</c:v>
                </c:pt>
                <c:pt idx="327">
                  <c:v>15.712440000000004</c:v>
                </c:pt>
                <c:pt idx="328">
                  <c:v>15.749016000000001</c:v>
                </c:pt>
                <c:pt idx="329">
                  <c:v>15.78559200000001</c:v>
                </c:pt>
                <c:pt idx="330">
                  <c:v>15.822168000000001</c:v>
                </c:pt>
                <c:pt idx="331">
                  <c:v>15.858744000000009</c:v>
                </c:pt>
                <c:pt idx="332">
                  <c:v>15.895320000000002</c:v>
                </c:pt>
                <c:pt idx="333">
                  <c:v>15.931896</c:v>
                </c:pt>
                <c:pt idx="334">
                  <c:v>15.9751776</c:v>
                </c:pt>
                <c:pt idx="335">
                  <c:v>16.015411199999999</c:v>
                </c:pt>
                <c:pt idx="336">
                  <c:v>16.055644799999989</c:v>
                </c:pt>
                <c:pt idx="337">
                  <c:v>16.095878400000018</c:v>
                </c:pt>
                <c:pt idx="338">
                  <c:v>16.136112000000001</c:v>
                </c:pt>
                <c:pt idx="339">
                  <c:v>16.176345600000001</c:v>
                </c:pt>
                <c:pt idx="340">
                  <c:v>16.216579200000002</c:v>
                </c:pt>
                <c:pt idx="341">
                  <c:v>16.256812800000002</c:v>
                </c:pt>
                <c:pt idx="342">
                  <c:v>16.306495200000001</c:v>
                </c:pt>
                <c:pt idx="343">
                  <c:v>16.343071200000001</c:v>
                </c:pt>
                <c:pt idx="344">
                  <c:v>16.379647199999987</c:v>
                </c:pt>
                <c:pt idx="345">
                  <c:v>16.416223199999987</c:v>
                </c:pt>
                <c:pt idx="346">
                  <c:v>16.452799199999976</c:v>
                </c:pt>
                <c:pt idx="347">
                  <c:v>16.489375199999987</c:v>
                </c:pt>
                <c:pt idx="348">
                  <c:v>16.525951199999998</c:v>
                </c:pt>
                <c:pt idx="349">
                  <c:v>16.562527199999977</c:v>
                </c:pt>
                <c:pt idx="350">
                  <c:v>16.599103200000002</c:v>
                </c:pt>
                <c:pt idx="351">
                  <c:v>16.634460000000018</c:v>
                </c:pt>
                <c:pt idx="352">
                  <c:v>16.6600632</c:v>
                </c:pt>
                <c:pt idx="353">
                  <c:v>16.685666400000002</c:v>
                </c:pt>
                <c:pt idx="354">
                  <c:v>16.711269600000001</c:v>
                </c:pt>
                <c:pt idx="355">
                  <c:v>16.7368728</c:v>
                </c:pt>
                <c:pt idx="356">
                  <c:v>16.762475999999989</c:v>
                </c:pt>
                <c:pt idx="357">
                  <c:v>16.788079199999977</c:v>
                </c:pt>
                <c:pt idx="358">
                  <c:v>16.813682400000001</c:v>
                </c:pt>
                <c:pt idx="359">
                  <c:v>16.852391999999988</c:v>
                </c:pt>
                <c:pt idx="360">
                  <c:v>16.879823999999999</c:v>
                </c:pt>
                <c:pt idx="361">
                  <c:v>16.907256</c:v>
                </c:pt>
                <c:pt idx="362">
                  <c:v>16.934688000000001</c:v>
                </c:pt>
                <c:pt idx="363">
                  <c:v>16.96211999999997</c:v>
                </c:pt>
                <c:pt idx="364">
                  <c:v>16.989551999999989</c:v>
                </c:pt>
                <c:pt idx="365">
                  <c:v>17.016984000000019</c:v>
                </c:pt>
                <c:pt idx="366">
                  <c:v>17.044416000000002</c:v>
                </c:pt>
                <c:pt idx="367">
                  <c:v>17.088611999999976</c:v>
                </c:pt>
                <c:pt idx="368">
                  <c:v>17.119701599999999</c:v>
                </c:pt>
                <c:pt idx="369">
                  <c:v>17.1507912</c:v>
                </c:pt>
                <c:pt idx="370">
                  <c:v>17.181880800000005</c:v>
                </c:pt>
                <c:pt idx="371">
                  <c:v>17.212970400000021</c:v>
                </c:pt>
                <c:pt idx="372">
                  <c:v>17.244060000000001</c:v>
                </c:pt>
                <c:pt idx="373">
                  <c:v>17.275149599999963</c:v>
                </c:pt>
                <c:pt idx="374">
                  <c:v>17.306239199999986</c:v>
                </c:pt>
                <c:pt idx="375">
                  <c:v>17.337328799999998</c:v>
                </c:pt>
                <c:pt idx="376">
                  <c:v>17.368418400000003</c:v>
                </c:pt>
                <c:pt idx="377">
                  <c:v>17.399508000000001</c:v>
                </c:pt>
                <c:pt idx="378">
                  <c:v>17.430597600000002</c:v>
                </c:pt>
                <c:pt idx="379">
                  <c:v>17.461687199999989</c:v>
                </c:pt>
                <c:pt idx="380">
                  <c:v>17.492776799999973</c:v>
                </c:pt>
                <c:pt idx="381">
                  <c:v>17.523866400000021</c:v>
                </c:pt>
                <c:pt idx="382">
                  <c:v>17.554956000000018</c:v>
                </c:pt>
                <c:pt idx="383">
                  <c:v>17.586045600000002</c:v>
                </c:pt>
                <c:pt idx="384">
                  <c:v>17.617135200000018</c:v>
                </c:pt>
                <c:pt idx="385">
                  <c:v>17.648224799999987</c:v>
                </c:pt>
                <c:pt idx="386">
                  <c:v>17.679314399999999</c:v>
                </c:pt>
                <c:pt idx="387">
                  <c:v>17.710404000000004</c:v>
                </c:pt>
                <c:pt idx="388">
                  <c:v>17.741493600000002</c:v>
                </c:pt>
                <c:pt idx="389">
                  <c:v>17.772583199999989</c:v>
                </c:pt>
                <c:pt idx="390">
                  <c:v>17.803672799999987</c:v>
                </c:pt>
                <c:pt idx="391">
                  <c:v>17.834762399999999</c:v>
                </c:pt>
                <c:pt idx="392">
                  <c:v>17.903647199999973</c:v>
                </c:pt>
                <c:pt idx="393">
                  <c:v>17.932908000000001</c:v>
                </c:pt>
                <c:pt idx="394">
                  <c:v>17.962168799999986</c:v>
                </c:pt>
                <c:pt idx="395">
                  <c:v>17.991429599999979</c:v>
                </c:pt>
                <c:pt idx="396">
                  <c:v>18.020690399999989</c:v>
                </c:pt>
                <c:pt idx="397">
                  <c:v>18.049951200000017</c:v>
                </c:pt>
                <c:pt idx="398">
                  <c:v>18.079211999999988</c:v>
                </c:pt>
                <c:pt idx="399">
                  <c:v>18.108472799999987</c:v>
                </c:pt>
                <c:pt idx="400">
                  <c:v>18.145658399999999</c:v>
                </c:pt>
                <c:pt idx="401">
                  <c:v>18.174919200000001</c:v>
                </c:pt>
                <c:pt idx="402">
                  <c:v>18.204180000000001</c:v>
                </c:pt>
                <c:pt idx="403">
                  <c:v>18.233440799999986</c:v>
                </c:pt>
                <c:pt idx="404">
                  <c:v>18.262701599999978</c:v>
                </c:pt>
                <c:pt idx="405">
                  <c:v>18.291962399999999</c:v>
                </c:pt>
                <c:pt idx="406">
                  <c:v>18.321223199999999</c:v>
                </c:pt>
                <c:pt idx="407">
                  <c:v>18.350484000000005</c:v>
                </c:pt>
                <c:pt idx="408">
                  <c:v>18.379744799999987</c:v>
                </c:pt>
                <c:pt idx="409">
                  <c:v>18.430951200000017</c:v>
                </c:pt>
                <c:pt idx="410">
                  <c:v>18.473013600000002</c:v>
                </c:pt>
                <c:pt idx="411">
                  <c:v>18.515076000000001</c:v>
                </c:pt>
                <c:pt idx="412">
                  <c:v>18.557138399999999</c:v>
                </c:pt>
                <c:pt idx="413">
                  <c:v>18.599200800000002</c:v>
                </c:pt>
                <c:pt idx="414">
                  <c:v>18.641263200000001</c:v>
                </c:pt>
                <c:pt idx="415">
                  <c:v>18.6833256</c:v>
                </c:pt>
                <c:pt idx="416">
                  <c:v>18.725388000000002</c:v>
                </c:pt>
                <c:pt idx="417">
                  <c:v>18.772936799999989</c:v>
                </c:pt>
                <c:pt idx="418">
                  <c:v>18.805855200000021</c:v>
                </c:pt>
                <c:pt idx="419">
                  <c:v>18.8387736</c:v>
                </c:pt>
                <c:pt idx="420">
                  <c:v>18.871692000000003</c:v>
                </c:pt>
                <c:pt idx="421">
                  <c:v>18.904610400000003</c:v>
                </c:pt>
                <c:pt idx="422">
                  <c:v>18.937528799999999</c:v>
                </c:pt>
                <c:pt idx="423">
                  <c:v>18.970447199999981</c:v>
                </c:pt>
                <c:pt idx="424">
                  <c:v>19.00336560000002</c:v>
                </c:pt>
                <c:pt idx="425">
                  <c:v>19.043904000000001</c:v>
                </c:pt>
                <c:pt idx="426">
                  <c:v>19.073164800000001</c:v>
                </c:pt>
                <c:pt idx="427">
                  <c:v>19.102425600000004</c:v>
                </c:pt>
                <c:pt idx="428">
                  <c:v>19.131686400000021</c:v>
                </c:pt>
                <c:pt idx="429">
                  <c:v>19.160947200000003</c:v>
                </c:pt>
                <c:pt idx="430">
                  <c:v>19.190208000000005</c:v>
                </c:pt>
                <c:pt idx="431">
                  <c:v>19.227088800000001</c:v>
                </c:pt>
                <c:pt idx="432">
                  <c:v>19.260007199999986</c:v>
                </c:pt>
                <c:pt idx="433">
                  <c:v>19.292925600000004</c:v>
                </c:pt>
                <c:pt idx="434">
                  <c:v>19.325844</c:v>
                </c:pt>
                <c:pt idx="435">
                  <c:v>19.3587624</c:v>
                </c:pt>
                <c:pt idx="436">
                  <c:v>19.391680800000003</c:v>
                </c:pt>
                <c:pt idx="437">
                  <c:v>19.424599199999989</c:v>
                </c:pt>
                <c:pt idx="438">
                  <c:v>19.457517599999989</c:v>
                </c:pt>
                <c:pt idx="439">
                  <c:v>19.490435999999981</c:v>
                </c:pt>
                <c:pt idx="440">
                  <c:v>19.528231199999986</c:v>
                </c:pt>
                <c:pt idx="441">
                  <c:v>19.557492000000003</c:v>
                </c:pt>
                <c:pt idx="442">
                  <c:v>19.586752799999989</c:v>
                </c:pt>
                <c:pt idx="443">
                  <c:v>19.61601360000002</c:v>
                </c:pt>
                <c:pt idx="444">
                  <c:v>19.645274400000005</c:v>
                </c:pt>
                <c:pt idx="445">
                  <c:v>19.674535200000001</c:v>
                </c:pt>
                <c:pt idx="446">
                  <c:v>19.703795999999986</c:v>
                </c:pt>
                <c:pt idx="447">
                  <c:v>19.733056800000004</c:v>
                </c:pt>
                <c:pt idx="448">
                  <c:v>19.765365600000003</c:v>
                </c:pt>
                <c:pt idx="449">
                  <c:v>19.794626400000002</c:v>
                </c:pt>
                <c:pt idx="450">
                  <c:v>19.823887200000001</c:v>
                </c:pt>
                <c:pt idx="451">
                  <c:v>19.853148000000001</c:v>
                </c:pt>
                <c:pt idx="452">
                  <c:v>19.882408799999986</c:v>
                </c:pt>
                <c:pt idx="453">
                  <c:v>19.9116696</c:v>
                </c:pt>
                <c:pt idx="454">
                  <c:v>19.940930400000003</c:v>
                </c:pt>
                <c:pt idx="455">
                  <c:v>19.970191200000002</c:v>
                </c:pt>
                <c:pt idx="456">
                  <c:v>20.0095104</c:v>
                </c:pt>
                <c:pt idx="457">
                  <c:v>20.040599999999976</c:v>
                </c:pt>
                <c:pt idx="458">
                  <c:v>20.071689600000003</c:v>
                </c:pt>
                <c:pt idx="459">
                  <c:v>20.102779199999986</c:v>
                </c:pt>
                <c:pt idx="460">
                  <c:v>20.133868800000034</c:v>
                </c:pt>
                <c:pt idx="461">
                  <c:v>20.164958400000035</c:v>
                </c:pt>
                <c:pt idx="462">
                  <c:v>20.196048000000001</c:v>
                </c:pt>
                <c:pt idx="463">
                  <c:v>20.227137600000002</c:v>
                </c:pt>
                <c:pt idx="464">
                  <c:v>20.258227199999986</c:v>
                </c:pt>
                <c:pt idx="465">
                  <c:v>20.292364799999987</c:v>
                </c:pt>
                <c:pt idx="466">
                  <c:v>20.319796799999999</c:v>
                </c:pt>
                <c:pt idx="467">
                  <c:v>20.3472288</c:v>
                </c:pt>
                <c:pt idx="468">
                  <c:v>20.374660800000001</c:v>
                </c:pt>
                <c:pt idx="469">
                  <c:v>20.402092799999977</c:v>
                </c:pt>
                <c:pt idx="470">
                  <c:v>20.429524799999989</c:v>
                </c:pt>
                <c:pt idx="471">
                  <c:v>20.4569568</c:v>
                </c:pt>
                <c:pt idx="472">
                  <c:v>20.484388799999987</c:v>
                </c:pt>
                <c:pt idx="473">
                  <c:v>20.5264512</c:v>
                </c:pt>
                <c:pt idx="474">
                  <c:v>20.555711999999989</c:v>
                </c:pt>
                <c:pt idx="475">
                  <c:v>20.584972799999999</c:v>
                </c:pt>
                <c:pt idx="476">
                  <c:v>20.614233599999999</c:v>
                </c:pt>
                <c:pt idx="477">
                  <c:v>20.643494399999987</c:v>
                </c:pt>
                <c:pt idx="478">
                  <c:v>20.672755200000001</c:v>
                </c:pt>
                <c:pt idx="479">
                  <c:v>20.702015999999986</c:v>
                </c:pt>
                <c:pt idx="480">
                  <c:v>20.7312768</c:v>
                </c:pt>
                <c:pt idx="481">
                  <c:v>20.763280799999986</c:v>
                </c:pt>
                <c:pt idx="482">
                  <c:v>20.794370399999988</c:v>
                </c:pt>
                <c:pt idx="483">
                  <c:v>20.825460000000003</c:v>
                </c:pt>
                <c:pt idx="484">
                  <c:v>20.856549599999976</c:v>
                </c:pt>
                <c:pt idx="485">
                  <c:v>20.887639199999981</c:v>
                </c:pt>
                <c:pt idx="486">
                  <c:v>20.918728799999986</c:v>
                </c:pt>
                <c:pt idx="487">
                  <c:v>20.949818400000005</c:v>
                </c:pt>
                <c:pt idx="488">
                  <c:v>20.980907999999989</c:v>
                </c:pt>
                <c:pt idx="489">
                  <c:v>21.011997600000019</c:v>
                </c:pt>
                <c:pt idx="490">
                  <c:v>21.051012000000004</c:v>
                </c:pt>
                <c:pt idx="491">
                  <c:v>21.0839304</c:v>
                </c:pt>
                <c:pt idx="492">
                  <c:v>21.116848800000017</c:v>
                </c:pt>
                <c:pt idx="493">
                  <c:v>21.149767200000003</c:v>
                </c:pt>
                <c:pt idx="494">
                  <c:v>21.182685599999989</c:v>
                </c:pt>
                <c:pt idx="495">
                  <c:v>21.215603999999978</c:v>
                </c:pt>
                <c:pt idx="496">
                  <c:v>21.24852239999997</c:v>
                </c:pt>
                <c:pt idx="497">
                  <c:v>21.281440799999977</c:v>
                </c:pt>
                <c:pt idx="498">
                  <c:v>21.324112800000002</c:v>
                </c:pt>
                <c:pt idx="499">
                  <c:v>21.358860000000018</c:v>
                </c:pt>
                <c:pt idx="500">
                  <c:v>21.393607200000002</c:v>
                </c:pt>
                <c:pt idx="501">
                  <c:v>21.4283544</c:v>
                </c:pt>
                <c:pt idx="502">
                  <c:v>21.463101600000002</c:v>
                </c:pt>
                <c:pt idx="503">
                  <c:v>21.4978488</c:v>
                </c:pt>
                <c:pt idx="504">
                  <c:v>21.532596000000002</c:v>
                </c:pt>
                <c:pt idx="505">
                  <c:v>21.567343199999989</c:v>
                </c:pt>
                <c:pt idx="506">
                  <c:v>21.602395200000004</c:v>
                </c:pt>
                <c:pt idx="507">
                  <c:v>21.633484800000005</c:v>
                </c:pt>
                <c:pt idx="508">
                  <c:v>21.664574400000021</c:v>
                </c:pt>
                <c:pt idx="509">
                  <c:v>21.695664000000001</c:v>
                </c:pt>
                <c:pt idx="510">
                  <c:v>21.726753599999977</c:v>
                </c:pt>
                <c:pt idx="511">
                  <c:v>21.7578432</c:v>
                </c:pt>
                <c:pt idx="512">
                  <c:v>21.788932799999976</c:v>
                </c:pt>
                <c:pt idx="513">
                  <c:v>21.820022400000003</c:v>
                </c:pt>
                <c:pt idx="514">
                  <c:v>21.851112000000001</c:v>
                </c:pt>
                <c:pt idx="515">
                  <c:v>21.885249599999966</c:v>
                </c:pt>
                <c:pt idx="516">
                  <c:v>21.914510400000005</c:v>
                </c:pt>
                <c:pt idx="517">
                  <c:v>21.943771199999986</c:v>
                </c:pt>
                <c:pt idx="518">
                  <c:v>21.973031999999989</c:v>
                </c:pt>
                <c:pt idx="519">
                  <c:v>22.002292799999989</c:v>
                </c:pt>
                <c:pt idx="520">
                  <c:v>22.03155360000002</c:v>
                </c:pt>
                <c:pt idx="521">
                  <c:v>22.060814399999988</c:v>
                </c:pt>
                <c:pt idx="522">
                  <c:v>22.090075199999998</c:v>
                </c:pt>
                <c:pt idx="523">
                  <c:v>22.119336000000001</c:v>
                </c:pt>
                <c:pt idx="524">
                  <c:v>22.146768000000005</c:v>
                </c:pt>
                <c:pt idx="525">
                  <c:v>22.174199999999999</c:v>
                </c:pt>
                <c:pt idx="526">
                  <c:v>22.201631999999989</c:v>
                </c:pt>
                <c:pt idx="527">
                  <c:v>22.229064000000001</c:v>
                </c:pt>
                <c:pt idx="528">
                  <c:v>22.256496000000002</c:v>
                </c:pt>
                <c:pt idx="529">
                  <c:v>22.283928</c:v>
                </c:pt>
                <c:pt idx="530">
                  <c:v>22.311360000000018</c:v>
                </c:pt>
                <c:pt idx="531">
                  <c:v>22.3473264</c:v>
                </c:pt>
                <c:pt idx="532">
                  <c:v>22.378415999999987</c:v>
                </c:pt>
                <c:pt idx="533">
                  <c:v>22.409505599999989</c:v>
                </c:pt>
                <c:pt idx="534">
                  <c:v>22.440595199999986</c:v>
                </c:pt>
                <c:pt idx="535">
                  <c:v>22.471684800000002</c:v>
                </c:pt>
                <c:pt idx="536">
                  <c:v>22.502774400000003</c:v>
                </c:pt>
                <c:pt idx="537">
                  <c:v>22.533864000000026</c:v>
                </c:pt>
                <c:pt idx="538">
                  <c:v>22.564953599999999</c:v>
                </c:pt>
                <c:pt idx="539">
                  <c:v>22.596043199999986</c:v>
                </c:pt>
                <c:pt idx="540">
                  <c:v>22.633838400000034</c:v>
                </c:pt>
                <c:pt idx="541">
                  <c:v>22.666756800000002</c:v>
                </c:pt>
                <c:pt idx="542">
                  <c:v>22.699675200000001</c:v>
                </c:pt>
                <c:pt idx="543">
                  <c:v>22.732593599999976</c:v>
                </c:pt>
                <c:pt idx="544">
                  <c:v>22.765511999999976</c:v>
                </c:pt>
                <c:pt idx="545">
                  <c:v>22.798430399999976</c:v>
                </c:pt>
                <c:pt idx="546">
                  <c:v>22.831348800000001</c:v>
                </c:pt>
                <c:pt idx="547">
                  <c:v>22.8642672</c:v>
                </c:pt>
                <c:pt idx="548">
                  <c:v>22.904805600000017</c:v>
                </c:pt>
                <c:pt idx="549">
                  <c:v>22.937724000000003</c:v>
                </c:pt>
                <c:pt idx="550">
                  <c:v>22.970642399999964</c:v>
                </c:pt>
                <c:pt idx="551">
                  <c:v>23.003560800000002</c:v>
                </c:pt>
                <c:pt idx="552">
                  <c:v>23.036479200000002</c:v>
                </c:pt>
                <c:pt idx="553">
                  <c:v>23.069397599999977</c:v>
                </c:pt>
                <c:pt idx="554">
                  <c:v>23.102316000000002</c:v>
                </c:pt>
                <c:pt idx="555">
                  <c:v>23.135234400000005</c:v>
                </c:pt>
                <c:pt idx="556">
                  <c:v>23.183088000000001</c:v>
                </c:pt>
                <c:pt idx="557">
                  <c:v>23.216006400000001</c:v>
                </c:pt>
                <c:pt idx="558">
                  <c:v>23.248924799999987</c:v>
                </c:pt>
                <c:pt idx="559">
                  <c:v>23.281843199999987</c:v>
                </c:pt>
                <c:pt idx="560">
                  <c:v>23.314761600000018</c:v>
                </c:pt>
                <c:pt idx="561">
                  <c:v>23.34768</c:v>
                </c:pt>
                <c:pt idx="562">
                  <c:v>23.380598400000004</c:v>
                </c:pt>
                <c:pt idx="563">
                  <c:v>23.413516799999989</c:v>
                </c:pt>
                <c:pt idx="564">
                  <c:v>23.446435199999989</c:v>
                </c:pt>
                <c:pt idx="565">
                  <c:v>23.485144799999976</c:v>
                </c:pt>
                <c:pt idx="566">
                  <c:v>23.516234400000005</c:v>
                </c:pt>
                <c:pt idx="567">
                  <c:v>23.547324</c:v>
                </c:pt>
                <c:pt idx="568">
                  <c:v>23.578413599999976</c:v>
                </c:pt>
                <c:pt idx="569">
                  <c:v>23.609503200000002</c:v>
                </c:pt>
                <c:pt idx="570">
                  <c:v>23.640592799999986</c:v>
                </c:pt>
                <c:pt idx="571">
                  <c:v>23.671682400000005</c:v>
                </c:pt>
                <c:pt idx="572">
                  <c:v>23.702771999999989</c:v>
                </c:pt>
                <c:pt idx="573">
                  <c:v>23.743615199999986</c:v>
                </c:pt>
                <c:pt idx="574">
                  <c:v>23.774704799999999</c:v>
                </c:pt>
                <c:pt idx="575">
                  <c:v>23.805794400000003</c:v>
                </c:pt>
                <c:pt idx="576">
                  <c:v>23.836884000000026</c:v>
                </c:pt>
                <c:pt idx="577">
                  <c:v>23.86797360000002</c:v>
                </c:pt>
                <c:pt idx="578">
                  <c:v>23.899063200000001</c:v>
                </c:pt>
                <c:pt idx="579">
                  <c:v>23.930152799999988</c:v>
                </c:pt>
                <c:pt idx="580">
                  <c:v>23.961242399999982</c:v>
                </c:pt>
                <c:pt idx="581">
                  <c:v>23.993246399999975</c:v>
                </c:pt>
                <c:pt idx="582">
                  <c:v>24.024336000000002</c:v>
                </c:pt>
                <c:pt idx="583">
                  <c:v>24.055425600000003</c:v>
                </c:pt>
                <c:pt idx="584">
                  <c:v>24.088039199999976</c:v>
                </c:pt>
                <c:pt idx="585">
                  <c:v>24.11912880000002</c:v>
                </c:pt>
                <c:pt idx="586">
                  <c:v>24.150218400000018</c:v>
                </c:pt>
                <c:pt idx="587">
                  <c:v>24.181308000000001</c:v>
                </c:pt>
                <c:pt idx="588">
                  <c:v>24.212397599999989</c:v>
                </c:pt>
                <c:pt idx="589">
                  <c:v>24.243487199999986</c:v>
                </c:pt>
                <c:pt idx="590">
                  <c:v>24.274576800000002</c:v>
                </c:pt>
                <c:pt idx="591">
                  <c:v>24.305666400000003</c:v>
                </c:pt>
                <c:pt idx="592">
                  <c:v>24.351996000000021</c:v>
                </c:pt>
                <c:pt idx="593">
                  <c:v>24.384914400000021</c:v>
                </c:pt>
                <c:pt idx="594">
                  <c:v>24.417832799999999</c:v>
                </c:pt>
                <c:pt idx="595">
                  <c:v>24.450751200000003</c:v>
                </c:pt>
                <c:pt idx="596">
                  <c:v>24.483669599999971</c:v>
                </c:pt>
                <c:pt idx="597">
                  <c:v>24.516587999999999</c:v>
                </c:pt>
                <c:pt idx="598">
                  <c:v>24.549506400000002</c:v>
                </c:pt>
                <c:pt idx="599">
                  <c:v>24.582424799999977</c:v>
                </c:pt>
                <c:pt idx="600">
                  <c:v>24.623267999999999</c:v>
                </c:pt>
                <c:pt idx="601">
                  <c:v>24.658015200000001</c:v>
                </c:pt>
                <c:pt idx="602">
                  <c:v>24.692762399999989</c:v>
                </c:pt>
                <c:pt idx="603">
                  <c:v>24.727509599999976</c:v>
                </c:pt>
                <c:pt idx="604">
                  <c:v>24.762256799999989</c:v>
                </c:pt>
                <c:pt idx="605">
                  <c:v>24.797004000000001</c:v>
                </c:pt>
                <c:pt idx="606">
                  <c:v>24.831751200000021</c:v>
                </c:pt>
                <c:pt idx="607">
                  <c:v>24.866498400000001</c:v>
                </c:pt>
                <c:pt idx="608">
                  <c:v>24.911608800000003</c:v>
                </c:pt>
                <c:pt idx="609">
                  <c:v>24.946356000000002</c:v>
                </c:pt>
                <c:pt idx="610">
                  <c:v>24.981103199999989</c:v>
                </c:pt>
                <c:pt idx="611">
                  <c:v>25.01585040000003</c:v>
                </c:pt>
                <c:pt idx="612">
                  <c:v>25.0505976</c:v>
                </c:pt>
                <c:pt idx="613">
                  <c:v>25.085344799999977</c:v>
                </c:pt>
                <c:pt idx="614">
                  <c:v>25.120092</c:v>
                </c:pt>
                <c:pt idx="615">
                  <c:v>25.154839200000001</c:v>
                </c:pt>
                <c:pt idx="616">
                  <c:v>25.1895864</c:v>
                </c:pt>
                <c:pt idx="617">
                  <c:v>25.232868000000021</c:v>
                </c:pt>
                <c:pt idx="618">
                  <c:v>25.265786399999971</c:v>
                </c:pt>
                <c:pt idx="619">
                  <c:v>25.298704799999989</c:v>
                </c:pt>
                <c:pt idx="620">
                  <c:v>25.331623200000003</c:v>
                </c:pt>
                <c:pt idx="621">
                  <c:v>25.364541599999978</c:v>
                </c:pt>
                <c:pt idx="622">
                  <c:v>25.39746000000002</c:v>
                </c:pt>
                <c:pt idx="623">
                  <c:v>25.43037840000002</c:v>
                </c:pt>
                <c:pt idx="624">
                  <c:v>25.463296799999974</c:v>
                </c:pt>
                <c:pt idx="625">
                  <c:v>25.498653599999976</c:v>
                </c:pt>
                <c:pt idx="626">
                  <c:v>25.529743199999981</c:v>
                </c:pt>
                <c:pt idx="627">
                  <c:v>25.560832799999989</c:v>
                </c:pt>
                <c:pt idx="628">
                  <c:v>25.591922400000001</c:v>
                </c:pt>
                <c:pt idx="629">
                  <c:v>25.623012000000003</c:v>
                </c:pt>
                <c:pt idx="630">
                  <c:v>25.654101600000018</c:v>
                </c:pt>
                <c:pt idx="631">
                  <c:v>25.685191200000002</c:v>
                </c:pt>
                <c:pt idx="632">
                  <c:v>25.7162808</c:v>
                </c:pt>
                <c:pt idx="633">
                  <c:v>25.762305599999976</c:v>
                </c:pt>
                <c:pt idx="634">
                  <c:v>25.793395200000003</c:v>
                </c:pt>
                <c:pt idx="635">
                  <c:v>25.8244848</c:v>
                </c:pt>
                <c:pt idx="636">
                  <c:v>25.855574400000005</c:v>
                </c:pt>
                <c:pt idx="637">
                  <c:v>25.886664</c:v>
                </c:pt>
                <c:pt idx="638">
                  <c:v>25.917753600000001</c:v>
                </c:pt>
                <c:pt idx="639">
                  <c:v>25.948843199999981</c:v>
                </c:pt>
                <c:pt idx="640">
                  <c:v>25.979932799999986</c:v>
                </c:pt>
                <c:pt idx="641">
                  <c:v>26.011022400000005</c:v>
                </c:pt>
                <c:pt idx="642">
                  <c:v>26.058876000000001</c:v>
                </c:pt>
                <c:pt idx="643">
                  <c:v>26.093623199999989</c:v>
                </c:pt>
                <c:pt idx="644">
                  <c:v>26.128370400000001</c:v>
                </c:pt>
                <c:pt idx="645">
                  <c:v>26.1631176</c:v>
                </c:pt>
                <c:pt idx="646">
                  <c:v>26.19786480000003</c:v>
                </c:pt>
                <c:pt idx="647">
                  <c:v>26.232611999999989</c:v>
                </c:pt>
                <c:pt idx="648">
                  <c:v>26.267359199999987</c:v>
                </c:pt>
                <c:pt idx="649">
                  <c:v>26.3021064</c:v>
                </c:pt>
                <c:pt idx="650">
                  <c:v>26.34416880000002</c:v>
                </c:pt>
                <c:pt idx="651">
                  <c:v>26.378916</c:v>
                </c:pt>
                <c:pt idx="652">
                  <c:v>26.413663200000002</c:v>
                </c:pt>
                <c:pt idx="653">
                  <c:v>26.448410399999975</c:v>
                </c:pt>
                <c:pt idx="654">
                  <c:v>26.483157600000002</c:v>
                </c:pt>
                <c:pt idx="655">
                  <c:v>26.517904800000018</c:v>
                </c:pt>
                <c:pt idx="656">
                  <c:v>26.552652000000002</c:v>
                </c:pt>
                <c:pt idx="657">
                  <c:v>26.587399199999989</c:v>
                </c:pt>
                <c:pt idx="658">
                  <c:v>26.635862400000018</c:v>
                </c:pt>
                <c:pt idx="659">
                  <c:v>26.668780799999986</c:v>
                </c:pt>
                <c:pt idx="660">
                  <c:v>26.701699199999986</c:v>
                </c:pt>
                <c:pt idx="661">
                  <c:v>26.7346176</c:v>
                </c:pt>
                <c:pt idx="662">
                  <c:v>26.767535999999989</c:v>
                </c:pt>
                <c:pt idx="663">
                  <c:v>26.800454400000021</c:v>
                </c:pt>
                <c:pt idx="664">
                  <c:v>26.833372799999999</c:v>
                </c:pt>
                <c:pt idx="665">
                  <c:v>26.866291199999999</c:v>
                </c:pt>
                <c:pt idx="666">
                  <c:v>26.899209600000002</c:v>
                </c:pt>
                <c:pt idx="667">
                  <c:v>26.947063199999999</c:v>
                </c:pt>
                <c:pt idx="668">
                  <c:v>26.97998160000002</c:v>
                </c:pt>
                <c:pt idx="669">
                  <c:v>27.012900000000005</c:v>
                </c:pt>
                <c:pt idx="670">
                  <c:v>27.045818400000005</c:v>
                </c:pt>
                <c:pt idx="671">
                  <c:v>27.078736799999977</c:v>
                </c:pt>
                <c:pt idx="672">
                  <c:v>27.111655200000026</c:v>
                </c:pt>
                <c:pt idx="673">
                  <c:v>27.144573600000001</c:v>
                </c:pt>
                <c:pt idx="674">
                  <c:v>27.177492000000001</c:v>
                </c:pt>
                <c:pt idx="675">
                  <c:v>27.211934400000018</c:v>
                </c:pt>
                <c:pt idx="676">
                  <c:v>27.2448528</c:v>
                </c:pt>
                <c:pt idx="677">
                  <c:v>27.277771200000004</c:v>
                </c:pt>
                <c:pt idx="678">
                  <c:v>27.3106896</c:v>
                </c:pt>
                <c:pt idx="679">
                  <c:v>27.343608</c:v>
                </c:pt>
                <c:pt idx="680">
                  <c:v>27.376526400000003</c:v>
                </c:pt>
                <c:pt idx="681">
                  <c:v>27.409444799999989</c:v>
                </c:pt>
                <c:pt idx="682">
                  <c:v>27.442363199999981</c:v>
                </c:pt>
                <c:pt idx="683">
                  <c:v>27.486559199999977</c:v>
                </c:pt>
                <c:pt idx="684">
                  <c:v>27.5213064</c:v>
                </c:pt>
                <c:pt idx="685">
                  <c:v>27.55605360000002</c:v>
                </c:pt>
                <c:pt idx="686">
                  <c:v>27.5908008</c:v>
                </c:pt>
                <c:pt idx="687">
                  <c:v>27.625548000000002</c:v>
                </c:pt>
                <c:pt idx="688">
                  <c:v>27.6602952</c:v>
                </c:pt>
                <c:pt idx="689">
                  <c:v>27.695042400000002</c:v>
                </c:pt>
                <c:pt idx="690">
                  <c:v>27.729789599999979</c:v>
                </c:pt>
                <c:pt idx="691">
                  <c:v>27.764536799999977</c:v>
                </c:pt>
                <c:pt idx="692">
                  <c:v>27.80477040000002</c:v>
                </c:pt>
                <c:pt idx="693">
                  <c:v>27.839517600000004</c:v>
                </c:pt>
                <c:pt idx="694">
                  <c:v>27.87426480000002</c:v>
                </c:pt>
                <c:pt idx="695">
                  <c:v>27.909011999999986</c:v>
                </c:pt>
                <c:pt idx="696">
                  <c:v>27.943759199999977</c:v>
                </c:pt>
                <c:pt idx="697">
                  <c:v>27.978506399999976</c:v>
                </c:pt>
                <c:pt idx="698">
                  <c:v>28.013253599999999</c:v>
                </c:pt>
                <c:pt idx="699">
                  <c:v>28.048000799999986</c:v>
                </c:pt>
                <c:pt idx="700">
                  <c:v>28.084881599999999</c:v>
                </c:pt>
                <c:pt idx="701">
                  <c:v>28.117800000000035</c:v>
                </c:pt>
                <c:pt idx="702">
                  <c:v>28.15071840000002</c:v>
                </c:pt>
                <c:pt idx="703">
                  <c:v>28.183636799999977</c:v>
                </c:pt>
                <c:pt idx="704">
                  <c:v>28.216555200000005</c:v>
                </c:pt>
                <c:pt idx="705">
                  <c:v>28.249473600000002</c:v>
                </c:pt>
                <c:pt idx="706">
                  <c:v>28.282391999999977</c:v>
                </c:pt>
                <c:pt idx="707">
                  <c:v>28.315310400000001</c:v>
                </c:pt>
                <c:pt idx="708">
                  <c:v>28.3558488</c:v>
                </c:pt>
                <c:pt idx="709">
                  <c:v>28.385109599999979</c:v>
                </c:pt>
                <c:pt idx="710">
                  <c:v>28.414370399999999</c:v>
                </c:pt>
                <c:pt idx="711">
                  <c:v>28.443631199999977</c:v>
                </c:pt>
                <c:pt idx="712">
                  <c:v>28.472891999999987</c:v>
                </c:pt>
                <c:pt idx="713">
                  <c:v>28.502152799999987</c:v>
                </c:pt>
                <c:pt idx="714">
                  <c:v>28.5314136</c:v>
                </c:pt>
                <c:pt idx="715">
                  <c:v>28.5606744</c:v>
                </c:pt>
                <c:pt idx="716">
                  <c:v>28.589935199999999</c:v>
                </c:pt>
                <c:pt idx="717">
                  <c:v>28.619196000000017</c:v>
                </c:pt>
                <c:pt idx="718">
                  <c:v>28.648456799999988</c:v>
                </c:pt>
                <c:pt idx="719">
                  <c:v>28.677717600000001</c:v>
                </c:pt>
                <c:pt idx="720">
                  <c:v>28.706978400000018</c:v>
                </c:pt>
                <c:pt idx="721">
                  <c:v>28.736239199999989</c:v>
                </c:pt>
                <c:pt idx="722">
                  <c:v>28.765499999999964</c:v>
                </c:pt>
                <c:pt idx="723">
                  <c:v>28.82097360000002</c:v>
                </c:pt>
                <c:pt idx="724">
                  <c:v>28.8520632</c:v>
                </c:pt>
                <c:pt idx="725">
                  <c:v>28.883152799999987</c:v>
                </c:pt>
                <c:pt idx="726">
                  <c:v>28.914242400000003</c:v>
                </c:pt>
                <c:pt idx="727">
                  <c:v>28.945331999999976</c:v>
                </c:pt>
                <c:pt idx="728">
                  <c:v>28.976421600000002</c:v>
                </c:pt>
                <c:pt idx="729">
                  <c:v>29.0075112</c:v>
                </c:pt>
                <c:pt idx="730">
                  <c:v>29.038600799999987</c:v>
                </c:pt>
                <c:pt idx="731">
                  <c:v>29.08614959999997</c:v>
                </c:pt>
                <c:pt idx="732">
                  <c:v>29.120896800000001</c:v>
                </c:pt>
                <c:pt idx="733">
                  <c:v>29.155643999999977</c:v>
                </c:pt>
                <c:pt idx="734">
                  <c:v>29.190391200000001</c:v>
                </c:pt>
                <c:pt idx="735">
                  <c:v>29.225138399999977</c:v>
                </c:pt>
                <c:pt idx="736">
                  <c:v>29.259885600000018</c:v>
                </c:pt>
                <c:pt idx="737">
                  <c:v>29.294632799999981</c:v>
                </c:pt>
                <c:pt idx="738">
                  <c:v>29.32938</c:v>
                </c:pt>
                <c:pt idx="739">
                  <c:v>29.375709599999976</c:v>
                </c:pt>
                <c:pt idx="740">
                  <c:v>29.410456799999999</c:v>
                </c:pt>
                <c:pt idx="741">
                  <c:v>29.445203999999976</c:v>
                </c:pt>
                <c:pt idx="742">
                  <c:v>29.47995120000002</c:v>
                </c:pt>
                <c:pt idx="743">
                  <c:v>29.514698400000018</c:v>
                </c:pt>
                <c:pt idx="744">
                  <c:v>29.549445600000002</c:v>
                </c:pt>
                <c:pt idx="745">
                  <c:v>29.584192799999986</c:v>
                </c:pt>
                <c:pt idx="746">
                  <c:v>29.61894000000002</c:v>
                </c:pt>
                <c:pt idx="747">
                  <c:v>29.6536872</c:v>
                </c:pt>
                <c:pt idx="748">
                  <c:v>29.698188000000005</c:v>
                </c:pt>
                <c:pt idx="749">
                  <c:v>29.7329352</c:v>
                </c:pt>
                <c:pt idx="750">
                  <c:v>29.767682400000002</c:v>
                </c:pt>
                <c:pt idx="751">
                  <c:v>29.802429599999982</c:v>
                </c:pt>
                <c:pt idx="752">
                  <c:v>29.837176800000005</c:v>
                </c:pt>
                <c:pt idx="753">
                  <c:v>29.871924000000021</c:v>
                </c:pt>
                <c:pt idx="754">
                  <c:v>29.906671200000002</c:v>
                </c:pt>
                <c:pt idx="755">
                  <c:v>29.941418400000003</c:v>
                </c:pt>
                <c:pt idx="756">
                  <c:v>29.988052799999977</c:v>
                </c:pt>
                <c:pt idx="757">
                  <c:v>30.020971199999998</c:v>
                </c:pt>
                <c:pt idx="758">
                  <c:v>30.053889600000005</c:v>
                </c:pt>
                <c:pt idx="759">
                  <c:v>30.086808000000001</c:v>
                </c:pt>
                <c:pt idx="760">
                  <c:v>30.119726400000005</c:v>
                </c:pt>
                <c:pt idx="761">
                  <c:v>30.152644799999987</c:v>
                </c:pt>
                <c:pt idx="762">
                  <c:v>30.185563199999986</c:v>
                </c:pt>
                <c:pt idx="763">
                  <c:v>30.218481600000004</c:v>
                </c:pt>
                <c:pt idx="764">
                  <c:v>30.2514</c:v>
                </c:pt>
                <c:pt idx="765">
                  <c:v>30.292852800000002</c:v>
                </c:pt>
                <c:pt idx="766">
                  <c:v>30.325771200000002</c:v>
                </c:pt>
                <c:pt idx="767">
                  <c:v>30.358689600000002</c:v>
                </c:pt>
                <c:pt idx="768">
                  <c:v>30.391608000000005</c:v>
                </c:pt>
                <c:pt idx="769">
                  <c:v>30.424526399999976</c:v>
                </c:pt>
                <c:pt idx="770">
                  <c:v>30.457444799999987</c:v>
                </c:pt>
                <c:pt idx="771">
                  <c:v>30.490363199999987</c:v>
                </c:pt>
                <c:pt idx="772">
                  <c:v>30.523281600000001</c:v>
                </c:pt>
              </c:numCache>
            </c:numRef>
          </c:xVal>
          <c:yVal>
            <c:numRef>
              <c:f>'Calculated Data'!$K$4:$K$776</c:f>
              <c:numCache>
                <c:formatCode>General</c:formatCode>
                <c:ptCount val="773"/>
                <c:pt idx="0">
                  <c:v>19.421999999999986</c:v>
                </c:pt>
                <c:pt idx="1">
                  <c:v>18.534199999999988</c:v>
                </c:pt>
                <c:pt idx="2">
                  <c:v>18.534199999999988</c:v>
                </c:pt>
                <c:pt idx="3">
                  <c:v>18.534199999999988</c:v>
                </c:pt>
                <c:pt idx="4">
                  <c:v>18.090299999999989</c:v>
                </c:pt>
                <c:pt idx="5">
                  <c:v>17.6464</c:v>
                </c:pt>
                <c:pt idx="6">
                  <c:v>18.090299999999989</c:v>
                </c:pt>
                <c:pt idx="7">
                  <c:v>19.8659</c:v>
                </c:pt>
                <c:pt idx="8">
                  <c:v>20.309799999999989</c:v>
                </c:pt>
                <c:pt idx="9">
                  <c:v>20.753700000000002</c:v>
                </c:pt>
                <c:pt idx="10">
                  <c:v>20.753700000000002</c:v>
                </c:pt>
                <c:pt idx="11">
                  <c:v>20.753700000000002</c:v>
                </c:pt>
                <c:pt idx="12">
                  <c:v>20.753700000000002</c:v>
                </c:pt>
                <c:pt idx="13">
                  <c:v>20.309799999999989</c:v>
                </c:pt>
                <c:pt idx="14">
                  <c:v>19.8659</c:v>
                </c:pt>
                <c:pt idx="15">
                  <c:v>19.8659</c:v>
                </c:pt>
                <c:pt idx="16">
                  <c:v>19.8659</c:v>
                </c:pt>
                <c:pt idx="17">
                  <c:v>19.421999999999986</c:v>
                </c:pt>
                <c:pt idx="18">
                  <c:v>19.421999999999986</c:v>
                </c:pt>
                <c:pt idx="19">
                  <c:v>18.978099999999973</c:v>
                </c:pt>
                <c:pt idx="20">
                  <c:v>18.534199999999988</c:v>
                </c:pt>
                <c:pt idx="21">
                  <c:v>18.534199999999988</c:v>
                </c:pt>
                <c:pt idx="22">
                  <c:v>18.090299999999989</c:v>
                </c:pt>
                <c:pt idx="23">
                  <c:v>18.090299999999989</c:v>
                </c:pt>
                <c:pt idx="24">
                  <c:v>17.6464</c:v>
                </c:pt>
                <c:pt idx="25">
                  <c:v>17.6464</c:v>
                </c:pt>
                <c:pt idx="26">
                  <c:v>17.202499999999976</c:v>
                </c:pt>
                <c:pt idx="27">
                  <c:v>17.202499999999976</c:v>
                </c:pt>
                <c:pt idx="28">
                  <c:v>17.202499999999976</c:v>
                </c:pt>
                <c:pt idx="29">
                  <c:v>17.202499999999976</c:v>
                </c:pt>
                <c:pt idx="30">
                  <c:v>17.6464</c:v>
                </c:pt>
                <c:pt idx="31">
                  <c:v>18.090299999999989</c:v>
                </c:pt>
                <c:pt idx="32">
                  <c:v>18.534199999999988</c:v>
                </c:pt>
                <c:pt idx="33">
                  <c:v>18.534199999999988</c:v>
                </c:pt>
                <c:pt idx="34">
                  <c:v>19.421999999999986</c:v>
                </c:pt>
                <c:pt idx="35">
                  <c:v>18.978099999999973</c:v>
                </c:pt>
                <c:pt idx="36">
                  <c:v>18.978099999999973</c:v>
                </c:pt>
                <c:pt idx="37">
                  <c:v>18.978099999999973</c:v>
                </c:pt>
                <c:pt idx="38">
                  <c:v>18.534199999999988</c:v>
                </c:pt>
                <c:pt idx="39">
                  <c:v>18.534199999999988</c:v>
                </c:pt>
                <c:pt idx="40">
                  <c:v>18.090299999999989</c:v>
                </c:pt>
                <c:pt idx="41">
                  <c:v>18.090299999999989</c:v>
                </c:pt>
                <c:pt idx="42">
                  <c:v>17.6464</c:v>
                </c:pt>
                <c:pt idx="43">
                  <c:v>17.6464</c:v>
                </c:pt>
                <c:pt idx="44">
                  <c:v>17.202499999999976</c:v>
                </c:pt>
                <c:pt idx="45">
                  <c:v>17.202499999999976</c:v>
                </c:pt>
                <c:pt idx="46">
                  <c:v>17.202499999999976</c:v>
                </c:pt>
                <c:pt idx="47">
                  <c:v>16.758599999999976</c:v>
                </c:pt>
                <c:pt idx="48">
                  <c:v>16.31470000000002</c:v>
                </c:pt>
                <c:pt idx="49">
                  <c:v>16.31470000000002</c:v>
                </c:pt>
                <c:pt idx="50">
                  <c:v>15.870800000000004</c:v>
                </c:pt>
                <c:pt idx="51">
                  <c:v>15.870800000000004</c:v>
                </c:pt>
                <c:pt idx="52">
                  <c:v>14.983000000000002</c:v>
                </c:pt>
                <c:pt idx="53">
                  <c:v>14.983000000000002</c:v>
                </c:pt>
                <c:pt idx="54">
                  <c:v>14.539100000000001</c:v>
                </c:pt>
                <c:pt idx="55">
                  <c:v>14.539100000000001</c:v>
                </c:pt>
                <c:pt idx="56">
                  <c:v>14.539100000000001</c:v>
                </c:pt>
                <c:pt idx="57">
                  <c:v>14.0952</c:v>
                </c:pt>
                <c:pt idx="58">
                  <c:v>13.651300000000001</c:v>
                </c:pt>
                <c:pt idx="59">
                  <c:v>13.2074</c:v>
                </c:pt>
                <c:pt idx="60">
                  <c:v>12.763500000000002</c:v>
                </c:pt>
                <c:pt idx="61">
                  <c:v>12.763500000000002</c:v>
                </c:pt>
                <c:pt idx="62">
                  <c:v>12.31960000000001</c:v>
                </c:pt>
                <c:pt idx="63">
                  <c:v>11.875700000000011</c:v>
                </c:pt>
                <c:pt idx="64">
                  <c:v>11.431800000000001</c:v>
                </c:pt>
                <c:pt idx="65">
                  <c:v>10.9879</c:v>
                </c:pt>
                <c:pt idx="66">
                  <c:v>10.9879</c:v>
                </c:pt>
                <c:pt idx="67">
                  <c:v>10.100100000000001</c:v>
                </c:pt>
                <c:pt idx="68">
                  <c:v>10.100100000000001</c:v>
                </c:pt>
                <c:pt idx="69">
                  <c:v>9.6562000000000037</c:v>
                </c:pt>
                <c:pt idx="70">
                  <c:v>9.2123000000000008</c:v>
                </c:pt>
                <c:pt idx="71">
                  <c:v>8.7683999999999997</c:v>
                </c:pt>
                <c:pt idx="72">
                  <c:v>8.7683999999999997</c:v>
                </c:pt>
                <c:pt idx="73">
                  <c:v>7.8806000000000012</c:v>
                </c:pt>
                <c:pt idx="74">
                  <c:v>7.8806000000000012</c:v>
                </c:pt>
                <c:pt idx="75">
                  <c:v>7.4367000000000028</c:v>
                </c:pt>
                <c:pt idx="76">
                  <c:v>7.4367000000000028</c:v>
                </c:pt>
                <c:pt idx="77">
                  <c:v>6.992799999999999</c:v>
                </c:pt>
                <c:pt idx="78">
                  <c:v>6.992799999999999</c:v>
                </c:pt>
                <c:pt idx="79">
                  <c:v>6.5488999999999997</c:v>
                </c:pt>
                <c:pt idx="80">
                  <c:v>6.104999999999996</c:v>
                </c:pt>
                <c:pt idx="81">
                  <c:v>5.6610999999999985</c:v>
                </c:pt>
                <c:pt idx="82">
                  <c:v>5.2171999999999965</c:v>
                </c:pt>
                <c:pt idx="83">
                  <c:v>5.6610999999999985</c:v>
                </c:pt>
                <c:pt idx="84">
                  <c:v>5.2171999999999965</c:v>
                </c:pt>
                <c:pt idx="85">
                  <c:v>5.2171999999999965</c:v>
                </c:pt>
                <c:pt idx="86">
                  <c:v>5.2171999999999965</c:v>
                </c:pt>
                <c:pt idx="87">
                  <c:v>5.2171999999999965</c:v>
                </c:pt>
                <c:pt idx="88">
                  <c:v>5.2171999999999965</c:v>
                </c:pt>
                <c:pt idx="89">
                  <c:v>5.2171999999999965</c:v>
                </c:pt>
                <c:pt idx="90">
                  <c:v>4.7733000000000034</c:v>
                </c:pt>
                <c:pt idx="91">
                  <c:v>4.3293999999999997</c:v>
                </c:pt>
                <c:pt idx="92">
                  <c:v>4.3293999999999997</c:v>
                </c:pt>
                <c:pt idx="93">
                  <c:v>3.8855000000000004</c:v>
                </c:pt>
                <c:pt idx="94">
                  <c:v>3.8855000000000004</c:v>
                </c:pt>
                <c:pt idx="95">
                  <c:v>3.4416000000000007</c:v>
                </c:pt>
                <c:pt idx="96">
                  <c:v>3.4416000000000007</c:v>
                </c:pt>
                <c:pt idx="97">
                  <c:v>3.4416000000000007</c:v>
                </c:pt>
                <c:pt idx="98">
                  <c:v>3.4416000000000007</c:v>
                </c:pt>
                <c:pt idx="99">
                  <c:v>3.4416000000000007</c:v>
                </c:pt>
                <c:pt idx="100">
                  <c:v>2.9976999999999983</c:v>
                </c:pt>
                <c:pt idx="101">
                  <c:v>2.553799999999999</c:v>
                </c:pt>
                <c:pt idx="102">
                  <c:v>2.553799999999999</c:v>
                </c:pt>
                <c:pt idx="103">
                  <c:v>2.1098999999999997</c:v>
                </c:pt>
                <c:pt idx="104">
                  <c:v>2.1098999999999997</c:v>
                </c:pt>
                <c:pt idx="105">
                  <c:v>2.1098999999999997</c:v>
                </c:pt>
                <c:pt idx="106">
                  <c:v>2.1098999999999997</c:v>
                </c:pt>
                <c:pt idx="107">
                  <c:v>1.6660000000000015</c:v>
                </c:pt>
                <c:pt idx="108">
                  <c:v>1.2221000000000011</c:v>
                </c:pt>
                <c:pt idx="109">
                  <c:v>0.77819999999999889</c:v>
                </c:pt>
                <c:pt idx="110">
                  <c:v>0.33429999999999943</c:v>
                </c:pt>
                <c:pt idx="111">
                  <c:v>-0.10960000000000047</c:v>
                </c:pt>
                <c:pt idx="112">
                  <c:v>-0.55349999999999966</c:v>
                </c:pt>
                <c:pt idx="113">
                  <c:v>-0.55349999999999966</c:v>
                </c:pt>
                <c:pt idx="114">
                  <c:v>-0.99739999999999851</c:v>
                </c:pt>
                <c:pt idx="115">
                  <c:v>-1.4413000000000018</c:v>
                </c:pt>
                <c:pt idx="116">
                  <c:v>-1.8852000000000011</c:v>
                </c:pt>
                <c:pt idx="117">
                  <c:v>-2.3291000000000004</c:v>
                </c:pt>
                <c:pt idx="118">
                  <c:v>-2.3291000000000004</c:v>
                </c:pt>
                <c:pt idx="119">
                  <c:v>-2.3291000000000004</c:v>
                </c:pt>
                <c:pt idx="120">
                  <c:v>-2.3291000000000004</c:v>
                </c:pt>
                <c:pt idx="121">
                  <c:v>-1.8852000000000011</c:v>
                </c:pt>
                <c:pt idx="122">
                  <c:v>-1.8852000000000011</c:v>
                </c:pt>
                <c:pt idx="123">
                  <c:v>-2.3291000000000004</c:v>
                </c:pt>
                <c:pt idx="124">
                  <c:v>-2.7729999999999997</c:v>
                </c:pt>
                <c:pt idx="125">
                  <c:v>-2.7729999999999997</c:v>
                </c:pt>
                <c:pt idx="126">
                  <c:v>-3.2168999999999977</c:v>
                </c:pt>
                <c:pt idx="127">
                  <c:v>-3.2168999999999977</c:v>
                </c:pt>
                <c:pt idx="128">
                  <c:v>-3.2168999999999977</c:v>
                </c:pt>
                <c:pt idx="129">
                  <c:v>-3.6608000000000018</c:v>
                </c:pt>
                <c:pt idx="130">
                  <c:v>-4.1046999999999976</c:v>
                </c:pt>
                <c:pt idx="131">
                  <c:v>-4.1046999999999976</c:v>
                </c:pt>
                <c:pt idx="132">
                  <c:v>-4.5486000000000084</c:v>
                </c:pt>
                <c:pt idx="133">
                  <c:v>-4.9925000000000015</c:v>
                </c:pt>
                <c:pt idx="134">
                  <c:v>-4.9925000000000015</c:v>
                </c:pt>
                <c:pt idx="135">
                  <c:v>-4.9925000000000015</c:v>
                </c:pt>
                <c:pt idx="136">
                  <c:v>-5.436400000000007</c:v>
                </c:pt>
                <c:pt idx="137">
                  <c:v>-5.8803000000000019</c:v>
                </c:pt>
                <c:pt idx="138">
                  <c:v>-6.3241999999999958</c:v>
                </c:pt>
                <c:pt idx="139">
                  <c:v>-6.7680999999999996</c:v>
                </c:pt>
                <c:pt idx="140">
                  <c:v>-6.7680999999999996</c:v>
                </c:pt>
                <c:pt idx="141">
                  <c:v>-7.2119999999999997</c:v>
                </c:pt>
                <c:pt idx="142">
                  <c:v>-7.2119999999999997</c:v>
                </c:pt>
                <c:pt idx="143">
                  <c:v>-7.6558999999999955</c:v>
                </c:pt>
                <c:pt idx="144">
                  <c:v>-8.0998000000000037</c:v>
                </c:pt>
                <c:pt idx="145">
                  <c:v>-8.5437000000000012</c:v>
                </c:pt>
                <c:pt idx="146">
                  <c:v>-8.5437000000000012</c:v>
                </c:pt>
                <c:pt idx="147">
                  <c:v>-8.987600000000004</c:v>
                </c:pt>
                <c:pt idx="148">
                  <c:v>-9.4315000000000033</c:v>
                </c:pt>
                <c:pt idx="149">
                  <c:v>-9.8754000000000151</c:v>
                </c:pt>
                <c:pt idx="150">
                  <c:v>-9.8754000000000151</c:v>
                </c:pt>
                <c:pt idx="151">
                  <c:v>-10.319300000000002</c:v>
                </c:pt>
                <c:pt idx="152">
                  <c:v>-10.763200000000001</c:v>
                </c:pt>
                <c:pt idx="153">
                  <c:v>-10.763200000000001</c:v>
                </c:pt>
                <c:pt idx="154">
                  <c:v>-11.207100000000001</c:v>
                </c:pt>
                <c:pt idx="155">
                  <c:v>-11.651</c:v>
                </c:pt>
                <c:pt idx="156">
                  <c:v>-11.651</c:v>
                </c:pt>
                <c:pt idx="157">
                  <c:v>-12.094900000000001</c:v>
                </c:pt>
                <c:pt idx="158">
                  <c:v>-12.094900000000001</c:v>
                </c:pt>
                <c:pt idx="159">
                  <c:v>-12.5388</c:v>
                </c:pt>
                <c:pt idx="160">
                  <c:v>-12.98270000000001</c:v>
                </c:pt>
                <c:pt idx="161">
                  <c:v>-12.98270000000001</c:v>
                </c:pt>
                <c:pt idx="162">
                  <c:v>-13.426600000000004</c:v>
                </c:pt>
                <c:pt idx="163">
                  <c:v>-13.426600000000004</c:v>
                </c:pt>
                <c:pt idx="164">
                  <c:v>-13.870500000000012</c:v>
                </c:pt>
                <c:pt idx="165">
                  <c:v>-14.314400000000004</c:v>
                </c:pt>
                <c:pt idx="166">
                  <c:v>-14.7583</c:v>
                </c:pt>
                <c:pt idx="167">
                  <c:v>-15.202200000000001</c:v>
                </c:pt>
                <c:pt idx="168">
                  <c:v>-15.646100000000001</c:v>
                </c:pt>
                <c:pt idx="169">
                  <c:v>-15.202200000000001</c:v>
                </c:pt>
                <c:pt idx="170">
                  <c:v>-15.646100000000001</c:v>
                </c:pt>
                <c:pt idx="171">
                  <c:v>-16.09</c:v>
                </c:pt>
                <c:pt idx="172">
                  <c:v>-16.09</c:v>
                </c:pt>
                <c:pt idx="173">
                  <c:v>-16.533899999999999</c:v>
                </c:pt>
                <c:pt idx="174">
                  <c:v>-17.421699999999973</c:v>
                </c:pt>
                <c:pt idx="175">
                  <c:v>-17.421699999999973</c:v>
                </c:pt>
                <c:pt idx="176">
                  <c:v>-17.865599999999979</c:v>
                </c:pt>
                <c:pt idx="177">
                  <c:v>-17.865599999999979</c:v>
                </c:pt>
                <c:pt idx="178">
                  <c:v>-18.753400000000003</c:v>
                </c:pt>
                <c:pt idx="179">
                  <c:v>-19.19730000000002</c:v>
                </c:pt>
                <c:pt idx="180">
                  <c:v>-19.641200000000001</c:v>
                </c:pt>
                <c:pt idx="181">
                  <c:v>-19.641200000000001</c:v>
                </c:pt>
                <c:pt idx="182">
                  <c:v>-19.641200000000001</c:v>
                </c:pt>
                <c:pt idx="183">
                  <c:v>-20.085099999999976</c:v>
                </c:pt>
                <c:pt idx="184">
                  <c:v>-20.529</c:v>
                </c:pt>
                <c:pt idx="185">
                  <c:v>-20.972899999999989</c:v>
                </c:pt>
                <c:pt idx="186">
                  <c:v>-21.416799999999977</c:v>
                </c:pt>
                <c:pt idx="187">
                  <c:v>-21.860699999999973</c:v>
                </c:pt>
                <c:pt idx="188">
                  <c:v>-22.748499999999982</c:v>
                </c:pt>
                <c:pt idx="189">
                  <c:v>-22.748499999999982</c:v>
                </c:pt>
                <c:pt idx="190">
                  <c:v>-23.192400000000003</c:v>
                </c:pt>
                <c:pt idx="191">
                  <c:v>-23.192400000000003</c:v>
                </c:pt>
                <c:pt idx="192">
                  <c:v>-23.192400000000003</c:v>
                </c:pt>
                <c:pt idx="193">
                  <c:v>-24.080199999999977</c:v>
                </c:pt>
                <c:pt idx="194">
                  <c:v>-24.080199999999977</c:v>
                </c:pt>
                <c:pt idx="195">
                  <c:v>-24.524100000000001</c:v>
                </c:pt>
                <c:pt idx="196">
                  <c:v>-24.524100000000001</c:v>
                </c:pt>
                <c:pt idx="197">
                  <c:v>-24.967999999999989</c:v>
                </c:pt>
                <c:pt idx="198">
                  <c:v>-25.855799999999977</c:v>
                </c:pt>
                <c:pt idx="199">
                  <c:v>-26.299699999999973</c:v>
                </c:pt>
                <c:pt idx="200">
                  <c:v>-26.743599999999979</c:v>
                </c:pt>
                <c:pt idx="201">
                  <c:v>-26.743599999999979</c:v>
                </c:pt>
                <c:pt idx="202">
                  <c:v>-27.631400000000021</c:v>
                </c:pt>
                <c:pt idx="203">
                  <c:v>-28.075300000000002</c:v>
                </c:pt>
                <c:pt idx="204">
                  <c:v>-27.631400000000021</c:v>
                </c:pt>
                <c:pt idx="205">
                  <c:v>-27.631400000000021</c:v>
                </c:pt>
                <c:pt idx="206">
                  <c:v>-27.631400000000021</c:v>
                </c:pt>
                <c:pt idx="207">
                  <c:v>-28.075300000000002</c:v>
                </c:pt>
                <c:pt idx="208">
                  <c:v>-28.519200000000001</c:v>
                </c:pt>
                <c:pt idx="209">
                  <c:v>-28.519200000000001</c:v>
                </c:pt>
                <c:pt idx="210">
                  <c:v>-28.963099999999976</c:v>
                </c:pt>
                <c:pt idx="211">
                  <c:v>-28.963099999999976</c:v>
                </c:pt>
                <c:pt idx="212">
                  <c:v>-29.407</c:v>
                </c:pt>
                <c:pt idx="213">
                  <c:v>-29.850899999999999</c:v>
                </c:pt>
                <c:pt idx="214">
                  <c:v>-30.294799999999977</c:v>
                </c:pt>
                <c:pt idx="215">
                  <c:v>-30.294799999999977</c:v>
                </c:pt>
                <c:pt idx="216">
                  <c:v>-31.182599999999979</c:v>
                </c:pt>
                <c:pt idx="217">
                  <c:v>-31.182599999999979</c:v>
                </c:pt>
                <c:pt idx="218">
                  <c:v>-31.626500000000004</c:v>
                </c:pt>
                <c:pt idx="219">
                  <c:v>-32.070400000000006</c:v>
                </c:pt>
                <c:pt idx="220">
                  <c:v>-32.070400000000006</c:v>
                </c:pt>
                <c:pt idx="221">
                  <c:v>-32.514300000000006</c:v>
                </c:pt>
                <c:pt idx="222">
                  <c:v>-32.958200000000005</c:v>
                </c:pt>
                <c:pt idx="223">
                  <c:v>-33.402100000000011</c:v>
                </c:pt>
                <c:pt idx="224">
                  <c:v>-33.846000000000004</c:v>
                </c:pt>
                <c:pt idx="225">
                  <c:v>-34.289900000000003</c:v>
                </c:pt>
                <c:pt idx="226">
                  <c:v>-34.733800000000002</c:v>
                </c:pt>
                <c:pt idx="227">
                  <c:v>-34.733800000000002</c:v>
                </c:pt>
                <c:pt idx="228">
                  <c:v>-34.733800000000002</c:v>
                </c:pt>
                <c:pt idx="229">
                  <c:v>-35.177700000000002</c:v>
                </c:pt>
                <c:pt idx="230">
                  <c:v>-35.177700000000002</c:v>
                </c:pt>
                <c:pt idx="231">
                  <c:v>-35.177700000000002</c:v>
                </c:pt>
                <c:pt idx="232">
                  <c:v>-35.621600000000001</c:v>
                </c:pt>
                <c:pt idx="233">
                  <c:v>-36.065500000000036</c:v>
                </c:pt>
                <c:pt idx="234">
                  <c:v>-36.509400000000007</c:v>
                </c:pt>
                <c:pt idx="235">
                  <c:v>-36.953299999999999</c:v>
                </c:pt>
                <c:pt idx="236">
                  <c:v>-37.397200000000005</c:v>
                </c:pt>
                <c:pt idx="237">
                  <c:v>-37.841100000000004</c:v>
                </c:pt>
                <c:pt idx="238">
                  <c:v>-37.841100000000004</c:v>
                </c:pt>
                <c:pt idx="239">
                  <c:v>-38.72890000000006</c:v>
                </c:pt>
                <c:pt idx="240">
                  <c:v>-38.72890000000006</c:v>
                </c:pt>
                <c:pt idx="241">
                  <c:v>-38.72890000000006</c:v>
                </c:pt>
                <c:pt idx="242">
                  <c:v>-39.172800000000009</c:v>
                </c:pt>
                <c:pt idx="243">
                  <c:v>-39.172800000000009</c:v>
                </c:pt>
                <c:pt idx="244">
                  <c:v>-39.616700000000009</c:v>
                </c:pt>
                <c:pt idx="245">
                  <c:v>-40.504500000000007</c:v>
                </c:pt>
                <c:pt idx="246">
                  <c:v>-40.948400000000007</c:v>
                </c:pt>
                <c:pt idx="247">
                  <c:v>-40.948400000000007</c:v>
                </c:pt>
                <c:pt idx="248">
                  <c:v>-41.392300000000013</c:v>
                </c:pt>
                <c:pt idx="249">
                  <c:v>-41.836200000000005</c:v>
                </c:pt>
                <c:pt idx="250">
                  <c:v>-42.280100000000012</c:v>
                </c:pt>
                <c:pt idx="251">
                  <c:v>-42.280100000000012</c:v>
                </c:pt>
                <c:pt idx="252">
                  <c:v>-42.280100000000012</c:v>
                </c:pt>
                <c:pt idx="253">
                  <c:v>-42.724000000000011</c:v>
                </c:pt>
                <c:pt idx="254">
                  <c:v>-42.724000000000011</c:v>
                </c:pt>
                <c:pt idx="255">
                  <c:v>-43.611799999999995</c:v>
                </c:pt>
                <c:pt idx="256">
                  <c:v>-44.055700000000002</c:v>
                </c:pt>
                <c:pt idx="257">
                  <c:v>-44.055700000000002</c:v>
                </c:pt>
                <c:pt idx="258">
                  <c:v>-44.055700000000002</c:v>
                </c:pt>
                <c:pt idx="259">
                  <c:v>-44.9435</c:v>
                </c:pt>
                <c:pt idx="260">
                  <c:v>-45.831299999999999</c:v>
                </c:pt>
                <c:pt idx="261">
                  <c:v>-45.831299999999999</c:v>
                </c:pt>
                <c:pt idx="262">
                  <c:v>-46.275200000000012</c:v>
                </c:pt>
                <c:pt idx="263">
                  <c:v>-47.60690000000001</c:v>
                </c:pt>
                <c:pt idx="264">
                  <c:v>-48.050800000000002</c:v>
                </c:pt>
                <c:pt idx="265">
                  <c:v>-47.60690000000001</c:v>
                </c:pt>
                <c:pt idx="266">
                  <c:v>-47.60690000000001</c:v>
                </c:pt>
                <c:pt idx="267">
                  <c:v>-48.050800000000002</c:v>
                </c:pt>
                <c:pt idx="268">
                  <c:v>-48.050800000000002</c:v>
                </c:pt>
                <c:pt idx="269">
                  <c:v>-48.494700000000009</c:v>
                </c:pt>
                <c:pt idx="270">
                  <c:v>-49.382500000000007</c:v>
                </c:pt>
                <c:pt idx="271">
                  <c:v>-49.826400000000007</c:v>
                </c:pt>
                <c:pt idx="272">
                  <c:v>-49.382500000000007</c:v>
                </c:pt>
                <c:pt idx="273">
                  <c:v>-49.382500000000007</c:v>
                </c:pt>
                <c:pt idx="274">
                  <c:v>-49.826400000000007</c:v>
                </c:pt>
                <c:pt idx="275">
                  <c:v>-49.826400000000007</c:v>
                </c:pt>
                <c:pt idx="276">
                  <c:v>-50.270300000000013</c:v>
                </c:pt>
                <c:pt idx="277">
                  <c:v>-50.714200000000005</c:v>
                </c:pt>
                <c:pt idx="278">
                  <c:v>-50.270300000000013</c:v>
                </c:pt>
                <c:pt idx="279">
                  <c:v>-51.158100000000012</c:v>
                </c:pt>
                <c:pt idx="280">
                  <c:v>-51.602000000000011</c:v>
                </c:pt>
                <c:pt idx="281">
                  <c:v>-51.602000000000011</c:v>
                </c:pt>
                <c:pt idx="282">
                  <c:v>-52.045900000000003</c:v>
                </c:pt>
                <c:pt idx="283">
                  <c:v>-52.489799999999995</c:v>
                </c:pt>
                <c:pt idx="284">
                  <c:v>-52.489799999999995</c:v>
                </c:pt>
                <c:pt idx="285">
                  <c:v>-53.377599999999994</c:v>
                </c:pt>
                <c:pt idx="286">
                  <c:v>-52.933700000000002</c:v>
                </c:pt>
                <c:pt idx="287">
                  <c:v>-52.933700000000002</c:v>
                </c:pt>
                <c:pt idx="288">
                  <c:v>-53.8215</c:v>
                </c:pt>
                <c:pt idx="289">
                  <c:v>-53.377599999999994</c:v>
                </c:pt>
                <c:pt idx="290">
                  <c:v>-53.377599999999994</c:v>
                </c:pt>
                <c:pt idx="291">
                  <c:v>-53.8215</c:v>
                </c:pt>
                <c:pt idx="292">
                  <c:v>-54.709300000000013</c:v>
                </c:pt>
                <c:pt idx="293">
                  <c:v>-55.153200000000005</c:v>
                </c:pt>
                <c:pt idx="294">
                  <c:v>-54.265400000000035</c:v>
                </c:pt>
                <c:pt idx="295">
                  <c:v>-54.709300000000013</c:v>
                </c:pt>
                <c:pt idx="296">
                  <c:v>-53.8215</c:v>
                </c:pt>
                <c:pt idx="297">
                  <c:v>-53.8215</c:v>
                </c:pt>
                <c:pt idx="298">
                  <c:v>-53.377599999999994</c:v>
                </c:pt>
                <c:pt idx="299">
                  <c:v>-52.489799999999995</c:v>
                </c:pt>
                <c:pt idx="300">
                  <c:v>-53.377599999999994</c:v>
                </c:pt>
                <c:pt idx="301">
                  <c:v>-53.377599999999994</c:v>
                </c:pt>
                <c:pt idx="302">
                  <c:v>-52.933700000000002</c:v>
                </c:pt>
                <c:pt idx="303">
                  <c:v>-52.933700000000002</c:v>
                </c:pt>
                <c:pt idx="304">
                  <c:v>-53.377599999999994</c:v>
                </c:pt>
                <c:pt idx="305">
                  <c:v>-52.045900000000003</c:v>
                </c:pt>
                <c:pt idx="306">
                  <c:v>-52.489799999999995</c:v>
                </c:pt>
                <c:pt idx="307">
                  <c:v>-52.045900000000003</c:v>
                </c:pt>
                <c:pt idx="308">
                  <c:v>-51.602000000000011</c:v>
                </c:pt>
                <c:pt idx="309">
                  <c:v>-52.045900000000003</c:v>
                </c:pt>
                <c:pt idx="310">
                  <c:v>-51.602000000000011</c:v>
                </c:pt>
                <c:pt idx="311">
                  <c:v>-51.158100000000012</c:v>
                </c:pt>
                <c:pt idx="312">
                  <c:v>-51.158100000000012</c:v>
                </c:pt>
                <c:pt idx="313">
                  <c:v>-51.602000000000011</c:v>
                </c:pt>
                <c:pt idx="314">
                  <c:v>-52.045900000000003</c:v>
                </c:pt>
                <c:pt idx="315">
                  <c:v>-52.489799999999995</c:v>
                </c:pt>
                <c:pt idx="316">
                  <c:v>-53.377599999999994</c:v>
                </c:pt>
                <c:pt idx="317">
                  <c:v>-52.933700000000002</c:v>
                </c:pt>
                <c:pt idx="318">
                  <c:v>-53.377599999999994</c:v>
                </c:pt>
                <c:pt idx="319">
                  <c:v>-53.377599999999994</c:v>
                </c:pt>
                <c:pt idx="320">
                  <c:v>-53.377599999999994</c:v>
                </c:pt>
                <c:pt idx="321">
                  <c:v>-53.377599999999994</c:v>
                </c:pt>
                <c:pt idx="322">
                  <c:v>-53.377599999999994</c:v>
                </c:pt>
                <c:pt idx="323">
                  <c:v>-53.377599999999994</c:v>
                </c:pt>
                <c:pt idx="324">
                  <c:v>-53.377599999999994</c:v>
                </c:pt>
                <c:pt idx="325">
                  <c:v>-53.377599999999994</c:v>
                </c:pt>
                <c:pt idx="326">
                  <c:v>-53.377599999999994</c:v>
                </c:pt>
                <c:pt idx="327">
                  <c:v>-52.489799999999995</c:v>
                </c:pt>
                <c:pt idx="328">
                  <c:v>-53.8215</c:v>
                </c:pt>
                <c:pt idx="329">
                  <c:v>-52.933700000000002</c:v>
                </c:pt>
                <c:pt idx="330">
                  <c:v>-52.933700000000002</c:v>
                </c:pt>
                <c:pt idx="331">
                  <c:v>-52.933700000000002</c:v>
                </c:pt>
                <c:pt idx="332">
                  <c:v>-52.933700000000002</c:v>
                </c:pt>
                <c:pt idx="333">
                  <c:v>-52.045900000000003</c:v>
                </c:pt>
                <c:pt idx="334">
                  <c:v>-52.933700000000002</c:v>
                </c:pt>
                <c:pt idx="335">
                  <c:v>-53.377599999999994</c:v>
                </c:pt>
                <c:pt idx="336">
                  <c:v>-52.489799999999995</c:v>
                </c:pt>
                <c:pt idx="337">
                  <c:v>-53.377599999999994</c:v>
                </c:pt>
                <c:pt idx="338">
                  <c:v>-53.377599999999994</c:v>
                </c:pt>
                <c:pt idx="339">
                  <c:v>-52.933700000000002</c:v>
                </c:pt>
                <c:pt idx="340">
                  <c:v>-52.933700000000002</c:v>
                </c:pt>
                <c:pt idx="341">
                  <c:v>-53.377599999999994</c:v>
                </c:pt>
                <c:pt idx="342">
                  <c:v>-52.489799999999995</c:v>
                </c:pt>
                <c:pt idx="343">
                  <c:v>-53.377599999999994</c:v>
                </c:pt>
                <c:pt idx="344">
                  <c:v>-52.933700000000002</c:v>
                </c:pt>
                <c:pt idx="345">
                  <c:v>-54.265400000000035</c:v>
                </c:pt>
                <c:pt idx="346">
                  <c:v>-53.377599999999994</c:v>
                </c:pt>
                <c:pt idx="347">
                  <c:v>-53.377599999999994</c:v>
                </c:pt>
                <c:pt idx="348">
                  <c:v>-53.8215</c:v>
                </c:pt>
                <c:pt idx="349">
                  <c:v>-54.709300000000013</c:v>
                </c:pt>
                <c:pt idx="350">
                  <c:v>-53.8215</c:v>
                </c:pt>
                <c:pt idx="351">
                  <c:v>-53.377599999999994</c:v>
                </c:pt>
                <c:pt idx="352">
                  <c:v>-52.489799999999995</c:v>
                </c:pt>
                <c:pt idx="353">
                  <c:v>-52.045900000000003</c:v>
                </c:pt>
                <c:pt idx="354">
                  <c:v>-52.045900000000003</c:v>
                </c:pt>
                <c:pt idx="355">
                  <c:v>-51.602000000000011</c:v>
                </c:pt>
                <c:pt idx="356">
                  <c:v>-50.714200000000005</c:v>
                </c:pt>
                <c:pt idx="357">
                  <c:v>-51.158100000000012</c:v>
                </c:pt>
                <c:pt idx="358">
                  <c:v>-51.158100000000012</c:v>
                </c:pt>
                <c:pt idx="359">
                  <c:v>-52.045900000000003</c:v>
                </c:pt>
                <c:pt idx="360">
                  <c:v>-52.045900000000003</c:v>
                </c:pt>
                <c:pt idx="361">
                  <c:v>-52.045900000000003</c:v>
                </c:pt>
                <c:pt idx="362">
                  <c:v>-52.933700000000002</c:v>
                </c:pt>
                <c:pt idx="363">
                  <c:v>-52.489799999999995</c:v>
                </c:pt>
                <c:pt idx="364">
                  <c:v>-52.933700000000002</c:v>
                </c:pt>
                <c:pt idx="365">
                  <c:v>-52.933700000000002</c:v>
                </c:pt>
                <c:pt idx="366">
                  <c:v>-53.377599999999994</c:v>
                </c:pt>
                <c:pt idx="367">
                  <c:v>-53.377599999999994</c:v>
                </c:pt>
                <c:pt idx="368">
                  <c:v>-53.377599999999994</c:v>
                </c:pt>
                <c:pt idx="369">
                  <c:v>-52.933700000000002</c:v>
                </c:pt>
                <c:pt idx="370">
                  <c:v>-52.933700000000002</c:v>
                </c:pt>
                <c:pt idx="371">
                  <c:v>-53.8215</c:v>
                </c:pt>
                <c:pt idx="372">
                  <c:v>-53.8215</c:v>
                </c:pt>
                <c:pt idx="373">
                  <c:v>-53.377599999999994</c:v>
                </c:pt>
                <c:pt idx="374">
                  <c:v>-54.709300000000013</c:v>
                </c:pt>
                <c:pt idx="375">
                  <c:v>-54.265400000000035</c:v>
                </c:pt>
                <c:pt idx="376">
                  <c:v>-54.265400000000035</c:v>
                </c:pt>
                <c:pt idx="377">
                  <c:v>-54.265400000000035</c:v>
                </c:pt>
                <c:pt idx="378">
                  <c:v>-54.265400000000035</c:v>
                </c:pt>
                <c:pt idx="379">
                  <c:v>-54.709300000000013</c:v>
                </c:pt>
                <c:pt idx="380">
                  <c:v>-54.709300000000013</c:v>
                </c:pt>
                <c:pt idx="381">
                  <c:v>-54.709300000000013</c:v>
                </c:pt>
                <c:pt idx="382">
                  <c:v>-54.709300000000013</c:v>
                </c:pt>
                <c:pt idx="383">
                  <c:v>-54.709300000000013</c:v>
                </c:pt>
                <c:pt idx="384">
                  <c:v>-55.597100000000012</c:v>
                </c:pt>
                <c:pt idx="385">
                  <c:v>-56.041000000000004</c:v>
                </c:pt>
                <c:pt idx="386">
                  <c:v>-54.709300000000013</c:v>
                </c:pt>
                <c:pt idx="387">
                  <c:v>-55.597100000000012</c:v>
                </c:pt>
                <c:pt idx="388">
                  <c:v>-55.597100000000012</c:v>
                </c:pt>
                <c:pt idx="389">
                  <c:v>-54.709300000000013</c:v>
                </c:pt>
                <c:pt idx="390">
                  <c:v>-55.153200000000005</c:v>
                </c:pt>
                <c:pt idx="391">
                  <c:v>-55.153200000000005</c:v>
                </c:pt>
                <c:pt idx="392">
                  <c:v>-54.265400000000035</c:v>
                </c:pt>
                <c:pt idx="393">
                  <c:v>-54.265400000000035</c:v>
                </c:pt>
                <c:pt idx="394">
                  <c:v>-54.709300000000013</c:v>
                </c:pt>
                <c:pt idx="395">
                  <c:v>-54.709300000000013</c:v>
                </c:pt>
                <c:pt idx="396">
                  <c:v>-55.153200000000005</c:v>
                </c:pt>
                <c:pt idx="397">
                  <c:v>-55.153200000000005</c:v>
                </c:pt>
                <c:pt idx="398">
                  <c:v>-54.709300000000013</c:v>
                </c:pt>
                <c:pt idx="399">
                  <c:v>-54.265400000000035</c:v>
                </c:pt>
                <c:pt idx="400">
                  <c:v>-54.709300000000013</c:v>
                </c:pt>
                <c:pt idx="401">
                  <c:v>-54.265400000000035</c:v>
                </c:pt>
                <c:pt idx="402">
                  <c:v>-53.377599999999994</c:v>
                </c:pt>
                <c:pt idx="403">
                  <c:v>-52.489799999999995</c:v>
                </c:pt>
                <c:pt idx="404">
                  <c:v>-50.714200000000005</c:v>
                </c:pt>
                <c:pt idx="405">
                  <c:v>-51.158100000000012</c:v>
                </c:pt>
                <c:pt idx="406">
                  <c:v>-51.158100000000012</c:v>
                </c:pt>
                <c:pt idx="407">
                  <c:v>-52.045900000000003</c:v>
                </c:pt>
                <c:pt idx="408">
                  <c:v>-52.045900000000003</c:v>
                </c:pt>
                <c:pt idx="409">
                  <c:v>-51.158100000000012</c:v>
                </c:pt>
                <c:pt idx="410">
                  <c:v>-51.158100000000012</c:v>
                </c:pt>
                <c:pt idx="411">
                  <c:v>-52.045900000000003</c:v>
                </c:pt>
                <c:pt idx="412">
                  <c:v>-52.489799999999995</c:v>
                </c:pt>
                <c:pt idx="413">
                  <c:v>-51.602000000000011</c:v>
                </c:pt>
                <c:pt idx="414">
                  <c:v>-51.158100000000012</c:v>
                </c:pt>
                <c:pt idx="415">
                  <c:v>-51.158100000000012</c:v>
                </c:pt>
                <c:pt idx="416">
                  <c:v>-50.714200000000005</c:v>
                </c:pt>
                <c:pt idx="417">
                  <c:v>-50.714200000000005</c:v>
                </c:pt>
                <c:pt idx="418">
                  <c:v>-51.602000000000011</c:v>
                </c:pt>
                <c:pt idx="419">
                  <c:v>-51.158100000000012</c:v>
                </c:pt>
                <c:pt idx="420">
                  <c:v>-50.270300000000013</c:v>
                </c:pt>
                <c:pt idx="421">
                  <c:v>-50.714200000000005</c:v>
                </c:pt>
                <c:pt idx="422">
                  <c:v>-50.270300000000013</c:v>
                </c:pt>
                <c:pt idx="423">
                  <c:v>-51.158100000000012</c:v>
                </c:pt>
                <c:pt idx="424">
                  <c:v>-52.045900000000003</c:v>
                </c:pt>
                <c:pt idx="425">
                  <c:v>-53.377599999999994</c:v>
                </c:pt>
                <c:pt idx="426">
                  <c:v>-50.270300000000013</c:v>
                </c:pt>
                <c:pt idx="427">
                  <c:v>-50.714200000000005</c:v>
                </c:pt>
                <c:pt idx="428">
                  <c:v>-51.158100000000012</c:v>
                </c:pt>
                <c:pt idx="429">
                  <c:v>-51.158100000000012</c:v>
                </c:pt>
                <c:pt idx="430">
                  <c:v>-50.270300000000013</c:v>
                </c:pt>
                <c:pt idx="431">
                  <c:v>-49.826400000000007</c:v>
                </c:pt>
                <c:pt idx="432">
                  <c:v>-48.938600000000008</c:v>
                </c:pt>
                <c:pt idx="433">
                  <c:v>-49.826400000000007</c:v>
                </c:pt>
                <c:pt idx="434">
                  <c:v>-48.938600000000008</c:v>
                </c:pt>
                <c:pt idx="435">
                  <c:v>-48.938600000000008</c:v>
                </c:pt>
                <c:pt idx="436">
                  <c:v>-48.938600000000008</c:v>
                </c:pt>
                <c:pt idx="437">
                  <c:v>-48.938600000000008</c:v>
                </c:pt>
                <c:pt idx="438">
                  <c:v>-49.826400000000007</c:v>
                </c:pt>
                <c:pt idx="439">
                  <c:v>-49.826400000000007</c:v>
                </c:pt>
                <c:pt idx="440">
                  <c:v>-49.826400000000007</c:v>
                </c:pt>
                <c:pt idx="441">
                  <c:v>-49.382500000000007</c:v>
                </c:pt>
                <c:pt idx="442">
                  <c:v>-49.382500000000007</c:v>
                </c:pt>
                <c:pt idx="443">
                  <c:v>-48.938600000000008</c:v>
                </c:pt>
                <c:pt idx="444">
                  <c:v>-48.938600000000008</c:v>
                </c:pt>
                <c:pt idx="445">
                  <c:v>-48.938600000000008</c:v>
                </c:pt>
                <c:pt idx="446">
                  <c:v>-48.050800000000002</c:v>
                </c:pt>
                <c:pt idx="447">
                  <c:v>-48.938600000000008</c:v>
                </c:pt>
                <c:pt idx="448">
                  <c:v>-48.050800000000002</c:v>
                </c:pt>
                <c:pt idx="449">
                  <c:v>-48.494700000000009</c:v>
                </c:pt>
                <c:pt idx="450">
                  <c:v>-48.050800000000002</c:v>
                </c:pt>
                <c:pt idx="451">
                  <c:v>-47.163000000000011</c:v>
                </c:pt>
                <c:pt idx="452">
                  <c:v>-48.050800000000002</c:v>
                </c:pt>
                <c:pt idx="453">
                  <c:v>-47.60690000000001</c:v>
                </c:pt>
                <c:pt idx="454">
                  <c:v>-47.60690000000001</c:v>
                </c:pt>
                <c:pt idx="455">
                  <c:v>-47.60690000000001</c:v>
                </c:pt>
                <c:pt idx="456">
                  <c:v>-47.60690000000001</c:v>
                </c:pt>
                <c:pt idx="457">
                  <c:v>-48.050800000000002</c:v>
                </c:pt>
                <c:pt idx="458">
                  <c:v>-45.387399999999992</c:v>
                </c:pt>
                <c:pt idx="459">
                  <c:v>-46.275200000000012</c:v>
                </c:pt>
                <c:pt idx="460">
                  <c:v>-47.60690000000001</c:v>
                </c:pt>
                <c:pt idx="461">
                  <c:v>-47.163000000000011</c:v>
                </c:pt>
                <c:pt idx="462">
                  <c:v>-47.60690000000001</c:v>
                </c:pt>
                <c:pt idx="463">
                  <c:v>-48.938600000000008</c:v>
                </c:pt>
                <c:pt idx="464">
                  <c:v>-49.382500000000007</c:v>
                </c:pt>
                <c:pt idx="465">
                  <c:v>-48.050800000000002</c:v>
                </c:pt>
                <c:pt idx="466">
                  <c:v>-48.050800000000002</c:v>
                </c:pt>
                <c:pt idx="467">
                  <c:v>-46.719100000000012</c:v>
                </c:pt>
                <c:pt idx="468">
                  <c:v>-46.719100000000012</c:v>
                </c:pt>
                <c:pt idx="469">
                  <c:v>-46.275200000000012</c:v>
                </c:pt>
                <c:pt idx="470">
                  <c:v>-45.831299999999999</c:v>
                </c:pt>
                <c:pt idx="471">
                  <c:v>-45.831299999999999</c:v>
                </c:pt>
                <c:pt idx="472">
                  <c:v>-45.831299999999999</c:v>
                </c:pt>
                <c:pt idx="473">
                  <c:v>-45.387399999999992</c:v>
                </c:pt>
                <c:pt idx="474">
                  <c:v>-45.831299999999999</c:v>
                </c:pt>
                <c:pt idx="475">
                  <c:v>-47.163000000000011</c:v>
                </c:pt>
                <c:pt idx="476">
                  <c:v>-46.719100000000012</c:v>
                </c:pt>
                <c:pt idx="477">
                  <c:v>-46.275200000000012</c:v>
                </c:pt>
                <c:pt idx="478">
                  <c:v>-45.831299999999999</c:v>
                </c:pt>
                <c:pt idx="479">
                  <c:v>-45.831299999999999</c:v>
                </c:pt>
                <c:pt idx="480">
                  <c:v>-45.831299999999999</c:v>
                </c:pt>
                <c:pt idx="481">
                  <c:v>-45.387399999999992</c:v>
                </c:pt>
                <c:pt idx="482">
                  <c:v>-44.499600000000001</c:v>
                </c:pt>
                <c:pt idx="483">
                  <c:v>-44.499600000000001</c:v>
                </c:pt>
                <c:pt idx="484">
                  <c:v>-44.499600000000001</c:v>
                </c:pt>
                <c:pt idx="485">
                  <c:v>-44.499600000000001</c:v>
                </c:pt>
                <c:pt idx="486">
                  <c:v>-44.499600000000001</c:v>
                </c:pt>
                <c:pt idx="487">
                  <c:v>-44.055700000000002</c:v>
                </c:pt>
                <c:pt idx="488">
                  <c:v>-44.055700000000002</c:v>
                </c:pt>
                <c:pt idx="489">
                  <c:v>-43.611799999999995</c:v>
                </c:pt>
                <c:pt idx="490">
                  <c:v>-43.611799999999995</c:v>
                </c:pt>
                <c:pt idx="491">
                  <c:v>-44.499600000000001</c:v>
                </c:pt>
                <c:pt idx="492">
                  <c:v>-44.499600000000001</c:v>
                </c:pt>
                <c:pt idx="493">
                  <c:v>-44.499600000000001</c:v>
                </c:pt>
                <c:pt idx="494">
                  <c:v>-44.9435</c:v>
                </c:pt>
                <c:pt idx="495">
                  <c:v>-45.387399999999992</c:v>
                </c:pt>
                <c:pt idx="496">
                  <c:v>-45.387399999999992</c:v>
                </c:pt>
                <c:pt idx="497">
                  <c:v>-44.055700000000002</c:v>
                </c:pt>
                <c:pt idx="498">
                  <c:v>-44.499600000000001</c:v>
                </c:pt>
                <c:pt idx="499">
                  <c:v>-43.611799999999995</c:v>
                </c:pt>
                <c:pt idx="500">
                  <c:v>-44.499600000000001</c:v>
                </c:pt>
                <c:pt idx="501">
                  <c:v>-44.055700000000002</c:v>
                </c:pt>
                <c:pt idx="502">
                  <c:v>-44.499600000000001</c:v>
                </c:pt>
                <c:pt idx="503">
                  <c:v>-44.9435</c:v>
                </c:pt>
                <c:pt idx="504">
                  <c:v>-44.9435</c:v>
                </c:pt>
                <c:pt idx="505">
                  <c:v>-44.499600000000001</c:v>
                </c:pt>
                <c:pt idx="506">
                  <c:v>-43.167900000000003</c:v>
                </c:pt>
                <c:pt idx="507">
                  <c:v>-43.611799999999995</c:v>
                </c:pt>
                <c:pt idx="508">
                  <c:v>-44.055700000000002</c:v>
                </c:pt>
                <c:pt idx="509">
                  <c:v>-43.167900000000003</c:v>
                </c:pt>
                <c:pt idx="510">
                  <c:v>-43.167900000000003</c:v>
                </c:pt>
                <c:pt idx="511">
                  <c:v>-43.167900000000003</c:v>
                </c:pt>
                <c:pt idx="512">
                  <c:v>-42.280100000000012</c:v>
                </c:pt>
                <c:pt idx="513">
                  <c:v>-43.167900000000003</c:v>
                </c:pt>
                <c:pt idx="514">
                  <c:v>-44.055700000000002</c:v>
                </c:pt>
                <c:pt idx="515">
                  <c:v>-43.167900000000003</c:v>
                </c:pt>
                <c:pt idx="516">
                  <c:v>-43.167900000000003</c:v>
                </c:pt>
                <c:pt idx="517">
                  <c:v>-42.724000000000011</c:v>
                </c:pt>
                <c:pt idx="518">
                  <c:v>-43.167900000000003</c:v>
                </c:pt>
                <c:pt idx="519">
                  <c:v>-43.167900000000003</c:v>
                </c:pt>
                <c:pt idx="520">
                  <c:v>-42.724000000000011</c:v>
                </c:pt>
                <c:pt idx="521">
                  <c:v>-43.167900000000003</c:v>
                </c:pt>
                <c:pt idx="522">
                  <c:v>-43.167900000000003</c:v>
                </c:pt>
                <c:pt idx="523">
                  <c:v>-43.167900000000003</c:v>
                </c:pt>
                <c:pt idx="524">
                  <c:v>-42.724000000000011</c:v>
                </c:pt>
                <c:pt idx="525">
                  <c:v>-42.280100000000012</c:v>
                </c:pt>
                <c:pt idx="526">
                  <c:v>-42.280100000000012</c:v>
                </c:pt>
                <c:pt idx="527">
                  <c:v>-42.280100000000012</c:v>
                </c:pt>
                <c:pt idx="528">
                  <c:v>-42.724000000000011</c:v>
                </c:pt>
                <c:pt idx="529">
                  <c:v>-41.836200000000005</c:v>
                </c:pt>
                <c:pt idx="530">
                  <c:v>-40.504500000000007</c:v>
                </c:pt>
                <c:pt idx="531">
                  <c:v>-40.948400000000007</c:v>
                </c:pt>
                <c:pt idx="532">
                  <c:v>-40.948400000000007</c:v>
                </c:pt>
                <c:pt idx="533">
                  <c:v>-40.504500000000007</c:v>
                </c:pt>
                <c:pt idx="534">
                  <c:v>-40.060600000000008</c:v>
                </c:pt>
                <c:pt idx="535">
                  <c:v>-40.060600000000008</c:v>
                </c:pt>
                <c:pt idx="536">
                  <c:v>-40.060600000000008</c:v>
                </c:pt>
                <c:pt idx="537">
                  <c:v>-39.172800000000009</c:v>
                </c:pt>
                <c:pt idx="538">
                  <c:v>-39.616700000000009</c:v>
                </c:pt>
                <c:pt idx="539">
                  <c:v>-40.504500000000007</c:v>
                </c:pt>
                <c:pt idx="540">
                  <c:v>-40.504500000000007</c:v>
                </c:pt>
                <c:pt idx="541">
                  <c:v>-38.72890000000006</c:v>
                </c:pt>
                <c:pt idx="542">
                  <c:v>-39.172800000000009</c:v>
                </c:pt>
                <c:pt idx="543">
                  <c:v>-39.172800000000009</c:v>
                </c:pt>
                <c:pt idx="544">
                  <c:v>-38.72890000000006</c:v>
                </c:pt>
                <c:pt idx="545">
                  <c:v>-38.285000000000011</c:v>
                </c:pt>
                <c:pt idx="546">
                  <c:v>-36.953299999999999</c:v>
                </c:pt>
                <c:pt idx="547">
                  <c:v>-37.397200000000005</c:v>
                </c:pt>
                <c:pt idx="548">
                  <c:v>-36.065500000000036</c:v>
                </c:pt>
                <c:pt idx="549">
                  <c:v>-37.397200000000005</c:v>
                </c:pt>
                <c:pt idx="550">
                  <c:v>-36.953299999999999</c:v>
                </c:pt>
                <c:pt idx="551">
                  <c:v>-37.397200000000005</c:v>
                </c:pt>
                <c:pt idx="552">
                  <c:v>-37.397200000000005</c:v>
                </c:pt>
                <c:pt idx="553">
                  <c:v>-37.841100000000004</c:v>
                </c:pt>
                <c:pt idx="554">
                  <c:v>-36.953299999999999</c:v>
                </c:pt>
                <c:pt idx="555">
                  <c:v>-38.285000000000011</c:v>
                </c:pt>
                <c:pt idx="556">
                  <c:v>-38.285000000000011</c:v>
                </c:pt>
                <c:pt idx="557">
                  <c:v>-37.397200000000005</c:v>
                </c:pt>
                <c:pt idx="558">
                  <c:v>-37.841100000000004</c:v>
                </c:pt>
                <c:pt idx="559">
                  <c:v>-37.841100000000004</c:v>
                </c:pt>
                <c:pt idx="560">
                  <c:v>-37.397200000000005</c:v>
                </c:pt>
                <c:pt idx="561">
                  <c:v>-36.953299999999999</c:v>
                </c:pt>
                <c:pt idx="562">
                  <c:v>-38.285000000000011</c:v>
                </c:pt>
                <c:pt idx="563">
                  <c:v>-37.841100000000004</c:v>
                </c:pt>
                <c:pt idx="564">
                  <c:v>-37.397200000000005</c:v>
                </c:pt>
                <c:pt idx="565">
                  <c:v>-37.397200000000005</c:v>
                </c:pt>
                <c:pt idx="566">
                  <c:v>-38.285000000000011</c:v>
                </c:pt>
                <c:pt idx="567">
                  <c:v>-38.72890000000006</c:v>
                </c:pt>
                <c:pt idx="568">
                  <c:v>-38.72890000000006</c:v>
                </c:pt>
                <c:pt idx="569">
                  <c:v>-38.72890000000006</c:v>
                </c:pt>
                <c:pt idx="570">
                  <c:v>-37.841100000000004</c:v>
                </c:pt>
                <c:pt idx="571">
                  <c:v>-38.285000000000011</c:v>
                </c:pt>
                <c:pt idx="572">
                  <c:v>-37.397200000000005</c:v>
                </c:pt>
                <c:pt idx="573">
                  <c:v>-37.397200000000005</c:v>
                </c:pt>
                <c:pt idx="574">
                  <c:v>-37.397200000000005</c:v>
                </c:pt>
                <c:pt idx="575">
                  <c:v>-37.397200000000005</c:v>
                </c:pt>
                <c:pt idx="576">
                  <c:v>-38.285000000000011</c:v>
                </c:pt>
                <c:pt idx="577">
                  <c:v>-36.953299999999999</c:v>
                </c:pt>
                <c:pt idx="578">
                  <c:v>-36.953299999999999</c:v>
                </c:pt>
                <c:pt idx="579">
                  <c:v>-36.953299999999999</c:v>
                </c:pt>
                <c:pt idx="580">
                  <c:v>-36.953299999999999</c:v>
                </c:pt>
                <c:pt idx="581">
                  <c:v>-36.953299999999999</c:v>
                </c:pt>
                <c:pt idx="582">
                  <c:v>-37.397200000000005</c:v>
                </c:pt>
                <c:pt idx="583">
                  <c:v>-38.285000000000011</c:v>
                </c:pt>
                <c:pt idx="584">
                  <c:v>-38.285000000000011</c:v>
                </c:pt>
                <c:pt idx="585">
                  <c:v>-36.065500000000036</c:v>
                </c:pt>
                <c:pt idx="586">
                  <c:v>-36.953299999999999</c:v>
                </c:pt>
                <c:pt idx="587">
                  <c:v>-36.065500000000036</c:v>
                </c:pt>
                <c:pt idx="588">
                  <c:v>-36.953299999999999</c:v>
                </c:pt>
                <c:pt idx="589">
                  <c:v>-36.953299999999999</c:v>
                </c:pt>
                <c:pt idx="590">
                  <c:v>-36.953299999999999</c:v>
                </c:pt>
                <c:pt idx="591">
                  <c:v>-36.065500000000036</c:v>
                </c:pt>
                <c:pt idx="592">
                  <c:v>-35.177700000000002</c:v>
                </c:pt>
                <c:pt idx="593">
                  <c:v>-36.065500000000036</c:v>
                </c:pt>
                <c:pt idx="594">
                  <c:v>-35.621600000000001</c:v>
                </c:pt>
                <c:pt idx="595">
                  <c:v>-35.177700000000002</c:v>
                </c:pt>
                <c:pt idx="596">
                  <c:v>-35.177700000000002</c:v>
                </c:pt>
                <c:pt idx="597">
                  <c:v>-35.177700000000002</c:v>
                </c:pt>
                <c:pt idx="598">
                  <c:v>-35.177700000000002</c:v>
                </c:pt>
                <c:pt idx="599">
                  <c:v>-34.289900000000003</c:v>
                </c:pt>
                <c:pt idx="600">
                  <c:v>-34.733800000000002</c:v>
                </c:pt>
                <c:pt idx="601">
                  <c:v>-35.177700000000002</c:v>
                </c:pt>
                <c:pt idx="602">
                  <c:v>-35.177700000000002</c:v>
                </c:pt>
                <c:pt idx="603">
                  <c:v>-35.177700000000002</c:v>
                </c:pt>
                <c:pt idx="604">
                  <c:v>-34.733800000000002</c:v>
                </c:pt>
                <c:pt idx="605">
                  <c:v>-34.733800000000002</c:v>
                </c:pt>
                <c:pt idx="606">
                  <c:v>-34.733800000000002</c:v>
                </c:pt>
                <c:pt idx="607">
                  <c:v>-34.733800000000002</c:v>
                </c:pt>
                <c:pt idx="608">
                  <c:v>-34.733800000000002</c:v>
                </c:pt>
                <c:pt idx="609">
                  <c:v>-34.733800000000002</c:v>
                </c:pt>
                <c:pt idx="610">
                  <c:v>-34.733800000000002</c:v>
                </c:pt>
                <c:pt idx="611">
                  <c:v>-33.846000000000004</c:v>
                </c:pt>
                <c:pt idx="612">
                  <c:v>-34.733800000000002</c:v>
                </c:pt>
                <c:pt idx="613">
                  <c:v>-34.733800000000002</c:v>
                </c:pt>
                <c:pt idx="614">
                  <c:v>-34.289900000000003</c:v>
                </c:pt>
                <c:pt idx="615">
                  <c:v>-34.289900000000003</c:v>
                </c:pt>
                <c:pt idx="616">
                  <c:v>-33.846000000000004</c:v>
                </c:pt>
                <c:pt idx="617">
                  <c:v>-33.846000000000004</c:v>
                </c:pt>
                <c:pt idx="618">
                  <c:v>-33.846000000000004</c:v>
                </c:pt>
                <c:pt idx="619">
                  <c:v>-33.402100000000011</c:v>
                </c:pt>
                <c:pt idx="620">
                  <c:v>-33.402100000000011</c:v>
                </c:pt>
                <c:pt idx="621">
                  <c:v>-32.958200000000005</c:v>
                </c:pt>
                <c:pt idx="622">
                  <c:v>-33.402100000000011</c:v>
                </c:pt>
                <c:pt idx="623">
                  <c:v>-33.846000000000004</c:v>
                </c:pt>
                <c:pt idx="624">
                  <c:v>-32.070400000000006</c:v>
                </c:pt>
                <c:pt idx="625">
                  <c:v>-32.070400000000006</c:v>
                </c:pt>
                <c:pt idx="626">
                  <c:v>-32.070400000000006</c:v>
                </c:pt>
                <c:pt idx="627">
                  <c:v>-31.182599999999979</c:v>
                </c:pt>
                <c:pt idx="628">
                  <c:v>-31.182599999999979</c:v>
                </c:pt>
                <c:pt idx="629">
                  <c:v>-31.626500000000004</c:v>
                </c:pt>
                <c:pt idx="630">
                  <c:v>-31.626500000000004</c:v>
                </c:pt>
                <c:pt idx="631">
                  <c:v>-31.626500000000004</c:v>
                </c:pt>
                <c:pt idx="632">
                  <c:v>-31.626500000000004</c:v>
                </c:pt>
                <c:pt idx="633">
                  <c:v>-31.626500000000004</c:v>
                </c:pt>
                <c:pt idx="634">
                  <c:v>-31.626500000000004</c:v>
                </c:pt>
                <c:pt idx="635">
                  <c:v>-31.182599999999979</c:v>
                </c:pt>
                <c:pt idx="636">
                  <c:v>-30.73869999999998</c:v>
                </c:pt>
                <c:pt idx="637">
                  <c:v>-30.294799999999977</c:v>
                </c:pt>
                <c:pt idx="638">
                  <c:v>-30.294799999999977</c:v>
                </c:pt>
                <c:pt idx="639">
                  <c:v>-28.519200000000001</c:v>
                </c:pt>
                <c:pt idx="640">
                  <c:v>-28.075300000000002</c:v>
                </c:pt>
                <c:pt idx="641">
                  <c:v>-28.519200000000001</c:v>
                </c:pt>
                <c:pt idx="642">
                  <c:v>-29.407</c:v>
                </c:pt>
                <c:pt idx="643">
                  <c:v>-28.519200000000001</c:v>
                </c:pt>
                <c:pt idx="644">
                  <c:v>-28.963099999999976</c:v>
                </c:pt>
                <c:pt idx="645">
                  <c:v>-29.850899999999999</c:v>
                </c:pt>
                <c:pt idx="646">
                  <c:v>-29.850899999999999</c:v>
                </c:pt>
                <c:pt idx="647">
                  <c:v>-29.850899999999999</c:v>
                </c:pt>
                <c:pt idx="648">
                  <c:v>-29.850899999999999</c:v>
                </c:pt>
                <c:pt idx="649">
                  <c:v>-30.294799999999977</c:v>
                </c:pt>
                <c:pt idx="650">
                  <c:v>-29.850899999999999</c:v>
                </c:pt>
                <c:pt idx="651">
                  <c:v>-29.850899999999999</c:v>
                </c:pt>
                <c:pt idx="652">
                  <c:v>-29.407</c:v>
                </c:pt>
                <c:pt idx="653">
                  <c:v>-29.850899999999999</c:v>
                </c:pt>
                <c:pt idx="654">
                  <c:v>-30.294799999999977</c:v>
                </c:pt>
                <c:pt idx="655">
                  <c:v>-30.294799999999977</c:v>
                </c:pt>
                <c:pt idx="656">
                  <c:v>-29.850899999999999</c:v>
                </c:pt>
                <c:pt idx="657">
                  <c:v>-29.850899999999999</c:v>
                </c:pt>
                <c:pt idx="658">
                  <c:v>-29.850899999999999</c:v>
                </c:pt>
                <c:pt idx="659">
                  <c:v>-29.850899999999999</c:v>
                </c:pt>
                <c:pt idx="660">
                  <c:v>-28.519200000000001</c:v>
                </c:pt>
                <c:pt idx="661">
                  <c:v>-29.407</c:v>
                </c:pt>
                <c:pt idx="662">
                  <c:v>-28.963099999999976</c:v>
                </c:pt>
                <c:pt idx="663">
                  <c:v>-28.075300000000002</c:v>
                </c:pt>
                <c:pt idx="664">
                  <c:v>-28.519200000000001</c:v>
                </c:pt>
                <c:pt idx="665">
                  <c:v>-28.519200000000001</c:v>
                </c:pt>
                <c:pt idx="666">
                  <c:v>-28.963099999999976</c:v>
                </c:pt>
                <c:pt idx="667">
                  <c:v>-28.519200000000001</c:v>
                </c:pt>
                <c:pt idx="668">
                  <c:v>-26.743599999999979</c:v>
                </c:pt>
                <c:pt idx="669">
                  <c:v>-27.631400000000021</c:v>
                </c:pt>
                <c:pt idx="670">
                  <c:v>-27.631400000000021</c:v>
                </c:pt>
                <c:pt idx="671">
                  <c:v>-27.631400000000021</c:v>
                </c:pt>
                <c:pt idx="672">
                  <c:v>-27.631400000000021</c:v>
                </c:pt>
                <c:pt idx="673">
                  <c:v>-27.631400000000021</c:v>
                </c:pt>
                <c:pt idx="674">
                  <c:v>-26.743599999999979</c:v>
                </c:pt>
                <c:pt idx="675">
                  <c:v>-27.187500000000004</c:v>
                </c:pt>
                <c:pt idx="676">
                  <c:v>-27.631400000000021</c:v>
                </c:pt>
                <c:pt idx="677">
                  <c:v>-27.631400000000021</c:v>
                </c:pt>
                <c:pt idx="678">
                  <c:v>-26.743599999999979</c:v>
                </c:pt>
                <c:pt idx="679">
                  <c:v>-26.743599999999979</c:v>
                </c:pt>
                <c:pt idx="680">
                  <c:v>-27.187500000000004</c:v>
                </c:pt>
                <c:pt idx="681">
                  <c:v>-27.631400000000021</c:v>
                </c:pt>
                <c:pt idx="682">
                  <c:v>-27.631400000000021</c:v>
                </c:pt>
                <c:pt idx="683">
                  <c:v>-27.631400000000021</c:v>
                </c:pt>
                <c:pt idx="684">
                  <c:v>-27.187500000000004</c:v>
                </c:pt>
                <c:pt idx="685">
                  <c:v>-27.631400000000021</c:v>
                </c:pt>
                <c:pt idx="686">
                  <c:v>-26.743599999999979</c:v>
                </c:pt>
                <c:pt idx="687">
                  <c:v>-26.743599999999979</c:v>
                </c:pt>
                <c:pt idx="688">
                  <c:v>-26.743599999999979</c:v>
                </c:pt>
                <c:pt idx="689">
                  <c:v>-26.299699999999973</c:v>
                </c:pt>
                <c:pt idx="690">
                  <c:v>-25.411899999999999</c:v>
                </c:pt>
                <c:pt idx="691">
                  <c:v>-25.411899999999999</c:v>
                </c:pt>
                <c:pt idx="692">
                  <c:v>-26.299699999999973</c:v>
                </c:pt>
                <c:pt idx="693">
                  <c:v>-26.743599999999979</c:v>
                </c:pt>
                <c:pt idx="694">
                  <c:v>-26.299699999999973</c:v>
                </c:pt>
                <c:pt idx="695">
                  <c:v>-26.743599999999979</c:v>
                </c:pt>
                <c:pt idx="696">
                  <c:v>-26.743599999999979</c:v>
                </c:pt>
                <c:pt idx="697">
                  <c:v>-26.743599999999979</c:v>
                </c:pt>
                <c:pt idx="698">
                  <c:v>-26.743599999999979</c:v>
                </c:pt>
                <c:pt idx="699">
                  <c:v>-26.743599999999979</c:v>
                </c:pt>
                <c:pt idx="700">
                  <c:v>-26.743599999999979</c:v>
                </c:pt>
                <c:pt idx="701">
                  <c:v>-26.299699999999973</c:v>
                </c:pt>
                <c:pt idx="702">
                  <c:v>-26.743599999999979</c:v>
                </c:pt>
                <c:pt idx="703">
                  <c:v>-25.411899999999999</c:v>
                </c:pt>
                <c:pt idx="704">
                  <c:v>-25.411899999999999</c:v>
                </c:pt>
                <c:pt idx="705">
                  <c:v>-26.299699999999973</c:v>
                </c:pt>
                <c:pt idx="706">
                  <c:v>-25.855799999999977</c:v>
                </c:pt>
                <c:pt idx="707">
                  <c:v>-26.299699999999973</c:v>
                </c:pt>
                <c:pt idx="708">
                  <c:v>-25.411899999999999</c:v>
                </c:pt>
                <c:pt idx="709">
                  <c:v>-24.967999999999989</c:v>
                </c:pt>
                <c:pt idx="710">
                  <c:v>-24.524100000000001</c:v>
                </c:pt>
                <c:pt idx="711">
                  <c:v>-24.524100000000001</c:v>
                </c:pt>
                <c:pt idx="712">
                  <c:v>-24.967999999999989</c:v>
                </c:pt>
                <c:pt idx="713">
                  <c:v>-24.524100000000001</c:v>
                </c:pt>
                <c:pt idx="714">
                  <c:v>-24.080199999999977</c:v>
                </c:pt>
                <c:pt idx="715">
                  <c:v>-24.524100000000001</c:v>
                </c:pt>
                <c:pt idx="716">
                  <c:v>-24.080199999999977</c:v>
                </c:pt>
                <c:pt idx="717">
                  <c:v>-25.411899999999999</c:v>
                </c:pt>
                <c:pt idx="718">
                  <c:v>-25.411899999999999</c:v>
                </c:pt>
                <c:pt idx="719">
                  <c:v>-24.967999999999989</c:v>
                </c:pt>
                <c:pt idx="720">
                  <c:v>-24.967999999999989</c:v>
                </c:pt>
                <c:pt idx="721">
                  <c:v>-24.080199999999977</c:v>
                </c:pt>
                <c:pt idx="722">
                  <c:v>-23.63630000000002</c:v>
                </c:pt>
                <c:pt idx="723">
                  <c:v>-23.192400000000003</c:v>
                </c:pt>
                <c:pt idx="724">
                  <c:v>-22.748499999999982</c:v>
                </c:pt>
                <c:pt idx="725">
                  <c:v>-22.748499999999982</c:v>
                </c:pt>
                <c:pt idx="726">
                  <c:v>-22.304600000000004</c:v>
                </c:pt>
                <c:pt idx="727">
                  <c:v>-20.972899999999989</c:v>
                </c:pt>
                <c:pt idx="728">
                  <c:v>-20.972899999999989</c:v>
                </c:pt>
                <c:pt idx="729">
                  <c:v>-21.416799999999977</c:v>
                </c:pt>
                <c:pt idx="730">
                  <c:v>-20.972899999999989</c:v>
                </c:pt>
                <c:pt idx="731">
                  <c:v>-21.416799999999977</c:v>
                </c:pt>
                <c:pt idx="732">
                  <c:v>-21.416799999999977</c:v>
                </c:pt>
                <c:pt idx="733">
                  <c:v>-21.416799999999977</c:v>
                </c:pt>
                <c:pt idx="734">
                  <c:v>-20.972899999999989</c:v>
                </c:pt>
                <c:pt idx="735">
                  <c:v>-20.529</c:v>
                </c:pt>
                <c:pt idx="736">
                  <c:v>-20.529</c:v>
                </c:pt>
                <c:pt idx="737">
                  <c:v>-20.972899999999989</c:v>
                </c:pt>
                <c:pt idx="738">
                  <c:v>-20.972899999999989</c:v>
                </c:pt>
                <c:pt idx="739">
                  <c:v>-20.972899999999989</c:v>
                </c:pt>
                <c:pt idx="740">
                  <c:v>-21.416799999999977</c:v>
                </c:pt>
                <c:pt idx="741">
                  <c:v>-21.416799999999977</c:v>
                </c:pt>
                <c:pt idx="742">
                  <c:v>-21.416799999999977</c:v>
                </c:pt>
                <c:pt idx="743">
                  <c:v>-20.972899999999989</c:v>
                </c:pt>
                <c:pt idx="744">
                  <c:v>-20.972899999999989</c:v>
                </c:pt>
                <c:pt idx="745">
                  <c:v>-20.529</c:v>
                </c:pt>
                <c:pt idx="746">
                  <c:v>-20.529</c:v>
                </c:pt>
                <c:pt idx="747">
                  <c:v>-20.529</c:v>
                </c:pt>
                <c:pt idx="748">
                  <c:v>-20.529</c:v>
                </c:pt>
                <c:pt idx="749">
                  <c:v>-20.529</c:v>
                </c:pt>
                <c:pt idx="750">
                  <c:v>-21.416799999999977</c:v>
                </c:pt>
                <c:pt idx="751">
                  <c:v>-21.416799999999977</c:v>
                </c:pt>
                <c:pt idx="752">
                  <c:v>-20.972899999999989</c:v>
                </c:pt>
                <c:pt idx="753">
                  <c:v>-20.972899999999989</c:v>
                </c:pt>
                <c:pt idx="754">
                  <c:v>-21.416799999999977</c:v>
                </c:pt>
                <c:pt idx="755">
                  <c:v>-20.972899999999989</c:v>
                </c:pt>
                <c:pt idx="756">
                  <c:v>-20.529</c:v>
                </c:pt>
                <c:pt idx="757">
                  <c:v>-21.416799999999977</c:v>
                </c:pt>
                <c:pt idx="758">
                  <c:v>-19.641200000000001</c:v>
                </c:pt>
                <c:pt idx="759">
                  <c:v>-20.085099999999976</c:v>
                </c:pt>
                <c:pt idx="760">
                  <c:v>-20.529</c:v>
                </c:pt>
                <c:pt idx="761">
                  <c:v>-21.416799999999977</c:v>
                </c:pt>
                <c:pt idx="762">
                  <c:v>-21.416799999999977</c:v>
                </c:pt>
                <c:pt idx="763">
                  <c:v>-21.416799999999977</c:v>
                </c:pt>
                <c:pt idx="764">
                  <c:v>-20.529</c:v>
                </c:pt>
                <c:pt idx="765">
                  <c:v>-20.529</c:v>
                </c:pt>
                <c:pt idx="766">
                  <c:v>-20.529</c:v>
                </c:pt>
                <c:pt idx="767">
                  <c:v>-20.085099999999976</c:v>
                </c:pt>
                <c:pt idx="768">
                  <c:v>-19.641200000000001</c:v>
                </c:pt>
                <c:pt idx="769">
                  <c:v>-20.085099999999976</c:v>
                </c:pt>
                <c:pt idx="770">
                  <c:v>-19.641200000000001</c:v>
                </c:pt>
                <c:pt idx="771">
                  <c:v>-20.085099999999976</c:v>
                </c:pt>
                <c:pt idx="772">
                  <c:v>-20.085099999999976</c:v>
                </c:pt>
              </c:numCache>
            </c:numRef>
          </c:yVal>
        </c:ser>
        <c:ser>
          <c:idx val="3"/>
          <c:order val="1"/>
          <c:tx>
            <c:v>External Temperature Descent</c:v>
          </c:tx>
          <c:spPr>
            <a:ln w="28575">
              <a:noFill/>
            </a:ln>
          </c:spPr>
          <c:xVal>
            <c:numRef>
              <c:f>'Calculated Data'!$O$777:$O$1508</c:f>
              <c:numCache>
                <c:formatCode>General</c:formatCode>
                <c:ptCount val="732"/>
                <c:pt idx="0">
                  <c:v>30.397094400000018</c:v>
                </c:pt>
                <c:pt idx="1">
                  <c:v>30.181296000000003</c:v>
                </c:pt>
                <c:pt idx="2">
                  <c:v>29.965497599999971</c:v>
                </c:pt>
                <c:pt idx="3">
                  <c:v>29.749699199999977</c:v>
                </c:pt>
                <c:pt idx="4">
                  <c:v>29.533900800000001</c:v>
                </c:pt>
                <c:pt idx="5">
                  <c:v>29.318102400000001</c:v>
                </c:pt>
                <c:pt idx="6">
                  <c:v>29.102304</c:v>
                </c:pt>
                <c:pt idx="7">
                  <c:v>28.8865056</c:v>
                </c:pt>
                <c:pt idx="8">
                  <c:v>28.643884800000016</c:v>
                </c:pt>
                <c:pt idx="9">
                  <c:v>28.349447999999978</c:v>
                </c:pt>
                <c:pt idx="10">
                  <c:v>28.055011199999999</c:v>
                </c:pt>
                <c:pt idx="11">
                  <c:v>27.760574400000003</c:v>
                </c:pt>
                <c:pt idx="12">
                  <c:v>27.466137599999978</c:v>
                </c:pt>
                <c:pt idx="13">
                  <c:v>27.171700800000004</c:v>
                </c:pt>
                <c:pt idx="14">
                  <c:v>26.877264000000022</c:v>
                </c:pt>
                <c:pt idx="15">
                  <c:v>26.582827199999986</c:v>
                </c:pt>
                <c:pt idx="16">
                  <c:v>26.288390399999976</c:v>
                </c:pt>
                <c:pt idx="17">
                  <c:v>26.041807200000004</c:v>
                </c:pt>
                <c:pt idx="18">
                  <c:v>25.796747999999976</c:v>
                </c:pt>
                <c:pt idx="19">
                  <c:v>25.551688800000001</c:v>
                </c:pt>
                <c:pt idx="20">
                  <c:v>25.306629599999976</c:v>
                </c:pt>
                <c:pt idx="21">
                  <c:v>25.061570400000001</c:v>
                </c:pt>
                <c:pt idx="22">
                  <c:v>24.816511200000001</c:v>
                </c:pt>
                <c:pt idx="23">
                  <c:v>24.571452000000001</c:v>
                </c:pt>
                <c:pt idx="24">
                  <c:v>24.326392799999986</c:v>
                </c:pt>
                <c:pt idx="25">
                  <c:v>24.096878400000026</c:v>
                </c:pt>
                <c:pt idx="26">
                  <c:v>23.8865664</c:v>
                </c:pt>
                <c:pt idx="27">
                  <c:v>23.676254400000026</c:v>
                </c:pt>
                <c:pt idx="28">
                  <c:v>23.465942399999964</c:v>
                </c:pt>
                <c:pt idx="29">
                  <c:v>23.255630399999976</c:v>
                </c:pt>
                <c:pt idx="30">
                  <c:v>23.045318399999989</c:v>
                </c:pt>
                <c:pt idx="31">
                  <c:v>22.835006400000001</c:v>
                </c:pt>
                <c:pt idx="32">
                  <c:v>22.624694399999999</c:v>
                </c:pt>
                <c:pt idx="33">
                  <c:v>22.423221600000002</c:v>
                </c:pt>
                <c:pt idx="34">
                  <c:v>22.243999199999987</c:v>
                </c:pt>
                <c:pt idx="35">
                  <c:v>22.064776799999986</c:v>
                </c:pt>
                <c:pt idx="36">
                  <c:v>21.8855544</c:v>
                </c:pt>
                <c:pt idx="37">
                  <c:v>21.706331999999989</c:v>
                </c:pt>
                <c:pt idx="38">
                  <c:v>21.527109599999989</c:v>
                </c:pt>
                <c:pt idx="39">
                  <c:v>21.34788720000002</c:v>
                </c:pt>
                <c:pt idx="40">
                  <c:v>21.168664800000002</c:v>
                </c:pt>
                <c:pt idx="41">
                  <c:v>20.989442399999962</c:v>
                </c:pt>
                <c:pt idx="42">
                  <c:v>20.819668800000017</c:v>
                </c:pt>
                <c:pt idx="43">
                  <c:v>20.662391999999986</c:v>
                </c:pt>
                <c:pt idx="44">
                  <c:v>20.505115199999999</c:v>
                </c:pt>
                <c:pt idx="45">
                  <c:v>20.347838400000018</c:v>
                </c:pt>
                <c:pt idx="46">
                  <c:v>20.19056160000002</c:v>
                </c:pt>
                <c:pt idx="47">
                  <c:v>20.033284800000001</c:v>
                </c:pt>
                <c:pt idx="48">
                  <c:v>19.87600800000002</c:v>
                </c:pt>
                <c:pt idx="49">
                  <c:v>19.718731199999986</c:v>
                </c:pt>
                <c:pt idx="50">
                  <c:v>19.562064000000003</c:v>
                </c:pt>
                <c:pt idx="51">
                  <c:v>19.421246399999976</c:v>
                </c:pt>
                <c:pt idx="52">
                  <c:v>19.280428799999989</c:v>
                </c:pt>
                <c:pt idx="53">
                  <c:v>19.139611200000001</c:v>
                </c:pt>
                <c:pt idx="54">
                  <c:v>18.998793599999971</c:v>
                </c:pt>
                <c:pt idx="55">
                  <c:v>18.857976000000019</c:v>
                </c:pt>
                <c:pt idx="56">
                  <c:v>18.717158400000031</c:v>
                </c:pt>
                <c:pt idx="57">
                  <c:v>18.576340799999986</c:v>
                </c:pt>
                <c:pt idx="58">
                  <c:v>18.426074400000001</c:v>
                </c:pt>
                <c:pt idx="59">
                  <c:v>18.299887200000001</c:v>
                </c:pt>
                <c:pt idx="60">
                  <c:v>18.1737</c:v>
                </c:pt>
                <c:pt idx="61">
                  <c:v>18.047512799999989</c:v>
                </c:pt>
                <c:pt idx="62">
                  <c:v>17.921325599999989</c:v>
                </c:pt>
                <c:pt idx="63">
                  <c:v>17.795138399999978</c:v>
                </c:pt>
                <c:pt idx="64">
                  <c:v>17.668951200000016</c:v>
                </c:pt>
                <c:pt idx="65">
                  <c:v>17.542763999999973</c:v>
                </c:pt>
                <c:pt idx="66">
                  <c:v>17.416576799999987</c:v>
                </c:pt>
                <c:pt idx="67">
                  <c:v>17.2906944</c:v>
                </c:pt>
                <c:pt idx="68">
                  <c:v>17.17548</c:v>
                </c:pt>
                <c:pt idx="69">
                  <c:v>17.060265600000001</c:v>
                </c:pt>
                <c:pt idx="70">
                  <c:v>16.945051200000002</c:v>
                </c:pt>
                <c:pt idx="71">
                  <c:v>16.829836800000002</c:v>
                </c:pt>
                <c:pt idx="72">
                  <c:v>16.7146224</c:v>
                </c:pt>
                <c:pt idx="73">
                  <c:v>16.599408</c:v>
                </c:pt>
                <c:pt idx="74">
                  <c:v>16.484193599999976</c:v>
                </c:pt>
                <c:pt idx="75">
                  <c:v>16.365931200000002</c:v>
                </c:pt>
                <c:pt idx="76">
                  <c:v>16.258031999999989</c:v>
                </c:pt>
                <c:pt idx="77">
                  <c:v>16.150132800000002</c:v>
                </c:pt>
                <c:pt idx="78">
                  <c:v>16.042233599999971</c:v>
                </c:pt>
                <c:pt idx="79">
                  <c:v>15.934334400000001</c:v>
                </c:pt>
                <c:pt idx="80">
                  <c:v>15.826435200000015</c:v>
                </c:pt>
                <c:pt idx="81">
                  <c:v>15.718536</c:v>
                </c:pt>
                <c:pt idx="82">
                  <c:v>15.610636800000009</c:v>
                </c:pt>
                <c:pt idx="83">
                  <c:v>15.495422400000002</c:v>
                </c:pt>
                <c:pt idx="84">
                  <c:v>15.394838400000001</c:v>
                </c:pt>
                <c:pt idx="85">
                  <c:v>15.2942544</c:v>
                </c:pt>
                <c:pt idx="86">
                  <c:v>15.193670399999998</c:v>
                </c:pt>
                <c:pt idx="87">
                  <c:v>15.093086400000002</c:v>
                </c:pt>
                <c:pt idx="88">
                  <c:v>14.992502400000006</c:v>
                </c:pt>
                <c:pt idx="89">
                  <c:v>14.891918399999998</c:v>
                </c:pt>
                <c:pt idx="90">
                  <c:v>14.7913344</c:v>
                </c:pt>
                <c:pt idx="91">
                  <c:v>14.690750400000001</c:v>
                </c:pt>
                <c:pt idx="92">
                  <c:v>14.584680000000002</c:v>
                </c:pt>
                <c:pt idx="93">
                  <c:v>14.493240000000002</c:v>
                </c:pt>
                <c:pt idx="94">
                  <c:v>14.401800000000001</c:v>
                </c:pt>
                <c:pt idx="95">
                  <c:v>14.310360000000001</c:v>
                </c:pt>
                <c:pt idx="96">
                  <c:v>14.218919999999999</c:v>
                </c:pt>
                <c:pt idx="97">
                  <c:v>14.127480000000002</c:v>
                </c:pt>
                <c:pt idx="98">
                  <c:v>14.028420000000001</c:v>
                </c:pt>
                <c:pt idx="99">
                  <c:v>13.940637600000002</c:v>
                </c:pt>
                <c:pt idx="100">
                  <c:v>13.852855200000011</c:v>
                </c:pt>
                <c:pt idx="101">
                  <c:v>13.7650728</c:v>
                </c:pt>
                <c:pt idx="102">
                  <c:v>13.677290399999999</c:v>
                </c:pt>
                <c:pt idx="103">
                  <c:v>13.589508</c:v>
                </c:pt>
                <c:pt idx="104">
                  <c:v>13.5017256</c:v>
                </c:pt>
                <c:pt idx="105">
                  <c:v>13.413943200000002</c:v>
                </c:pt>
                <c:pt idx="106">
                  <c:v>13.320064800000004</c:v>
                </c:pt>
                <c:pt idx="107">
                  <c:v>13.235940000000001</c:v>
                </c:pt>
                <c:pt idx="108">
                  <c:v>13.151815200000001</c:v>
                </c:pt>
                <c:pt idx="109">
                  <c:v>13.067690400000002</c:v>
                </c:pt>
                <c:pt idx="110">
                  <c:v>12.9835656</c:v>
                </c:pt>
                <c:pt idx="111">
                  <c:v>12.899440800000015</c:v>
                </c:pt>
                <c:pt idx="112">
                  <c:v>12.815316000000006</c:v>
                </c:pt>
                <c:pt idx="113">
                  <c:v>12.731191199999998</c:v>
                </c:pt>
                <c:pt idx="114">
                  <c:v>12.6470664</c:v>
                </c:pt>
                <c:pt idx="115">
                  <c:v>12.563551200000004</c:v>
                </c:pt>
                <c:pt idx="116">
                  <c:v>12.483084000000011</c:v>
                </c:pt>
                <c:pt idx="117">
                  <c:v>12.402616800000015</c:v>
                </c:pt>
                <c:pt idx="118">
                  <c:v>12.32214960000001</c:v>
                </c:pt>
                <c:pt idx="119">
                  <c:v>12.2416824</c:v>
                </c:pt>
                <c:pt idx="120">
                  <c:v>12.161215200000001</c:v>
                </c:pt>
                <c:pt idx="121">
                  <c:v>12.080748000000002</c:v>
                </c:pt>
                <c:pt idx="122">
                  <c:v>12.000280800000002</c:v>
                </c:pt>
                <c:pt idx="123">
                  <c:v>11.91646080000001</c:v>
                </c:pt>
                <c:pt idx="124">
                  <c:v>11.837822399999999</c:v>
                </c:pt>
                <c:pt idx="125">
                  <c:v>11.75918400000001</c:v>
                </c:pt>
                <c:pt idx="126">
                  <c:v>11.680545600000002</c:v>
                </c:pt>
                <c:pt idx="127">
                  <c:v>11.601907200000001</c:v>
                </c:pt>
                <c:pt idx="128">
                  <c:v>11.523268799999999</c:v>
                </c:pt>
                <c:pt idx="129">
                  <c:v>11.444630400000001</c:v>
                </c:pt>
                <c:pt idx="130">
                  <c:v>11.365992000000009</c:v>
                </c:pt>
                <c:pt idx="131">
                  <c:v>11.287048800000001</c:v>
                </c:pt>
                <c:pt idx="132">
                  <c:v>11.212067999999999</c:v>
                </c:pt>
                <c:pt idx="133">
                  <c:v>11.1370872</c:v>
                </c:pt>
                <c:pt idx="134">
                  <c:v>11.062106400000006</c:v>
                </c:pt>
                <c:pt idx="135">
                  <c:v>10.987125600000001</c:v>
                </c:pt>
                <c:pt idx="136">
                  <c:v>10.912144800000009</c:v>
                </c:pt>
                <c:pt idx="137">
                  <c:v>10.837164000000001</c:v>
                </c:pt>
                <c:pt idx="138">
                  <c:v>10.762183200000004</c:v>
                </c:pt>
                <c:pt idx="139">
                  <c:v>10.687202399999999</c:v>
                </c:pt>
                <c:pt idx="140">
                  <c:v>10.6076496</c:v>
                </c:pt>
                <c:pt idx="141">
                  <c:v>10.536326399999998</c:v>
                </c:pt>
                <c:pt idx="142">
                  <c:v>10.465003200000011</c:v>
                </c:pt>
                <c:pt idx="143">
                  <c:v>10.393680000000009</c:v>
                </c:pt>
                <c:pt idx="144">
                  <c:v>10.32235680000001</c:v>
                </c:pt>
                <c:pt idx="145">
                  <c:v>10.251033600000001</c:v>
                </c:pt>
                <c:pt idx="146">
                  <c:v>10.179710400000001</c:v>
                </c:pt>
                <c:pt idx="147">
                  <c:v>10.108387200000001</c:v>
                </c:pt>
                <c:pt idx="148">
                  <c:v>10.02578640000001</c:v>
                </c:pt>
                <c:pt idx="149">
                  <c:v>9.9562920000000048</c:v>
                </c:pt>
                <c:pt idx="150">
                  <c:v>9.8867976000000048</c:v>
                </c:pt>
                <c:pt idx="151">
                  <c:v>9.8173031999999996</c:v>
                </c:pt>
                <c:pt idx="152">
                  <c:v>9.7478087999999925</c:v>
                </c:pt>
                <c:pt idx="153">
                  <c:v>9.6783143999999997</c:v>
                </c:pt>
                <c:pt idx="154">
                  <c:v>9.6088199999999997</c:v>
                </c:pt>
                <c:pt idx="155">
                  <c:v>9.5393255999999997</c:v>
                </c:pt>
                <c:pt idx="156">
                  <c:v>9.4609920000000027</c:v>
                </c:pt>
                <c:pt idx="157">
                  <c:v>9.3951552000000067</c:v>
                </c:pt>
                <c:pt idx="158">
                  <c:v>9.3293183999999982</c:v>
                </c:pt>
                <c:pt idx="159">
                  <c:v>9.2634816000000004</c:v>
                </c:pt>
                <c:pt idx="160">
                  <c:v>9.1976448000000008</c:v>
                </c:pt>
                <c:pt idx="161">
                  <c:v>9.1318079999999995</c:v>
                </c:pt>
                <c:pt idx="162">
                  <c:v>9.0659712000000017</c:v>
                </c:pt>
                <c:pt idx="163">
                  <c:v>9.0001344000000003</c:v>
                </c:pt>
                <c:pt idx="164">
                  <c:v>8.934297599999999</c:v>
                </c:pt>
                <c:pt idx="165">
                  <c:v>8.8669368000000173</c:v>
                </c:pt>
                <c:pt idx="166">
                  <c:v>8.8029288000000001</c:v>
                </c:pt>
                <c:pt idx="167">
                  <c:v>8.7389207999999901</c:v>
                </c:pt>
                <c:pt idx="168">
                  <c:v>8.6749127999999995</c:v>
                </c:pt>
                <c:pt idx="169">
                  <c:v>8.6109048000000001</c:v>
                </c:pt>
                <c:pt idx="170">
                  <c:v>8.5468968000000007</c:v>
                </c:pt>
                <c:pt idx="171">
                  <c:v>8.4828888000000067</c:v>
                </c:pt>
                <c:pt idx="172">
                  <c:v>8.4188808000000002</c:v>
                </c:pt>
                <c:pt idx="173">
                  <c:v>8.3484719999999992</c:v>
                </c:pt>
                <c:pt idx="174">
                  <c:v>8.2862928000000018</c:v>
                </c:pt>
                <c:pt idx="175">
                  <c:v>8.2241135999999972</c:v>
                </c:pt>
                <c:pt idx="176">
                  <c:v>8.1619344000000016</c:v>
                </c:pt>
                <c:pt idx="177">
                  <c:v>8.0997552000000006</c:v>
                </c:pt>
                <c:pt idx="178">
                  <c:v>8.0375759999999996</c:v>
                </c:pt>
                <c:pt idx="179">
                  <c:v>7.9753968000000004</c:v>
                </c:pt>
                <c:pt idx="180">
                  <c:v>7.9132176000000003</c:v>
                </c:pt>
                <c:pt idx="181">
                  <c:v>7.8489047999999961</c:v>
                </c:pt>
                <c:pt idx="182">
                  <c:v>7.7885543999999953</c:v>
                </c:pt>
                <c:pt idx="183">
                  <c:v>7.7282040000000007</c:v>
                </c:pt>
                <c:pt idx="184">
                  <c:v>7.6678535999999919</c:v>
                </c:pt>
                <c:pt idx="185">
                  <c:v>7.6075031999999965</c:v>
                </c:pt>
                <c:pt idx="186">
                  <c:v>7.5471527999999966</c:v>
                </c:pt>
                <c:pt idx="187">
                  <c:v>7.4868024000000046</c:v>
                </c:pt>
                <c:pt idx="188">
                  <c:v>7.4264520000000003</c:v>
                </c:pt>
                <c:pt idx="189">
                  <c:v>7.3661015999999959</c:v>
                </c:pt>
                <c:pt idx="190">
                  <c:v>7.3005696000000011</c:v>
                </c:pt>
                <c:pt idx="191">
                  <c:v>7.2420480000000014</c:v>
                </c:pt>
                <c:pt idx="192">
                  <c:v>7.1835264000000008</c:v>
                </c:pt>
                <c:pt idx="193">
                  <c:v>7.1250047999999948</c:v>
                </c:pt>
                <c:pt idx="194">
                  <c:v>7.0664831999999995</c:v>
                </c:pt>
                <c:pt idx="195">
                  <c:v>7.0079616000000007</c:v>
                </c:pt>
                <c:pt idx="196">
                  <c:v>6.9494400000000063</c:v>
                </c:pt>
                <c:pt idx="197">
                  <c:v>6.890918399999995</c:v>
                </c:pt>
                <c:pt idx="198">
                  <c:v>6.827215199999995</c:v>
                </c:pt>
                <c:pt idx="199">
                  <c:v>6.7705224000000053</c:v>
                </c:pt>
                <c:pt idx="200">
                  <c:v>6.7138296000000004</c:v>
                </c:pt>
                <c:pt idx="201">
                  <c:v>6.657136799999992</c:v>
                </c:pt>
                <c:pt idx="202">
                  <c:v>6.6004439999999995</c:v>
                </c:pt>
                <c:pt idx="203">
                  <c:v>6.5437512000000009</c:v>
                </c:pt>
                <c:pt idx="204">
                  <c:v>6.4870583999999996</c:v>
                </c:pt>
                <c:pt idx="205">
                  <c:v>6.4303656000000045</c:v>
                </c:pt>
                <c:pt idx="206">
                  <c:v>6.3687960000000006</c:v>
                </c:pt>
                <c:pt idx="207">
                  <c:v>6.313931999999995</c:v>
                </c:pt>
                <c:pt idx="208">
                  <c:v>6.2590680000000045</c:v>
                </c:pt>
                <c:pt idx="209">
                  <c:v>6.2042040000000007</c:v>
                </c:pt>
                <c:pt idx="210">
                  <c:v>6.1493400000000014</c:v>
                </c:pt>
                <c:pt idx="211">
                  <c:v>6.0944759999999949</c:v>
                </c:pt>
                <c:pt idx="212">
                  <c:v>6.0396120000000044</c:v>
                </c:pt>
                <c:pt idx="213">
                  <c:v>5.9847480000000024</c:v>
                </c:pt>
                <c:pt idx="214">
                  <c:v>5.9298839999999995</c:v>
                </c:pt>
                <c:pt idx="215">
                  <c:v>5.8692288000000001</c:v>
                </c:pt>
                <c:pt idx="216">
                  <c:v>5.8143647999999954</c:v>
                </c:pt>
                <c:pt idx="217">
                  <c:v>5.7595008000000005</c:v>
                </c:pt>
                <c:pt idx="218">
                  <c:v>5.7046367999999985</c:v>
                </c:pt>
                <c:pt idx="219">
                  <c:v>5.6497728000000009</c:v>
                </c:pt>
                <c:pt idx="220">
                  <c:v>5.5949087999999954</c:v>
                </c:pt>
                <c:pt idx="221">
                  <c:v>5.5400447999999995</c:v>
                </c:pt>
                <c:pt idx="222">
                  <c:v>5.4851807999999975</c:v>
                </c:pt>
                <c:pt idx="223">
                  <c:v>5.4315360000000004</c:v>
                </c:pt>
                <c:pt idx="224">
                  <c:v>5.3785007999999985</c:v>
                </c:pt>
                <c:pt idx="225">
                  <c:v>5.3254655999999949</c:v>
                </c:pt>
                <c:pt idx="226">
                  <c:v>5.2724304000000002</c:v>
                </c:pt>
                <c:pt idx="227">
                  <c:v>5.2193952000000001</c:v>
                </c:pt>
                <c:pt idx="228">
                  <c:v>5.166360000000001</c:v>
                </c:pt>
                <c:pt idx="229">
                  <c:v>5.1090575999999954</c:v>
                </c:pt>
                <c:pt idx="230">
                  <c:v>5.0560223999999998</c:v>
                </c:pt>
                <c:pt idx="231">
                  <c:v>5.0029871999999962</c:v>
                </c:pt>
                <c:pt idx="232">
                  <c:v>4.9499520000000024</c:v>
                </c:pt>
                <c:pt idx="233">
                  <c:v>4.8969167999999952</c:v>
                </c:pt>
                <c:pt idx="234">
                  <c:v>4.8438816000000005</c:v>
                </c:pt>
                <c:pt idx="235">
                  <c:v>4.7908464000000004</c:v>
                </c:pt>
                <c:pt idx="236">
                  <c:v>4.7378111999999986</c:v>
                </c:pt>
                <c:pt idx="237">
                  <c:v>4.6805087999999975</c:v>
                </c:pt>
                <c:pt idx="238">
                  <c:v>4.6274735999999939</c:v>
                </c:pt>
                <c:pt idx="239">
                  <c:v>4.5744384</c:v>
                </c:pt>
                <c:pt idx="240">
                  <c:v>4.5214032000000008</c:v>
                </c:pt>
                <c:pt idx="241">
                  <c:v>4.4683680000000034</c:v>
                </c:pt>
                <c:pt idx="242">
                  <c:v>4.4153327999999998</c:v>
                </c:pt>
                <c:pt idx="243">
                  <c:v>4.3622975999999953</c:v>
                </c:pt>
                <c:pt idx="244">
                  <c:v>4.3092624000000077</c:v>
                </c:pt>
                <c:pt idx="245">
                  <c:v>4.2510456000000003</c:v>
                </c:pt>
                <c:pt idx="246">
                  <c:v>4.1998391999999996</c:v>
                </c:pt>
                <c:pt idx="247">
                  <c:v>4.1486328000000006</c:v>
                </c:pt>
                <c:pt idx="248">
                  <c:v>4.0974264000000007</c:v>
                </c:pt>
                <c:pt idx="249">
                  <c:v>4.0462199999999999</c:v>
                </c:pt>
                <c:pt idx="250">
                  <c:v>3.9950135999999987</c:v>
                </c:pt>
                <c:pt idx="251">
                  <c:v>3.9438072000000002</c:v>
                </c:pt>
                <c:pt idx="252">
                  <c:v>3.8926007999999981</c:v>
                </c:pt>
                <c:pt idx="253">
                  <c:v>3.8413944</c:v>
                </c:pt>
                <c:pt idx="254">
                  <c:v>3.7895784000000003</c:v>
                </c:pt>
                <c:pt idx="255">
                  <c:v>3.7402008000000002</c:v>
                </c:pt>
                <c:pt idx="256">
                  <c:v>3.6908232000000001</c:v>
                </c:pt>
                <c:pt idx="257">
                  <c:v>3.6414455999999977</c:v>
                </c:pt>
                <c:pt idx="258">
                  <c:v>3.592067999999998</c:v>
                </c:pt>
                <c:pt idx="259">
                  <c:v>3.5426903999999997</c:v>
                </c:pt>
                <c:pt idx="260">
                  <c:v>3.4933128</c:v>
                </c:pt>
                <c:pt idx="261">
                  <c:v>3.4439352000000012</c:v>
                </c:pt>
                <c:pt idx="262">
                  <c:v>3.3893760000000004</c:v>
                </c:pt>
                <c:pt idx="263">
                  <c:v>3.3418272</c:v>
                </c:pt>
                <c:pt idx="264">
                  <c:v>3.2942783999999987</c:v>
                </c:pt>
                <c:pt idx="265">
                  <c:v>3.2467296000000001</c:v>
                </c:pt>
                <c:pt idx="266">
                  <c:v>3.1991808000000002</c:v>
                </c:pt>
                <c:pt idx="267">
                  <c:v>3.1516319999999998</c:v>
                </c:pt>
                <c:pt idx="268">
                  <c:v>3.1040831999999998</c:v>
                </c:pt>
                <c:pt idx="269">
                  <c:v>3.0565343999999999</c:v>
                </c:pt>
                <c:pt idx="270">
                  <c:v>2.9940503999999977</c:v>
                </c:pt>
                <c:pt idx="271">
                  <c:v>2.9465015999999999</c:v>
                </c:pt>
                <c:pt idx="272">
                  <c:v>2.8989527999999987</c:v>
                </c:pt>
                <c:pt idx="273">
                  <c:v>2.8514039999999974</c:v>
                </c:pt>
                <c:pt idx="274">
                  <c:v>2.8038551999999974</c:v>
                </c:pt>
                <c:pt idx="275">
                  <c:v>2.7563063999999997</c:v>
                </c:pt>
                <c:pt idx="276">
                  <c:v>2.7087576000000002</c:v>
                </c:pt>
                <c:pt idx="277">
                  <c:v>2.6612088000000003</c:v>
                </c:pt>
                <c:pt idx="278">
                  <c:v>2.6136600000000003</c:v>
                </c:pt>
                <c:pt idx="279">
                  <c:v>2.5581863999999999</c:v>
                </c:pt>
                <c:pt idx="280">
                  <c:v>2.512466399999997</c:v>
                </c:pt>
                <c:pt idx="281">
                  <c:v>2.4667463999999977</c:v>
                </c:pt>
                <c:pt idx="282">
                  <c:v>2.4210263999999997</c:v>
                </c:pt>
                <c:pt idx="283">
                  <c:v>2.3753063999999977</c:v>
                </c:pt>
                <c:pt idx="284">
                  <c:v>2.3295863999999997</c:v>
                </c:pt>
                <c:pt idx="285">
                  <c:v>2.2838664000000004</c:v>
                </c:pt>
                <c:pt idx="286">
                  <c:v>2.2381463999999998</c:v>
                </c:pt>
                <c:pt idx="287">
                  <c:v>2.1774912000000022</c:v>
                </c:pt>
                <c:pt idx="288">
                  <c:v>2.1317712000000002</c:v>
                </c:pt>
                <c:pt idx="289">
                  <c:v>2.0860512</c:v>
                </c:pt>
                <c:pt idx="290">
                  <c:v>2.0403312000000038</c:v>
                </c:pt>
                <c:pt idx="291">
                  <c:v>1.9946112</c:v>
                </c:pt>
                <c:pt idx="292">
                  <c:v>1.9488911999999998</c:v>
                </c:pt>
                <c:pt idx="293">
                  <c:v>1.9031711999999998</c:v>
                </c:pt>
                <c:pt idx="294">
                  <c:v>1.8574511999999999</c:v>
                </c:pt>
                <c:pt idx="295">
                  <c:v>1.8028920000000002</c:v>
                </c:pt>
                <c:pt idx="296">
                  <c:v>1.757172</c:v>
                </c:pt>
                <c:pt idx="297">
                  <c:v>1.711452</c:v>
                </c:pt>
                <c:pt idx="298">
                  <c:v>1.665732</c:v>
                </c:pt>
                <c:pt idx="299">
                  <c:v>1.6200120000000013</c:v>
                </c:pt>
                <c:pt idx="300">
                  <c:v>1.5742920000000002</c:v>
                </c:pt>
                <c:pt idx="301">
                  <c:v>1.528572</c:v>
                </c:pt>
                <c:pt idx="302">
                  <c:v>1.4828520000000001</c:v>
                </c:pt>
                <c:pt idx="303">
                  <c:v>1.437131999999999</c:v>
                </c:pt>
                <c:pt idx="304">
                  <c:v>1.3901928000000001</c:v>
                </c:pt>
                <c:pt idx="305">
                  <c:v>1.3463015999999999</c:v>
                </c:pt>
                <c:pt idx="306">
                  <c:v>1.3024104000000001</c:v>
                </c:pt>
                <c:pt idx="307">
                  <c:v>1.2585191999999998</c:v>
                </c:pt>
                <c:pt idx="308">
                  <c:v>1.2146279999999998</c:v>
                </c:pt>
                <c:pt idx="309">
                  <c:v>1.1707368</c:v>
                </c:pt>
                <c:pt idx="310">
                  <c:v>1.1268456</c:v>
                </c:pt>
                <c:pt idx="311">
                  <c:v>1.0829544</c:v>
                </c:pt>
                <c:pt idx="312">
                  <c:v>1.0329671999999999</c:v>
                </c:pt>
                <c:pt idx="313">
                  <c:v>0.99090480000000003</c:v>
                </c:pt>
                <c:pt idx="314">
                  <c:v>0.94884239999999997</c:v>
                </c:pt>
                <c:pt idx="315">
                  <c:v>0.90678000000000014</c:v>
                </c:pt>
                <c:pt idx="316">
                  <c:v>0.86471760000000064</c:v>
                </c:pt>
                <c:pt idx="317">
                  <c:v>0.82265520000000081</c:v>
                </c:pt>
                <c:pt idx="318">
                  <c:v>0.78059279999999931</c:v>
                </c:pt>
                <c:pt idx="319">
                  <c:v>0.73853040000000003</c:v>
                </c:pt>
                <c:pt idx="320">
                  <c:v>0.69555360000000011</c:v>
                </c:pt>
                <c:pt idx="321">
                  <c:v>0.65532000000000068</c:v>
                </c:pt>
                <c:pt idx="322">
                  <c:v>0.61508640000000003</c:v>
                </c:pt>
                <c:pt idx="323">
                  <c:v>0.57485280000000005</c:v>
                </c:pt>
                <c:pt idx="324">
                  <c:v>0.53461919999999996</c:v>
                </c:pt>
                <c:pt idx="325">
                  <c:v>0.49438560000000048</c:v>
                </c:pt>
                <c:pt idx="326">
                  <c:v>0.45415200000000006</c:v>
                </c:pt>
                <c:pt idx="327">
                  <c:v>0.41391840000000041</c:v>
                </c:pt>
                <c:pt idx="328">
                  <c:v>0.37368480000000043</c:v>
                </c:pt>
                <c:pt idx="329">
                  <c:v>0.36606480000000041</c:v>
                </c:pt>
                <c:pt idx="330">
                  <c:v>0.36606480000000041</c:v>
                </c:pt>
                <c:pt idx="331">
                  <c:v>0.36606480000000041</c:v>
                </c:pt>
                <c:pt idx="332">
                  <c:v>0.36606480000000041</c:v>
                </c:pt>
                <c:pt idx="333">
                  <c:v>0.36606480000000041</c:v>
                </c:pt>
                <c:pt idx="334">
                  <c:v>0.36606480000000041</c:v>
                </c:pt>
                <c:pt idx="335">
                  <c:v>0.36606480000000041</c:v>
                </c:pt>
                <c:pt idx="336">
                  <c:v>0.36606480000000041</c:v>
                </c:pt>
                <c:pt idx="337">
                  <c:v>0.36606480000000041</c:v>
                </c:pt>
                <c:pt idx="338">
                  <c:v>0.36606480000000041</c:v>
                </c:pt>
                <c:pt idx="339">
                  <c:v>0.36606480000000041</c:v>
                </c:pt>
                <c:pt idx="340">
                  <c:v>0.36606480000000041</c:v>
                </c:pt>
                <c:pt idx="341">
                  <c:v>0.36606480000000041</c:v>
                </c:pt>
                <c:pt idx="342">
                  <c:v>0.36606480000000041</c:v>
                </c:pt>
                <c:pt idx="343">
                  <c:v>0.36606480000000041</c:v>
                </c:pt>
                <c:pt idx="344">
                  <c:v>0.36606480000000041</c:v>
                </c:pt>
                <c:pt idx="345">
                  <c:v>0.36606480000000041</c:v>
                </c:pt>
                <c:pt idx="346">
                  <c:v>0.36606480000000041</c:v>
                </c:pt>
                <c:pt idx="347">
                  <c:v>0.36606480000000041</c:v>
                </c:pt>
                <c:pt idx="348">
                  <c:v>0.36606480000000041</c:v>
                </c:pt>
                <c:pt idx="349">
                  <c:v>0.36606480000000041</c:v>
                </c:pt>
                <c:pt idx="350">
                  <c:v>0.36606480000000041</c:v>
                </c:pt>
                <c:pt idx="351">
                  <c:v>0.36606480000000041</c:v>
                </c:pt>
                <c:pt idx="352">
                  <c:v>0.36606480000000041</c:v>
                </c:pt>
                <c:pt idx="353">
                  <c:v>0.36606480000000041</c:v>
                </c:pt>
                <c:pt idx="354">
                  <c:v>0.36606480000000041</c:v>
                </c:pt>
                <c:pt idx="355">
                  <c:v>0.36606480000000041</c:v>
                </c:pt>
                <c:pt idx="356">
                  <c:v>0.36606480000000041</c:v>
                </c:pt>
                <c:pt idx="357">
                  <c:v>0.36606480000000041</c:v>
                </c:pt>
                <c:pt idx="358">
                  <c:v>0.36606480000000041</c:v>
                </c:pt>
                <c:pt idx="359">
                  <c:v>0.36606480000000041</c:v>
                </c:pt>
                <c:pt idx="360">
                  <c:v>0.36606480000000041</c:v>
                </c:pt>
                <c:pt idx="361">
                  <c:v>0.36606480000000041</c:v>
                </c:pt>
                <c:pt idx="362">
                  <c:v>0.36606480000000041</c:v>
                </c:pt>
                <c:pt idx="363">
                  <c:v>0.36606480000000041</c:v>
                </c:pt>
                <c:pt idx="364">
                  <c:v>0.36606480000000041</c:v>
                </c:pt>
                <c:pt idx="365">
                  <c:v>0.36606480000000041</c:v>
                </c:pt>
                <c:pt idx="366">
                  <c:v>0.36606480000000041</c:v>
                </c:pt>
                <c:pt idx="367">
                  <c:v>0.36606480000000041</c:v>
                </c:pt>
                <c:pt idx="368">
                  <c:v>0.36606480000000041</c:v>
                </c:pt>
                <c:pt idx="369">
                  <c:v>0.36606480000000041</c:v>
                </c:pt>
                <c:pt idx="370">
                  <c:v>0.36606480000000041</c:v>
                </c:pt>
                <c:pt idx="371">
                  <c:v>0.36606480000000041</c:v>
                </c:pt>
                <c:pt idx="372">
                  <c:v>0.36606480000000041</c:v>
                </c:pt>
                <c:pt idx="373">
                  <c:v>0.36606480000000041</c:v>
                </c:pt>
                <c:pt idx="374">
                  <c:v>0.36606480000000041</c:v>
                </c:pt>
                <c:pt idx="375">
                  <c:v>0.36606480000000041</c:v>
                </c:pt>
                <c:pt idx="376">
                  <c:v>0.36606480000000041</c:v>
                </c:pt>
                <c:pt idx="377">
                  <c:v>0.36606480000000041</c:v>
                </c:pt>
                <c:pt idx="378">
                  <c:v>0.36606480000000041</c:v>
                </c:pt>
                <c:pt idx="379">
                  <c:v>0.36606480000000041</c:v>
                </c:pt>
                <c:pt idx="380">
                  <c:v>0.36606480000000041</c:v>
                </c:pt>
                <c:pt idx="381">
                  <c:v>0.36606480000000041</c:v>
                </c:pt>
                <c:pt idx="382">
                  <c:v>0.36606480000000041</c:v>
                </c:pt>
                <c:pt idx="383">
                  <c:v>0.36606480000000041</c:v>
                </c:pt>
                <c:pt idx="384">
                  <c:v>0.36606480000000041</c:v>
                </c:pt>
                <c:pt idx="385">
                  <c:v>0.36606480000000041</c:v>
                </c:pt>
                <c:pt idx="386">
                  <c:v>0.36606480000000041</c:v>
                </c:pt>
                <c:pt idx="387">
                  <c:v>0.36606480000000041</c:v>
                </c:pt>
                <c:pt idx="388">
                  <c:v>0.36606480000000041</c:v>
                </c:pt>
                <c:pt idx="389">
                  <c:v>0.36606480000000041</c:v>
                </c:pt>
                <c:pt idx="390">
                  <c:v>0.36606480000000041</c:v>
                </c:pt>
                <c:pt idx="391">
                  <c:v>0.36606480000000041</c:v>
                </c:pt>
                <c:pt idx="392">
                  <c:v>0.36606480000000041</c:v>
                </c:pt>
                <c:pt idx="393">
                  <c:v>0.36606480000000041</c:v>
                </c:pt>
                <c:pt idx="394">
                  <c:v>0.36606480000000041</c:v>
                </c:pt>
                <c:pt idx="395">
                  <c:v>0.36606480000000041</c:v>
                </c:pt>
                <c:pt idx="396">
                  <c:v>0.36606480000000041</c:v>
                </c:pt>
                <c:pt idx="397">
                  <c:v>0.36606480000000041</c:v>
                </c:pt>
                <c:pt idx="398">
                  <c:v>0.36606480000000041</c:v>
                </c:pt>
                <c:pt idx="399">
                  <c:v>0.36606480000000041</c:v>
                </c:pt>
                <c:pt idx="400">
                  <c:v>0.36606480000000041</c:v>
                </c:pt>
                <c:pt idx="401">
                  <c:v>0.36606480000000041</c:v>
                </c:pt>
                <c:pt idx="402">
                  <c:v>0.36606480000000041</c:v>
                </c:pt>
                <c:pt idx="403">
                  <c:v>0.36606480000000041</c:v>
                </c:pt>
                <c:pt idx="404">
                  <c:v>0.36606480000000041</c:v>
                </c:pt>
                <c:pt idx="405">
                  <c:v>0.36606480000000041</c:v>
                </c:pt>
                <c:pt idx="406">
                  <c:v>0.36606480000000041</c:v>
                </c:pt>
                <c:pt idx="407">
                  <c:v>0.36606480000000041</c:v>
                </c:pt>
                <c:pt idx="408">
                  <c:v>0.36606480000000041</c:v>
                </c:pt>
                <c:pt idx="409">
                  <c:v>0.36606480000000041</c:v>
                </c:pt>
                <c:pt idx="410">
                  <c:v>0.36606480000000041</c:v>
                </c:pt>
                <c:pt idx="411">
                  <c:v>0.36606480000000041</c:v>
                </c:pt>
                <c:pt idx="412">
                  <c:v>0.36606480000000041</c:v>
                </c:pt>
                <c:pt idx="413">
                  <c:v>0.36606480000000041</c:v>
                </c:pt>
                <c:pt idx="414">
                  <c:v>0.36606480000000041</c:v>
                </c:pt>
                <c:pt idx="415">
                  <c:v>0.36606480000000041</c:v>
                </c:pt>
                <c:pt idx="416">
                  <c:v>0.36606480000000041</c:v>
                </c:pt>
                <c:pt idx="417">
                  <c:v>0.36606480000000041</c:v>
                </c:pt>
                <c:pt idx="418">
                  <c:v>0.36606480000000041</c:v>
                </c:pt>
                <c:pt idx="419">
                  <c:v>0.36606480000000041</c:v>
                </c:pt>
                <c:pt idx="420">
                  <c:v>0.36606480000000041</c:v>
                </c:pt>
                <c:pt idx="421">
                  <c:v>0.36606480000000041</c:v>
                </c:pt>
                <c:pt idx="422">
                  <c:v>0.36606480000000041</c:v>
                </c:pt>
                <c:pt idx="423">
                  <c:v>0.36606480000000041</c:v>
                </c:pt>
                <c:pt idx="424">
                  <c:v>0.36606480000000041</c:v>
                </c:pt>
                <c:pt idx="425">
                  <c:v>0.36606480000000041</c:v>
                </c:pt>
                <c:pt idx="426">
                  <c:v>0.36606480000000041</c:v>
                </c:pt>
                <c:pt idx="427">
                  <c:v>0.36606480000000041</c:v>
                </c:pt>
                <c:pt idx="428">
                  <c:v>0.36606480000000041</c:v>
                </c:pt>
                <c:pt idx="429">
                  <c:v>0.36606480000000041</c:v>
                </c:pt>
                <c:pt idx="430">
                  <c:v>0.36606480000000041</c:v>
                </c:pt>
                <c:pt idx="431">
                  <c:v>0.36606480000000041</c:v>
                </c:pt>
                <c:pt idx="432">
                  <c:v>0.36606480000000041</c:v>
                </c:pt>
                <c:pt idx="433">
                  <c:v>0.36606480000000041</c:v>
                </c:pt>
                <c:pt idx="434">
                  <c:v>0.36606480000000041</c:v>
                </c:pt>
                <c:pt idx="435">
                  <c:v>0.36606480000000041</c:v>
                </c:pt>
                <c:pt idx="436">
                  <c:v>0.36606480000000041</c:v>
                </c:pt>
                <c:pt idx="437">
                  <c:v>0.36606480000000041</c:v>
                </c:pt>
                <c:pt idx="438">
                  <c:v>0.36606480000000041</c:v>
                </c:pt>
                <c:pt idx="439">
                  <c:v>0.36606480000000041</c:v>
                </c:pt>
                <c:pt idx="440">
                  <c:v>0.36606480000000041</c:v>
                </c:pt>
                <c:pt idx="441">
                  <c:v>0.36606480000000041</c:v>
                </c:pt>
                <c:pt idx="442">
                  <c:v>0.36606480000000041</c:v>
                </c:pt>
                <c:pt idx="443">
                  <c:v>0.36606480000000041</c:v>
                </c:pt>
                <c:pt idx="444">
                  <c:v>0.36606480000000041</c:v>
                </c:pt>
                <c:pt idx="445">
                  <c:v>0.36606480000000041</c:v>
                </c:pt>
                <c:pt idx="446">
                  <c:v>0.36606480000000041</c:v>
                </c:pt>
                <c:pt idx="447">
                  <c:v>0.36606480000000041</c:v>
                </c:pt>
                <c:pt idx="448">
                  <c:v>0.36606480000000041</c:v>
                </c:pt>
                <c:pt idx="449">
                  <c:v>0.36606480000000041</c:v>
                </c:pt>
                <c:pt idx="450">
                  <c:v>0.36606480000000041</c:v>
                </c:pt>
                <c:pt idx="451">
                  <c:v>0.36606480000000041</c:v>
                </c:pt>
                <c:pt idx="452">
                  <c:v>0.36606480000000041</c:v>
                </c:pt>
                <c:pt idx="453">
                  <c:v>0.36606480000000041</c:v>
                </c:pt>
                <c:pt idx="454">
                  <c:v>0.36606480000000041</c:v>
                </c:pt>
                <c:pt idx="455">
                  <c:v>0.36606480000000041</c:v>
                </c:pt>
                <c:pt idx="456">
                  <c:v>0.36606480000000041</c:v>
                </c:pt>
                <c:pt idx="457">
                  <c:v>0.36606480000000041</c:v>
                </c:pt>
                <c:pt idx="458">
                  <c:v>0.36606480000000041</c:v>
                </c:pt>
                <c:pt idx="459">
                  <c:v>0.36606480000000041</c:v>
                </c:pt>
                <c:pt idx="460">
                  <c:v>0.36606480000000041</c:v>
                </c:pt>
                <c:pt idx="461">
                  <c:v>0.36606480000000041</c:v>
                </c:pt>
                <c:pt idx="462">
                  <c:v>0.36606480000000041</c:v>
                </c:pt>
                <c:pt idx="463">
                  <c:v>0.36606480000000041</c:v>
                </c:pt>
                <c:pt idx="464">
                  <c:v>0.36606480000000041</c:v>
                </c:pt>
                <c:pt idx="465">
                  <c:v>0.36606480000000041</c:v>
                </c:pt>
                <c:pt idx="466">
                  <c:v>0.36606480000000041</c:v>
                </c:pt>
                <c:pt idx="467">
                  <c:v>0.36606480000000041</c:v>
                </c:pt>
                <c:pt idx="468">
                  <c:v>0.36606480000000041</c:v>
                </c:pt>
                <c:pt idx="469">
                  <c:v>0.36606480000000041</c:v>
                </c:pt>
                <c:pt idx="470">
                  <c:v>0.36606480000000041</c:v>
                </c:pt>
                <c:pt idx="471">
                  <c:v>0.36606480000000041</c:v>
                </c:pt>
                <c:pt idx="472">
                  <c:v>0.36606480000000041</c:v>
                </c:pt>
                <c:pt idx="473">
                  <c:v>0.22158960000000003</c:v>
                </c:pt>
                <c:pt idx="474">
                  <c:v>0.22158960000000003</c:v>
                </c:pt>
                <c:pt idx="475">
                  <c:v>0.22158960000000003</c:v>
                </c:pt>
                <c:pt idx="476">
                  <c:v>0.22158960000000003</c:v>
                </c:pt>
                <c:pt idx="477">
                  <c:v>0.22158960000000003</c:v>
                </c:pt>
                <c:pt idx="478">
                  <c:v>0.22158960000000003</c:v>
                </c:pt>
                <c:pt idx="479">
                  <c:v>0.22158960000000003</c:v>
                </c:pt>
                <c:pt idx="480">
                  <c:v>0.22158960000000003</c:v>
                </c:pt>
                <c:pt idx="481">
                  <c:v>0.22158960000000003</c:v>
                </c:pt>
                <c:pt idx="482">
                  <c:v>0.22158960000000003</c:v>
                </c:pt>
                <c:pt idx="483">
                  <c:v>0.22158960000000003</c:v>
                </c:pt>
                <c:pt idx="484">
                  <c:v>0.22158960000000003</c:v>
                </c:pt>
                <c:pt idx="485">
                  <c:v>0.22158960000000003</c:v>
                </c:pt>
                <c:pt idx="486">
                  <c:v>0.22158960000000003</c:v>
                </c:pt>
                <c:pt idx="487">
                  <c:v>0.22158960000000003</c:v>
                </c:pt>
                <c:pt idx="488">
                  <c:v>0.22158960000000003</c:v>
                </c:pt>
                <c:pt idx="489">
                  <c:v>0.22158960000000003</c:v>
                </c:pt>
                <c:pt idx="490">
                  <c:v>0.22158960000000003</c:v>
                </c:pt>
                <c:pt idx="491">
                  <c:v>0.22158960000000003</c:v>
                </c:pt>
                <c:pt idx="492">
                  <c:v>0.22158960000000003</c:v>
                </c:pt>
                <c:pt idx="493">
                  <c:v>0.22158960000000003</c:v>
                </c:pt>
                <c:pt idx="494">
                  <c:v>0.22158960000000003</c:v>
                </c:pt>
                <c:pt idx="495">
                  <c:v>0.22158960000000003</c:v>
                </c:pt>
                <c:pt idx="496">
                  <c:v>0.22158960000000003</c:v>
                </c:pt>
                <c:pt idx="497">
                  <c:v>0.22158960000000003</c:v>
                </c:pt>
                <c:pt idx="498">
                  <c:v>0.22158960000000003</c:v>
                </c:pt>
                <c:pt idx="499">
                  <c:v>0.22158960000000003</c:v>
                </c:pt>
                <c:pt idx="500">
                  <c:v>0.22158960000000003</c:v>
                </c:pt>
                <c:pt idx="501">
                  <c:v>0.22158960000000003</c:v>
                </c:pt>
                <c:pt idx="502">
                  <c:v>0.22158960000000003</c:v>
                </c:pt>
                <c:pt idx="503">
                  <c:v>0.22158960000000003</c:v>
                </c:pt>
                <c:pt idx="504">
                  <c:v>0.22158960000000003</c:v>
                </c:pt>
                <c:pt idx="505">
                  <c:v>0.22158960000000003</c:v>
                </c:pt>
                <c:pt idx="506">
                  <c:v>0.22158960000000003</c:v>
                </c:pt>
                <c:pt idx="507">
                  <c:v>0.22158960000000003</c:v>
                </c:pt>
                <c:pt idx="508">
                  <c:v>0.22158960000000003</c:v>
                </c:pt>
                <c:pt idx="509">
                  <c:v>0.22158960000000003</c:v>
                </c:pt>
                <c:pt idx="510">
                  <c:v>0.22158960000000003</c:v>
                </c:pt>
                <c:pt idx="511">
                  <c:v>0.22158960000000003</c:v>
                </c:pt>
                <c:pt idx="512">
                  <c:v>0.22158960000000003</c:v>
                </c:pt>
                <c:pt idx="513">
                  <c:v>0.22158960000000003</c:v>
                </c:pt>
                <c:pt idx="514">
                  <c:v>0.22158960000000003</c:v>
                </c:pt>
                <c:pt idx="515">
                  <c:v>0.22158960000000003</c:v>
                </c:pt>
                <c:pt idx="516">
                  <c:v>0.22158960000000003</c:v>
                </c:pt>
                <c:pt idx="517">
                  <c:v>0.22158960000000003</c:v>
                </c:pt>
                <c:pt idx="518">
                  <c:v>0.22158960000000003</c:v>
                </c:pt>
                <c:pt idx="519">
                  <c:v>0.22158960000000003</c:v>
                </c:pt>
                <c:pt idx="520">
                  <c:v>0.22158960000000003</c:v>
                </c:pt>
                <c:pt idx="521">
                  <c:v>0.22158960000000003</c:v>
                </c:pt>
                <c:pt idx="522">
                  <c:v>0.22158960000000003</c:v>
                </c:pt>
                <c:pt idx="523">
                  <c:v>0.22158960000000003</c:v>
                </c:pt>
                <c:pt idx="524">
                  <c:v>0.22158960000000003</c:v>
                </c:pt>
                <c:pt idx="525">
                  <c:v>0.22158960000000003</c:v>
                </c:pt>
                <c:pt idx="526">
                  <c:v>0.22158960000000003</c:v>
                </c:pt>
                <c:pt idx="527">
                  <c:v>0.22158960000000003</c:v>
                </c:pt>
                <c:pt idx="528">
                  <c:v>0.22158960000000003</c:v>
                </c:pt>
                <c:pt idx="529">
                  <c:v>0.22158960000000003</c:v>
                </c:pt>
                <c:pt idx="530">
                  <c:v>0.22158960000000003</c:v>
                </c:pt>
                <c:pt idx="531">
                  <c:v>0.22158960000000003</c:v>
                </c:pt>
                <c:pt idx="532">
                  <c:v>0.22158960000000003</c:v>
                </c:pt>
                <c:pt idx="533">
                  <c:v>0.22158960000000003</c:v>
                </c:pt>
                <c:pt idx="534">
                  <c:v>0.22158960000000003</c:v>
                </c:pt>
                <c:pt idx="535">
                  <c:v>0.22158960000000003</c:v>
                </c:pt>
                <c:pt idx="536">
                  <c:v>0.22158960000000003</c:v>
                </c:pt>
                <c:pt idx="537">
                  <c:v>0.22158960000000003</c:v>
                </c:pt>
                <c:pt idx="538">
                  <c:v>0.22158960000000003</c:v>
                </c:pt>
                <c:pt idx="539">
                  <c:v>0.22158960000000003</c:v>
                </c:pt>
                <c:pt idx="540">
                  <c:v>0.22158960000000003</c:v>
                </c:pt>
                <c:pt idx="541">
                  <c:v>0.22158960000000003</c:v>
                </c:pt>
                <c:pt idx="542">
                  <c:v>0.22158960000000003</c:v>
                </c:pt>
                <c:pt idx="543">
                  <c:v>0.22158960000000003</c:v>
                </c:pt>
                <c:pt idx="544">
                  <c:v>0.22158960000000003</c:v>
                </c:pt>
                <c:pt idx="545">
                  <c:v>0.22158960000000003</c:v>
                </c:pt>
                <c:pt idx="546">
                  <c:v>0.22158960000000003</c:v>
                </c:pt>
                <c:pt idx="547">
                  <c:v>0.22158960000000003</c:v>
                </c:pt>
                <c:pt idx="548">
                  <c:v>0.22158960000000003</c:v>
                </c:pt>
                <c:pt idx="549">
                  <c:v>0.22158960000000003</c:v>
                </c:pt>
                <c:pt idx="550">
                  <c:v>0.22158960000000003</c:v>
                </c:pt>
                <c:pt idx="551">
                  <c:v>0.22158960000000003</c:v>
                </c:pt>
                <c:pt idx="552">
                  <c:v>0.22158960000000003</c:v>
                </c:pt>
                <c:pt idx="553">
                  <c:v>0.22158960000000003</c:v>
                </c:pt>
                <c:pt idx="554">
                  <c:v>0.22158960000000003</c:v>
                </c:pt>
                <c:pt idx="555">
                  <c:v>0.22158960000000003</c:v>
                </c:pt>
                <c:pt idx="556">
                  <c:v>0.22158960000000003</c:v>
                </c:pt>
                <c:pt idx="557">
                  <c:v>0.22158960000000003</c:v>
                </c:pt>
                <c:pt idx="558">
                  <c:v>0.22158960000000003</c:v>
                </c:pt>
                <c:pt idx="559">
                  <c:v>0.22158960000000003</c:v>
                </c:pt>
                <c:pt idx="560">
                  <c:v>0.22158960000000003</c:v>
                </c:pt>
                <c:pt idx="561">
                  <c:v>0.22158960000000003</c:v>
                </c:pt>
                <c:pt idx="562">
                  <c:v>0.22158960000000003</c:v>
                </c:pt>
                <c:pt idx="563">
                  <c:v>0.22158960000000003</c:v>
                </c:pt>
                <c:pt idx="564">
                  <c:v>0.22158960000000003</c:v>
                </c:pt>
                <c:pt idx="565">
                  <c:v>0.22158960000000003</c:v>
                </c:pt>
                <c:pt idx="566">
                  <c:v>0.22158960000000003</c:v>
                </c:pt>
                <c:pt idx="567">
                  <c:v>0.22158960000000003</c:v>
                </c:pt>
                <c:pt idx="568">
                  <c:v>0.22158960000000003</c:v>
                </c:pt>
                <c:pt idx="569">
                  <c:v>0.22158960000000003</c:v>
                </c:pt>
                <c:pt idx="570">
                  <c:v>0.22158960000000003</c:v>
                </c:pt>
                <c:pt idx="571">
                  <c:v>0.22158960000000003</c:v>
                </c:pt>
                <c:pt idx="572">
                  <c:v>0.22158960000000003</c:v>
                </c:pt>
                <c:pt idx="573">
                  <c:v>0.22158960000000003</c:v>
                </c:pt>
                <c:pt idx="574">
                  <c:v>0.22158960000000003</c:v>
                </c:pt>
                <c:pt idx="575">
                  <c:v>0.22158960000000003</c:v>
                </c:pt>
                <c:pt idx="576">
                  <c:v>0.22158960000000003</c:v>
                </c:pt>
                <c:pt idx="577">
                  <c:v>0.22158960000000003</c:v>
                </c:pt>
                <c:pt idx="578">
                  <c:v>0.22158960000000003</c:v>
                </c:pt>
                <c:pt idx="579">
                  <c:v>0.22158960000000003</c:v>
                </c:pt>
                <c:pt idx="580">
                  <c:v>0.22158960000000003</c:v>
                </c:pt>
                <c:pt idx="581">
                  <c:v>0.22158960000000003</c:v>
                </c:pt>
                <c:pt idx="582">
                  <c:v>0.22158960000000003</c:v>
                </c:pt>
                <c:pt idx="583">
                  <c:v>0.22158960000000003</c:v>
                </c:pt>
                <c:pt idx="584">
                  <c:v>0.22158960000000003</c:v>
                </c:pt>
                <c:pt idx="585">
                  <c:v>0.22158960000000003</c:v>
                </c:pt>
                <c:pt idx="586">
                  <c:v>0.22158960000000003</c:v>
                </c:pt>
                <c:pt idx="587">
                  <c:v>0.22158960000000003</c:v>
                </c:pt>
                <c:pt idx="588">
                  <c:v>0.22158960000000003</c:v>
                </c:pt>
                <c:pt idx="589">
                  <c:v>0.22158960000000003</c:v>
                </c:pt>
                <c:pt idx="590">
                  <c:v>0.22158960000000003</c:v>
                </c:pt>
                <c:pt idx="591">
                  <c:v>0.22158960000000003</c:v>
                </c:pt>
                <c:pt idx="592">
                  <c:v>0.22158960000000003</c:v>
                </c:pt>
                <c:pt idx="593">
                  <c:v>0.22158960000000003</c:v>
                </c:pt>
                <c:pt idx="594">
                  <c:v>0.22158960000000003</c:v>
                </c:pt>
                <c:pt idx="595">
                  <c:v>0.22158960000000003</c:v>
                </c:pt>
                <c:pt idx="596">
                  <c:v>0.22158960000000003</c:v>
                </c:pt>
                <c:pt idx="597">
                  <c:v>0.22158960000000003</c:v>
                </c:pt>
                <c:pt idx="598">
                  <c:v>0.22158960000000003</c:v>
                </c:pt>
                <c:pt idx="599">
                  <c:v>0.22158960000000003</c:v>
                </c:pt>
                <c:pt idx="600">
                  <c:v>0.22158960000000003</c:v>
                </c:pt>
                <c:pt idx="601">
                  <c:v>0.22158960000000003</c:v>
                </c:pt>
                <c:pt idx="602">
                  <c:v>0.22158960000000003</c:v>
                </c:pt>
                <c:pt idx="603">
                  <c:v>0.22158960000000003</c:v>
                </c:pt>
                <c:pt idx="604">
                  <c:v>0.22158960000000003</c:v>
                </c:pt>
                <c:pt idx="605">
                  <c:v>0.22158960000000003</c:v>
                </c:pt>
                <c:pt idx="606">
                  <c:v>0.22158960000000003</c:v>
                </c:pt>
                <c:pt idx="607">
                  <c:v>0.22158960000000003</c:v>
                </c:pt>
                <c:pt idx="608">
                  <c:v>0.22158960000000003</c:v>
                </c:pt>
                <c:pt idx="609">
                  <c:v>0.22158960000000003</c:v>
                </c:pt>
                <c:pt idx="610">
                  <c:v>0.22158960000000003</c:v>
                </c:pt>
                <c:pt idx="611">
                  <c:v>0.22158960000000003</c:v>
                </c:pt>
                <c:pt idx="612">
                  <c:v>0.22158960000000003</c:v>
                </c:pt>
                <c:pt idx="613">
                  <c:v>0.22158960000000003</c:v>
                </c:pt>
                <c:pt idx="614">
                  <c:v>0.22158960000000003</c:v>
                </c:pt>
                <c:pt idx="615">
                  <c:v>0.22158960000000003</c:v>
                </c:pt>
                <c:pt idx="616">
                  <c:v>0.22158960000000003</c:v>
                </c:pt>
                <c:pt idx="617">
                  <c:v>0.22158960000000003</c:v>
                </c:pt>
                <c:pt idx="618">
                  <c:v>0.22158960000000003</c:v>
                </c:pt>
                <c:pt idx="619">
                  <c:v>0.22158960000000003</c:v>
                </c:pt>
                <c:pt idx="620">
                  <c:v>0.22158960000000003</c:v>
                </c:pt>
                <c:pt idx="621">
                  <c:v>0.22158960000000003</c:v>
                </c:pt>
                <c:pt idx="622">
                  <c:v>0.22158960000000003</c:v>
                </c:pt>
                <c:pt idx="623">
                  <c:v>0.22158960000000003</c:v>
                </c:pt>
                <c:pt idx="624">
                  <c:v>0.22158960000000003</c:v>
                </c:pt>
                <c:pt idx="625">
                  <c:v>0.22158960000000003</c:v>
                </c:pt>
                <c:pt idx="626">
                  <c:v>0.22158960000000003</c:v>
                </c:pt>
                <c:pt idx="627">
                  <c:v>0.22158960000000003</c:v>
                </c:pt>
                <c:pt idx="628">
                  <c:v>0.22158960000000003</c:v>
                </c:pt>
                <c:pt idx="629">
                  <c:v>0.22158960000000003</c:v>
                </c:pt>
                <c:pt idx="630">
                  <c:v>0.22158960000000003</c:v>
                </c:pt>
                <c:pt idx="631">
                  <c:v>0.22158960000000003</c:v>
                </c:pt>
                <c:pt idx="632">
                  <c:v>0.22158960000000003</c:v>
                </c:pt>
                <c:pt idx="633">
                  <c:v>0.22158960000000003</c:v>
                </c:pt>
                <c:pt idx="634">
                  <c:v>0.22158960000000003</c:v>
                </c:pt>
                <c:pt idx="635">
                  <c:v>0.22158960000000003</c:v>
                </c:pt>
                <c:pt idx="636">
                  <c:v>0.22158960000000003</c:v>
                </c:pt>
                <c:pt idx="637">
                  <c:v>0.22158960000000003</c:v>
                </c:pt>
                <c:pt idx="638">
                  <c:v>0.22158960000000003</c:v>
                </c:pt>
                <c:pt idx="639">
                  <c:v>0.22158960000000003</c:v>
                </c:pt>
                <c:pt idx="640">
                  <c:v>0.22158960000000003</c:v>
                </c:pt>
                <c:pt idx="641">
                  <c:v>0.22158960000000003</c:v>
                </c:pt>
                <c:pt idx="642">
                  <c:v>0.22158960000000003</c:v>
                </c:pt>
                <c:pt idx="643">
                  <c:v>0.22158960000000003</c:v>
                </c:pt>
                <c:pt idx="644">
                  <c:v>0.22158960000000003</c:v>
                </c:pt>
                <c:pt idx="645">
                  <c:v>0.22158960000000003</c:v>
                </c:pt>
                <c:pt idx="646">
                  <c:v>0.22158960000000003</c:v>
                </c:pt>
                <c:pt idx="647">
                  <c:v>0.22158960000000003</c:v>
                </c:pt>
                <c:pt idx="648">
                  <c:v>0.22158960000000003</c:v>
                </c:pt>
                <c:pt idx="649">
                  <c:v>0.22158960000000003</c:v>
                </c:pt>
                <c:pt idx="650">
                  <c:v>0.22158960000000003</c:v>
                </c:pt>
                <c:pt idx="651">
                  <c:v>0.22158960000000003</c:v>
                </c:pt>
                <c:pt idx="652">
                  <c:v>0.22158960000000003</c:v>
                </c:pt>
                <c:pt idx="653">
                  <c:v>0.22158960000000003</c:v>
                </c:pt>
                <c:pt idx="654">
                  <c:v>0.22158960000000003</c:v>
                </c:pt>
                <c:pt idx="655">
                  <c:v>0.22158960000000003</c:v>
                </c:pt>
                <c:pt idx="656">
                  <c:v>0.22158960000000003</c:v>
                </c:pt>
                <c:pt idx="657">
                  <c:v>0.22158960000000003</c:v>
                </c:pt>
                <c:pt idx="658">
                  <c:v>0.22158960000000003</c:v>
                </c:pt>
                <c:pt idx="659">
                  <c:v>0.22158960000000003</c:v>
                </c:pt>
                <c:pt idx="660">
                  <c:v>0.22158960000000003</c:v>
                </c:pt>
                <c:pt idx="661">
                  <c:v>0.22158960000000003</c:v>
                </c:pt>
                <c:pt idx="662">
                  <c:v>0.22158960000000003</c:v>
                </c:pt>
                <c:pt idx="663">
                  <c:v>0.22158960000000003</c:v>
                </c:pt>
                <c:pt idx="664">
                  <c:v>0.22158960000000003</c:v>
                </c:pt>
                <c:pt idx="665">
                  <c:v>0.22158960000000003</c:v>
                </c:pt>
                <c:pt idx="666">
                  <c:v>0.22158960000000003</c:v>
                </c:pt>
                <c:pt idx="667">
                  <c:v>0.22158960000000003</c:v>
                </c:pt>
                <c:pt idx="668">
                  <c:v>0.22158960000000003</c:v>
                </c:pt>
                <c:pt idx="669">
                  <c:v>0.22158960000000003</c:v>
                </c:pt>
                <c:pt idx="670">
                  <c:v>0.22158960000000003</c:v>
                </c:pt>
                <c:pt idx="671">
                  <c:v>0.22158960000000003</c:v>
                </c:pt>
                <c:pt idx="672">
                  <c:v>0.22158960000000003</c:v>
                </c:pt>
                <c:pt idx="673">
                  <c:v>0.22158960000000003</c:v>
                </c:pt>
                <c:pt idx="674">
                  <c:v>0.22158960000000003</c:v>
                </c:pt>
                <c:pt idx="675">
                  <c:v>0.22158960000000003</c:v>
                </c:pt>
                <c:pt idx="676">
                  <c:v>0.22158960000000003</c:v>
                </c:pt>
                <c:pt idx="677">
                  <c:v>0.22158960000000003</c:v>
                </c:pt>
                <c:pt idx="678">
                  <c:v>0.22158960000000003</c:v>
                </c:pt>
                <c:pt idx="679">
                  <c:v>0.22158960000000003</c:v>
                </c:pt>
                <c:pt idx="680">
                  <c:v>0.22158960000000003</c:v>
                </c:pt>
                <c:pt idx="681">
                  <c:v>0.22158960000000003</c:v>
                </c:pt>
                <c:pt idx="682">
                  <c:v>0.22158960000000003</c:v>
                </c:pt>
                <c:pt idx="683">
                  <c:v>0.22158960000000003</c:v>
                </c:pt>
                <c:pt idx="684">
                  <c:v>0.22158960000000003</c:v>
                </c:pt>
                <c:pt idx="685">
                  <c:v>0.22158960000000003</c:v>
                </c:pt>
                <c:pt idx="686">
                  <c:v>0.22158960000000003</c:v>
                </c:pt>
                <c:pt idx="687">
                  <c:v>0.22158960000000003</c:v>
                </c:pt>
                <c:pt idx="688">
                  <c:v>0.22158960000000003</c:v>
                </c:pt>
                <c:pt idx="689">
                  <c:v>0.22158960000000003</c:v>
                </c:pt>
                <c:pt idx="690">
                  <c:v>0.22158960000000003</c:v>
                </c:pt>
                <c:pt idx="691">
                  <c:v>0.22158960000000003</c:v>
                </c:pt>
                <c:pt idx="692">
                  <c:v>0.22158960000000003</c:v>
                </c:pt>
                <c:pt idx="693">
                  <c:v>0.22158960000000003</c:v>
                </c:pt>
                <c:pt idx="694">
                  <c:v>0.22158960000000003</c:v>
                </c:pt>
                <c:pt idx="695">
                  <c:v>0.22158960000000003</c:v>
                </c:pt>
                <c:pt idx="696">
                  <c:v>0.22158960000000003</c:v>
                </c:pt>
                <c:pt idx="697">
                  <c:v>0.22158960000000003</c:v>
                </c:pt>
                <c:pt idx="698">
                  <c:v>0.22158960000000003</c:v>
                </c:pt>
                <c:pt idx="699">
                  <c:v>0.22158960000000003</c:v>
                </c:pt>
                <c:pt idx="700">
                  <c:v>0.22158960000000003</c:v>
                </c:pt>
                <c:pt idx="701">
                  <c:v>0.22158960000000003</c:v>
                </c:pt>
                <c:pt idx="702">
                  <c:v>0.22158960000000003</c:v>
                </c:pt>
                <c:pt idx="703">
                  <c:v>0.22158960000000003</c:v>
                </c:pt>
                <c:pt idx="704">
                  <c:v>0.22158960000000003</c:v>
                </c:pt>
                <c:pt idx="705">
                  <c:v>0.22158960000000003</c:v>
                </c:pt>
                <c:pt idx="706">
                  <c:v>0.22158960000000003</c:v>
                </c:pt>
                <c:pt idx="707">
                  <c:v>0.22158960000000003</c:v>
                </c:pt>
                <c:pt idx="708">
                  <c:v>0.22158960000000003</c:v>
                </c:pt>
                <c:pt idx="709">
                  <c:v>0.22158960000000003</c:v>
                </c:pt>
                <c:pt idx="710">
                  <c:v>0.22158960000000003</c:v>
                </c:pt>
                <c:pt idx="711">
                  <c:v>0.22158960000000003</c:v>
                </c:pt>
                <c:pt idx="712">
                  <c:v>0.22158960000000003</c:v>
                </c:pt>
                <c:pt idx="713">
                  <c:v>0.22158960000000003</c:v>
                </c:pt>
                <c:pt idx="714">
                  <c:v>0.22158960000000003</c:v>
                </c:pt>
                <c:pt idx="715">
                  <c:v>0.22158960000000003</c:v>
                </c:pt>
                <c:pt idx="716">
                  <c:v>0.22158960000000003</c:v>
                </c:pt>
                <c:pt idx="717">
                  <c:v>0.22158960000000003</c:v>
                </c:pt>
                <c:pt idx="718">
                  <c:v>0.22158960000000003</c:v>
                </c:pt>
                <c:pt idx="719">
                  <c:v>0.22158960000000003</c:v>
                </c:pt>
                <c:pt idx="720">
                  <c:v>0.22158960000000003</c:v>
                </c:pt>
                <c:pt idx="721">
                  <c:v>0.22158960000000003</c:v>
                </c:pt>
                <c:pt idx="722">
                  <c:v>0.22158960000000003</c:v>
                </c:pt>
                <c:pt idx="723">
                  <c:v>0.22158960000000003</c:v>
                </c:pt>
                <c:pt idx="724">
                  <c:v>0.22158960000000003</c:v>
                </c:pt>
                <c:pt idx="725">
                  <c:v>0.22158960000000003</c:v>
                </c:pt>
                <c:pt idx="726">
                  <c:v>0.22158960000000003</c:v>
                </c:pt>
                <c:pt idx="727">
                  <c:v>0.22158960000000003</c:v>
                </c:pt>
                <c:pt idx="728">
                  <c:v>0.22158960000000003</c:v>
                </c:pt>
                <c:pt idx="729">
                  <c:v>0.22158960000000003</c:v>
                </c:pt>
                <c:pt idx="730">
                  <c:v>0.22158960000000003</c:v>
                </c:pt>
                <c:pt idx="731">
                  <c:v>0.22158960000000003</c:v>
                </c:pt>
              </c:numCache>
            </c:numRef>
          </c:xVal>
          <c:yVal>
            <c:numRef>
              <c:f>'Calculated Data'!$K$777:$K$1508</c:f>
              <c:numCache>
                <c:formatCode>General</c:formatCode>
                <c:ptCount val="732"/>
                <c:pt idx="0">
                  <c:v>-19.19730000000002</c:v>
                </c:pt>
                <c:pt idx="1">
                  <c:v>-19.641200000000001</c:v>
                </c:pt>
                <c:pt idx="2">
                  <c:v>-19.641200000000001</c:v>
                </c:pt>
                <c:pt idx="3">
                  <c:v>-21.416799999999977</c:v>
                </c:pt>
                <c:pt idx="4">
                  <c:v>-22.748499999999982</c:v>
                </c:pt>
                <c:pt idx="5">
                  <c:v>-24.967999999999989</c:v>
                </c:pt>
                <c:pt idx="6">
                  <c:v>-25.411899999999999</c:v>
                </c:pt>
                <c:pt idx="7">
                  <c:v>-26.743599999999979</c:v>
                </c:pt>
                <c:pt idx="8">
                  <c:v>-26.743599999999979</c:v>
                </c:pt>
                <c:pt idx="9">
                  <c:v>-27.631400000000021</c:v>
                </c:pt>
                <c:pt idx="10">
                  <c:v>-28.075300000000002</c:v>
                </c:pt>
                <c:pt idx="11">
                  <c:v>-29.407</c:v>
                </c:pt>
                <c:pt idx="12">
                  <c:v>-31.182599999999979</c:v>
                </c:pt>
                <c:pt idx="13">
                  <c:v>-32.070400000000006</c:v>
                </c:pt>
                <c:pt idx="14">
                  <c:v>-33.402100000000011</c:v>
                </c:pt>
                <c:pt idx="15">
                  <c:v>-33.846000000000004</c:v>
                </c:pt>
                <c:pt idx="16">
                  <c:v>-34.289900000000003</c:v>
                </c:pt>
                <c:pt idx="17">
                  <c:v>-35.177700000000002</c:v>
                </c:pt>
                <c:pt idx="18">
                  <c:v>-36.065500000000036</c:v>
                </c:pt>
                <c:pt idx="19">
                  <c:v>-36.509400000000007</c:v>
                </c:pt>
                <c:pt idx="20">
                  <c:v>-36.953299999999999</c:v>
                </c:pt>
                <c:pt idx="21">
                  <c:v>-37.841100000000004</c:v>
                </c:pt>
                <c:pt idx="22">
                  <c:v>-38.72890000000006</c:v>
                </c:pt>
                <c:pt idx="23">
                  <c:v>-38.72890000000006</c:v>
                </c:pt>
                <c:pt idx="24">
                  <c:v>-39.172800000000009</c:v>
                </c:pt>
                <c:pt idx="25">
                  <c:v>-39.616700000000009</c:v>
                </c:pt>
                <c:pt idx="26">
                  <c:v>-40.948400000000007</c:v>
                </c:pt>
                <c:pt idx="27">
                  <c:v>-41.836200000000005</c:v>
                </c:pt>
                <c:pt idx="28">
                  <c:v>-43.167900000000003</c:v>
                </c:pt>
                <c:pt idx="29">
                  <c:v>-43.167900000000003</c:v>
                </c:pt>
                <c:pt idx="30">
                  <c:v>-44.055700000000002</c:v>
                </c:pt>
                <c:pt idx="31">
                  <c:v>-43.611799999999995</c:v>
                </c:pt>
                <c:pt idx="32">
                  <c:v>-43.611799999999995</c:v>
                </c:pt>
                <c:pt idx="33">
                  <c:v>-43.611799999999995</c:v>
                </c:pt>
                <c:pt idx="34">
                  <c:v>-44.055700000000002</c:v>
                </c:pt>
                <c:pt idx="35">
                  <c:v>-44.9435</c:v>
                </c:pt>
                <c:pt idx="36">
                  <c:v>-45.831299999999999</c:v>
                </c:pt>
                <c:pt idx="37">
                  <c:v>-45.831299999999999</c:v>
                </c:pt>
                <c:pt idx="38">
                  <c:v>-46.275200000000012</c:v>
                </c:pt>
                <c:pt idx="39">
                  <c:v>-47.60690000000001</c:v>
                </c:pt>
                <c:pt idx="40">
                  <c:v>-48.938600000000008</c:v>
                </c:pt>
                <c:pt idx="41">
                  <c:v>-48.938600000000008</c:v>
                </c:pt>
                <c:pt idx="42">
                  <c:v>-49.382500000000007</c:v>
                </c:pt>
                <c:pt idx="43">
                  <c:v>-49.382500000000007</c:v>
                </c:pt>
                <c:pt idx="44">
                  <c:v>-49.382500000000007</c:v>
                </c:pt>
                <c:pt idx="45">
                  <c:v>-49.382500000000007</c:v>
                </c:pt>
                <c:pt idx="46">
                  <c:v>-49.826400000000007</c:v>
                </c:pt>
                <c:pt idx="47">
                  <c:v>-49.826400000000007</c:v>
                </c:pt>
                <c:pt idx="48">
                  <c:v>-50.270300000000013</c:v>
                </c:pt>
                <c:pt idx="49">
                  <c:v>-51.158100000000012</c:v>
                </c:pt>
                <c:pt idx="50">
                  <c:v>-52.045900000000003</c:v>
                </c:pt>
                <c:pt idx="51">
                  <c:v>-52.489799999999995</c:v>
                </c:pt>
                <c:pt idx="52">
                  <c:v>-52.489799999999995</c:v>
                </c:pt>
                <c:pt idx="53">
                  <c:v>-52.933700000000002</c:v>
                </c:pt>
                <c:pt idx="54">
                  <c:v>-53.377599999999994</c:v>
                </c:pt>
                <c:pt idx="55">
                  <c:v>-54.709300000000013</c:v>
                </c:pt>
                <c:pt idx="56">
                  <c:v>-55.153200000000005</c:v>
                </c:pt>
                <c:pt idx="57">
                  <c:v>-54.709300000000013</c:v>
                </c:pt>
                <c:pt idx="58">
                  <c:v>-54.709300000000013</c:v>
                </c:pt>
                <c:pt idx="59">
                  <c:v>-53.8215</c:v>
                </c:pt>
                <c:pt idx="60">
                  <c:v>-53.377599999999994</c:v>
                </c:pt>
                <c:pt idx="61">
                  <c:v>-54.709300000000013</c:v>
                </c:pt>
                <c:pt idx="62">
                  <c:v>-56.92880000000001</c:v>
                </c:pt>
                <c:pt idx="63">
                  <c:v>-58.260500000000043</c:v>
                </c:pt>
                <c:pt idx="64">
                  <c:v>-58.704400000000007</c:v>
                </c:pt>
                <c:pt idx="65">
                  <c:v>-58.704400000000007</c:v>
                </c:pt>
                <c:pt idx="66">
                  <c:v>-58.260500000000043</c:v>
                </c:pt>
                <c:pt idx="67">
                  <c:v>-58.260500000000043</c:v>
                </c:pt>
                <c:pt idx="68">
                  <c:v>-58.260500000000043</c:v>
                </c:pt>
                <c:pt idx="69">
                  <c:v>-58.260500000000043</c:v>
                </c:pt>
                <c:pt idx="70">
                  <c:v>-56.92880000000001</c:v>
                </c:pt>
                <c:pt idx="71">
                  <c:v>-57.372700000000009</c:v>
                </c:pt>
                <c:pt idx="72">
                  <c:v>-56.92880000000001</c:v>
                </c:pt>
                <c:pt idx="73">
                  <c:v>-56.041000000000004</c:v>
                </c:pt>
                <c:pt idx="74">
                  <c:v>-55.153200000000005</c:v>
                </c:pt>
                <c:pt idx="75">
                  <c:v>-55.153200000000005</c:v>
                </c:pt>
                <c:pt idx="76">
                  <c:v>-54.709300000000013</c:v>
                </c:pt>
                <c:pt idx="77">
                  <c:v>-55.153200000000005</c:v>
                </c:pt>
                <c:pt idx="78">
                  <c:v>-54.709300000000013</c:v>
                </c:pt>
                <c:pt idx="79">
                  <c:v>-54.265400000000035</c:v>
                </c:pt>
                <c:pt idx="80">
                  <c:v>-53.8215</c:v>
                </c:pt>
                <c:pt idx="81">
                  <c:v>-53.377599999999994</c:v>
                </c:pt>
                <c:pt idx="82">
                  <c:v>-53.8215</c:v>
                </c:pt>
                <c:pt idx="83">
                  <c:v>-53.8215</c:v>
                </c:pt>
                <c:pt idx="84">
                  <c:v>-53.8215</c:v>
                </c:pt>
                <c:pt idx="85">
                  <c:v>-53.8215</c:v>
                </c:pt>
                <c:pt idx="86">
                  <c:v>-53.8215</c:v>
                </c:pt>
                <c:pt idx="87">
                  <c:v>-53.8215</c:v>
                </c:pt>
                <c:pt idx="88">
                  <c:v>-53.377599999999994</c:v>
                </c:pt>
                <c:pt idx="89">
                  <c:v>-53.377599999999994</c:v>
                </c:pt>
                <c:pt idx="90">
                  <c:v>-53.377599999999994</c:v>
                </c:pt>
                <c:pt idx="91">
                  <c:v>-53.377599999999994</c:v>
                </c:pt>
                <c:pt idx="92">
                  <c:v>-53.8215</c:v>
                </c:pt>
                <c:pt idx="93">
                  <c:v>-54.709300000000013</c:v>
                </c:pt>
                <c:pt idx="94">
                  <c:v>-55.153200000000005</c:v>
                </c:pt>
                <c:pt idx="95">
                  <c:v>-56.484899999999996</c:v>
                </c:pt>
                <c:pt idx="96">
                  <c:v>-56.484899999999996</c:v>
                </c:pt>
                <c:pt idx="97">
                  <c:v>-56.041000000000004</c:v>
                </c:pt>
                <c:pt idx="98">
                  <c:v>-56.041000000000004</c:v>
                </c:pt>
                <c:pt idx="99">
                  <c:v>-56.484899999999996</c:v>
                </c:pt>
                <c:pt idx="100">
                  <c:v>-55.597100000000012</c:v>
                </c:pt>
                <c:pt idx="101">
                  <c:v>-55.153200000000005</c:v>
                </c:pt>
                <c:pt idx="102">
                  <c:v>-54.709300000000013</c:v>
                </c:pt>
                <c:pt idx="103">
                  <c:v>-54.265400000000035</c:v>
                </c:pt>
                <c:pt idx="104">
                  <c:v>-53.8215</c:v>
                </c:pt>
                <c:pt idx="105">
                  <c:v>-53.8215</c:v>
                </c:pt>
                <c:pt idx="106">
                  <c:v>-53.377599999999994</c:v>
                </c:pt>
                <c:pt idx="107">
                  <c:v>-52.933700000000002</c:v>
                </c:pt>
                <c:pt idx="108">
                  <c:v>-52.489799999999995</c:v>
                </c:pt>
                <c:pt idx="109">
                  <c:v>-51.602000000000011</c:v>
                </c:pt>
                <c:pt idx="110">
                  <c:v>-51.158100000000012</c:v>
                </c:pt>
                <c:pt idx="111">
                  <c:v>-50.270300000000013</c:v>
                </c:pt>
                <c:pt idx="112">
                  <c:v>-49.826400000000007</c:v>
                </c:pt>
                <c:pt idx="113">
                  <c:v>-49.382500000000007</c:v>
                </c:pt>
                <c:pt idx="114">
                  <c:v>-48.938600000000008</c:v>
                </c:pt>
                <c:pt idx="115">
                  <c:v>-48.050800000000002</c:v>
                </c:pt>
                <c:pt idx="116">
                  <c:v>-47.60690000000001</c:v>
                </c:pt>
                <c:pt idx="117">
                  <c:v>-46.719100000000012</c:v>
                </c:pt>
                <c:pt idx="118">
                  <c:v>-46.719100000000012</c:v>
                </c:pt>
                <c:pt idx="119">
                  <c:v>-45.831299999999999</c:v>
                </c:pt>
                <c:pt idx="120">
                  <c:v>-45.831299999999999</c:v>
                </c:pt>
                <c:pt idx="121">
                  <c:v>-44.9435</c:v>
                </c:pt>
                <c:pt idx="122">
                  <c:v>-44.055700000000002</c:v>
                </c:pt>
                <c:pt idx="123">
                  <c:v>-44.055700000000002</c:v>
                </c:pt>
                <c:pt idx="124">
                  <c:v>-43.167900000000003</c:v>
                </c:pt>
                <c:pt idx="125">
                  <c:v>-42.724000000000011</c:v>
                </c:pt>
                <c:pt idx="126">
                  <c:v>-42.280100000000012</c:v>
                </c:pt>
                <c:pt idx="127">
                  <c:v>-41.392300000000013</c:v>
                </c:pt>
                <c:pt idx="128">
                  <c:v>-40.948400000000007</c:v>
                </c:pt>
                <c:pt idx="129">
                  <c:v>-40.504500000000007</c:v>
                </c:pt>
                <c:pt idx="130">
                  <c:v>-40.060600000000008</c:v>
                </c:pt>
                <c:pt idx="131">
                  <c:v>-39.172800000000009</c:v>
                </c:pt>
                <c:pt idx="132">
                  <c:v>-39.172800000000009</c:v>
                </c:pt>
                <c:pt idx="133">
                  <c:v>-38.72890000000006</c:v>
                </c:pt>
                <c:pt idx="134">
                  <c:v>-37.841100000000004</c:v>
                </c:pt>
                <c:pt idx="135">
                  <c:v>-36.953299999999999</c:v>
                </c:pt>
                <c:pt idx="136">
                  <c:v>-37.397200000000005</c:v>
                </c:pt>
                <c:pt idx="137">
                  <c:v>-36.953299999999999</c:v>
                </c:pt>
                <c:pt idx="138">
                  <c:v>-36.065500000000036</c:v>
                </c:pt>
                <c:pt idx="139">
                  <c:v>-35.621600000000001</c:v>
                </c:pt>
                <c:pt idx="140">
                  <c:v>-35.177700000000002</c:v>
                </c:pt>
                <c:pt idx="141">
                  <c:v>-34.733800000000002</c:v>
                </c:pt>
                <c:pt idx="142">
                  <c:v>-33.846000000000004</c:v>
                </c:pt>
                <c:pt idx="143">
                  <c:v>-33.846000000000004</c:v>
                </c:pt>
                <c:pt idx="144">
                  <c:v>-32.958200000000005</c:v>
                </c:pt>
                <c:pt idx="145">
                  <c:v>-32.514300000000006</c:v>
                </c:pt>
                <c:pt idx="146">
                  <c:v>-31.626500000000004</c:v>
                </c:pt>
                <c:pt idx="147">
                  <c:v>-31.182599999999979</c:v>
                </c:pt>
                <c:pt idx="148">
                  <c:v>-30.73869999999998</c:v>
                </c:pt>
                <c:pt idx="149">
                  <c:v>-30.294799999999977</c:v>
                </c:pt>
                <c:pt idx="150">
                  <c:v>-29.850899999999999</c:v>
                </c:pt>
                <c:pt idx="151">
                  <c:v>-29.407</c:v>
                </c:pt>
                <c:pt idx="152">
                  <c:v>-28.519200000000001</c:v>
                </c:pt>
                <c:pt idx="153">
                  <c:v>-28.075300000000002</c:v>
                </c:pt>
                <c:pt idx="154">
                  <c:v>-27.631400000000021</c:v>
                </c:pt>
                <c:pt idx="155">
                  <c:v>-27.631400000000021</c:v>
                </c:pt>
                <c:pt idx="156">
                  <c:v>-27.631400000000021</c:v>
                </c:pt>
                <c:pt idx="157">
                  <c:v>-26.743599999999979</c:v>
                </c:pt>
                <c:pt idx="158">
                  <c:v>-26.743599999999979</c:v>
                </c:pt>
                <c:pt idx="159">
                  <c:v>-26.299699999999973</c:v>
                </c:pt>
                <c:pt idx="160">
                  <c:v>-25.411899999999999</c:v>
                </c:pt>
                <c:pt idx="161">
                  <c:v>-24.967999999999989</c:v>
                </c:pt>
                <c:pt idx="162">
                  <c:v>-24.524100000000001</c:v>
                </c:pt>
                <c:pt idx="163">
                  <c:v>-24.080199999999977</c:v>
                </c:pt>
                <c:pt idx="164">
                  <c:v>-23.192400000000003</c:v>
                </c:pt>
                <c:pt idx="165">
                  <c:v>-22.748499999999982</c:v>
                </c:pt>
                <c:pt idx="166">
                  <c:v>-22.304600000000004</c:v>
                </c:pt>
                <c:pt idx="167">
                  <c:v>-21.416799999999977</c:v>
                </c:pt>
                <c:pt idx="168">
                  <c:v>-21.416799999999977</c:v>
                </c:pt>
                <c:pt idx="169">
                  <c:v>-20.972899999999989</c:v>
                </c:pt>
                <c:pt idx="170">
                  <c:v>-20.529</c:v>
                </c:pt>
                <c:pt idx="171">
                  <c:v>-20.085099999999976</c:v>
                </c:pt>
                <c:pt idx="172">
                  <c:v>-19.641200000000001</c:v>
                </c:pt>
                <c:pt idx="173">
                  <c:v>-19.19730000000002</c:v>
                </c:pt>
                <c:pt idx="174">
                  <c:v>-18.309500000000003</c:v>
                </c:pt>
                <c:pt idx="175">
                  <c:v>-18.309500000000003</c:v>
                </c:pt>
                <c:pt idx="176">
                  <c:v>-17.421699999999973</c:v>
                </c:pt>
                <c:pt idx="177">
                  <c:v>-16.977799999999974</c:v>
                </c:pt>
                <c:pt idx="178">
                  <c:v>-16.533899999999999</c:v>
                </c:pt>
                <c:pt idx="179">
                  <c:v>-16.09</c:v>
                </c:pt>
                <c:pt idx="180">
                  <c:v>-15.646100000000001</c:v>
                </c:pt>
                <c:pt idx="181">
                  <c:v>-15.202200000000001</c:v>
                </c:pt>
                <c:pt idx="182">
                  <c:v>-14.7583</c:v>
                </c:pt>
                <c:pt idx="183">
                  <c:v>-14.314400000000004</c:v>
                </c:pt>
                <c:pt idx="184">
                  <c:v>-13.870500000000012</c:v>
                </c:pt>
                <c:pt idx="185">
                  <c:v>-13.426600000000004</c:v>
                </c:pt>
                <c:pt idx="186">
                  <c:v>-12.98270000000001</c:v>
                </c:pt>
                <c:pt idx="187">
                  <c:v>-12.5388</c:v>
                </c:pt>
                <c:pt idx="188">
                  <c:v>-12.094900000000001</c:v>
                </c:pt>
                <c:pt idx="189">
                  <c:v>-11.651</c:v>
                </c:pt>
                <c:pt idx="190">
                  <c:v>-11.207100000000001</c:v>
                </c:pt>
                <c:pt idx="191">
                  <c:v>-10.763200000000001</c:v>
                </c:pt>
                <c:pt idx="192">
                  <c:v>-10.763200000000001</c:v>
                </c:pt>
                <c:pt idx="193">
                  <c:v>-10.319300000000002</c:v>
                </c:pt>
                <c:pt idx="194">
                  <c:v>-9.8754000000000151</c:v>
                </c:pt>
                <c:pt idx="195">
                  <c:v>-9.4315000000000033</c:v>
                </c:pt>
                <c:pt idx="196">
                  <c:v>-8.5437000000000012</c:v>
                </c:pt>
                <c:pt idx="197">
                  <c:v>-8.5437000000000012</c:v>
                </c:pt>
                <c:pt idx="198">
                  <c:v>-8.5437000000000012</c:v>
                </c:pt>
                <c:pt idx="199">
                  <c:v>-7.6558999999999955</c:v>
                </c:pt>
                <c:pt idx="200">
                  <c:v>-7.2119999999999997</c:v>
                </c:pt>
                <c:pt idx="201">
                  <c:v>-6.7680999999999996</c:v>
                </c:pt>
                <c:pt idx="202">
                  <c:v>-6.7680999999999996</c:v>
                </c:pt>
                <c:pt idx="203">
                  <c:v>-6.3241999999999958</c:v>
                </c:pt>
                <c:pt idx="204">
                  <c:v>-5.436400000000007</c:v>
                </c:pt>
                <c:pt idx="205">
                  <c:v>-5.436400000000007</c:v>
                </c:pt>
                <c:pt idx="206">
                  <c:v>-4.9925000000000015</c:v>
                </c:pt>
                <c:pt idx="207">
                  <c:v>-4.9925000000000015</c:v>
                </c:pt>
                <c:pt idx="208">
                  <c:v>-4.1046999999999976</c:v>
                </c:pt>
                <c:pt idx="209">
                  <c:v>-3.6608000000000018</c:v>
                </c:pt>
                <c:pt idx="210">
                  <c:v>-3.2168999999999977</c:v>
                </c:pt>
                <c:pt idx="211">
                  <c:v>-2.7729999999999997</c:v>
                </c:pt>
                <c:pt idx="212">
                  <c:v>-2.7729999999999997</c:v>
                </c:pt>
                <c:pt idx="213">
                  <c:v>-2.3291000000000004</c:v>
                </c:pt>
                <c:pt idx="214">
                  <c:v>-1.8852000000000011</c:v>
                </c:pt>
                <c:pt idx="215">
                  <c:v>-1.4413000000000018</c:v>
                </c:pt>
                <c:pt idx="216">
                  <c:v>-1.4413000000000018</c:v>
                </c:pt>
                <c:pt idx="217">
                  <c:v>-1.4413000000000018</c:v>
                </c:pt>
                <c:pt idx="218">
                  <c:v>-0.99739999999999851</c:v>
                </c:pt>
                <c:pt idx="219">
                  <c:v>-0.55349999999999966</c:v>
                </c:pt>
                <c:pt idx="220">
                  <c:v>-0.10960000000000047</c:v>
                </c:pt>
                <c:pt idx="221">
                  <c:v>0.33429999999999943</c:v>
                </c:pt>
                <c:pt idx="222">
                  <c:v>0.33429999999999943</c:v>
                </c:pt>
                <c:pt idx="223">
                  <c:v>0.77819999999999889</c:v>
                </c:pt>
                <c:pt idx="224">
                  <c:v>1.2221000000000011</c:v>
                </c:pt>
                <c:pt idx="225">
                  <c:v>1.6660000000000015</c:v>
                </c:pt>
                <c:pt idx="226">
                  <c:v>2.1098999999999997</c:v>
                </c:pt>
                <c:pt idx="227">
                  <c:v>2.1098999999999997</c:v>
                </c:pt>
                <c:pt idx="228">
                  <c:v>2.553799999999999</c:v>
                </c:pt>
                <c:pt idx="229">
                  <c:v>3.4416000000000007</c:v>
                </c:pt>
                <c:pt idx="230">
                  <c:v>3.4416000000000007</c:v>
                </c:pt>
                <c:pt idx="231">
                  <c:v>3.8855000000000004</c:v>
                </c:pt>
                <c:pt idx="232">
                  <c:v>4.3293999999999997</c:v>
                </c:pt>
                <c:pt idx="233">
                  <c:v>4.7733000000000034</c:v>
                </c:pt>
                <c:pt idx="234">
                  <c:v>5.2171999999999965</c:v>
                </c:pt>
                <c:pt idx="235">
                  <c:v>5.6610999999999985</c:v>
                </c:pt>
                <c:pt idx="236">
                  <c:v>6.104999999999996</c:v>
                </c:pt>
                <c:pt idx="237">
                  <c:v>6.5488999999999997</c:v>
                </c:pt>
                <c:pt idx="238">
                  <c:v>6.104999999999996</c:v>
                </c:pt>
                <c:pt idx="239">
                  <c:v>6.5488999999999997</c:v>
                </c:pt>
                <c:pt idx="240">
                  <c:v>6.5488999999999997</c:v>
                </c:pt>
                <c:pt idx="241">
                  <c:v>6.5488999999999997</c:v>
                </c:pt>
                <c:pt idx="242">
                  <c:v>6.992799999999999</c:v>
                </c:pt>
                <c:pt idx="243">
                  <c:v>6.992799999999999</c:v>
                </c:pt>
                <c:pt idx="244">
                  <c:v>7.4367000000000028</c:v>
                </c:pt>
                <c:pt idx="245">
                  <c:v>7.8806000000000012</c:v>
                </c:pt>
                <c:pt idx="246">
                  <c:v>8.3245000000000005</c:v>
                </c:pt>
                <c:pt idx="247">
                  <c:v>8.7683999999999997</c:v>
                </c:pt>
                <c:pt idx="248">
                  <c:v>9.2123000000000008</c:v>
                </c:pt>
                <c:pt idx="249">
                  <c:v>9.2123000000000008</c:v>
                </c:pt>
                <c:pt idx="250">
                  <c:v>9.6562000000000037</c:v>
                </c:pt>
                <c:pt idx="251">
                  <c:v>10.100100000000001</c:v>
                </c:pt>
                <c:pt idx="252">
                  <c:v>10.100100000000001</c:v>
                </c:pt>
                <c:pt idx="253">
                  <c:v>10.543999999999999</c:v>
                </c:pt>
                <c:pt idx="254">
                  <c:v>10.100100000000001</c:v>
                </c:pt>
                <c:pt idx="255">
                  <c:v>10.543999999999999</c:v>
                </c:pt>
                <c:pt idx="256">
                  <c:v>10.9879</c:v>
                </c:pt>
                <c:pt idx="257">
                  <c:v>10.9879</c:v>
                </c:pt>
                <c:pt idx="258">
                  <c:v>11.431800000000001</c:v>
                </c:pt>
                <c:pt idx="259">
                  <c:v>11.875700000000011</c:v>
                </c:pt>
                <c:pt idx="260">
                  <c:v>12.31960000000001</c:v>
                </c:pt>
                <c:pt idx="261">
                  <c:v>12.763500000000002</c:v>
                </c:pt>
                <c:pt idx="262">
                  <c:v>12.763500000000002</c:v>
                </c:pt>
                <c:pt idx="263">
                  <c:v>13.651300000000001</c:v>
                </c:pt>
                <c:pt idx="264">
                  <c:v>13.651300000000001</c:v>
                </c:pt>
                <c:pt idx="265">
                  <c:v>14.0952</c:v>
                </c:pt>
                <c:pt idx="266">
                  <c:v>14.539100000000001</c:v>
                </c:pt>
                <c:pt idx="267">
                  <c:v>14.983000000000002</c:v>
                </c:pt>
                <c:pt idx="268">
                  <c:v>15.4269</c:v>
                </c:pt>
                <c:pt idx="269">
                  <c:v>15.870800000000004</c:v>
                </c:pt>
                <c:pt idx="270">
                  <c:v>16.31470000000002</c:v>
                </c:pt>
                <c:pt idx="271">
                  <c:v>16.758599999999976</c:v>
                </c:pt>
                <c:pt idx="272">
                  <c:v>17.202499999999976</c:v>
                </c:pt>
                <c:pt idx="273">
                  <c:v>17.6464</c:v>
                </c:pt>
                <c:pt idx="274">
                  <c:v>18.090299999999989</c:v>
                </c:pt>
                <c:pt idx="275">
                  <c:v>18.534199999999988</c:v>
                </c:pt>
                <c:pt idx="276">
                  <c:v>18.534199999999988</c:v>
                </c:pt>
                <c:pt idx="277">
                  <c:v>18.534199999999988</c:v>
                </c:pt>
                <c:pt idx="278">
                  <c:v>18.534199999999988</c:v>
                </c:pt>
                <c:pt idx="279">
                  <c:v>18.534199999999988</c:v>
                </c:pt>
                <c:pt idx="280">
                  <c:v>18.534199999999988</c:v>
                </c:pt>
                <c:pt idx="281">
                  <c:v>18.534199999999988</c:v>
                </c:pt>
                <c:pt idx="282">
                  <c:v>18.534199999999988</c:v>
                </c:pt>
                <c:pt idx="283">
                  <c:v>18.534199999999988</c:v>
                </c:pt>
                <c:pt idx="284">
                  <c:v>18.534199999999988</c:v>
                </c:pt>
                <c:pt idx="285">
                  <c:v>18.534199999999988</c:v>
                </c:pt>
                <c:pt idx="286">
                  <c:v>18.534199999999988</c:v>
                </c:pt>
                <c:pt idx="287">
                  <c:v>18.534199999999988</c:v>
                </c:pt>
                <c:pt idx="288">
                  <c:v>18.534199999999988</c:v>
                </c:pt>
                <c:pt idx="289">
                  <c:v>18.978099999999973</c:v>
                </c:pt>
                <c:pt idx="290">
                  <c:v>18.534199999999988</c:v>
                </c:pt>
                <c:pt idx="291">
                  <c:v>18.978099999999973</c:v>
                </c:pt>
                <c:pt idx="292">
                  <c:v>18.978099999999973</c:v>
                </c:pt>
                <c:pt idx="293">
                  <c:v>18.978099999999973</c:v>
                </c:pt>
                <c:pt idx="294">
                  <c:v>19.421999999999986</c:v>
                </c:pt>
                <c:pt idx="295">
                  <c:v>19.421999999999986</c:v>
                </c:pt>
                <c:pt idx="296">
                  <c:v>19.8659</c:v>
                </c:pt>
                <c:pt idx="297">
                  <c:v>19.8659</c:v>
                </c:pt>
                <c:pt idx="298">
                  <c:v>20.309799999999989</c:v>
                </c:pt>
                <c:pt idx="299">
                  <c:v>20.753700000000002</c:v>
                </c:pt>
                <c:pt idx="300">
                  <c:v>21.197600000000001</c:v>
                </c:pt>
                <c:pt idx="301">
                  <c:v>21.197600000000001</c:v>
                </c:pt>
                <c:pt idx="302">
                  <c:v>21.641500000000001</c:v>
                </c:pt>
                <c:pt idx="303">
                  <c:v>22.085399999999979</c:v>
                </c:pt>
                <c:pt idx="304">
                  <c:v>22.085399999999979</c:v>
                </c:pt>
                <c:pt idx="305">
                  <c:v>22.085399999999979</c:v>
                </c:pt>
                <c:pt idx="306">
                  <c:v>22.529299999999989</c:v>
                </c:pt>
                <c:pt idx="307">
                  <c:v>22.973199999999977</c:v>
                </c:pt>
                <c:pt idx="308">
                  <c:v>22.973199999999977</c:v>
                </c:pt>
                <c:pt idx="309">
                  <c:v>22.973199999999977</c:v>
                </c:pt>
                <c:pt idx="310">
                  <c:v>22.529299999999989</c:v>
                </c:pt>
                <c:pt idx="311">
                  <c:v>21.641500000000001</c:v>
                </c:pt>
                <c:pt idx="312">
                  <c:v>21.197600000000001</c:v>
                </c:pt>
                <c:pt idx="313">
                  <c:v>20.753700000000002</c:v>
                </c:pt>
                <c:pt idx="314">
                  <c:v>20.753700000000002</c:v>
                </c:pt>
                <c:pt idx="315">
                  <c:v>21.197600000000001</c:v>
                </c:pt>
                <c:pt idx="316">
                  <c:v>21.641500000000001</c:v>
                </c:pt>
                <c:pt idx="317">
                  <c:v>21.197600000000001</c:v>
                </c:pt>
                <c:pt idx="318">
                  <c:v>21.197600000000001</c:v>
                </c:pt>
                <c:pt idx="319">
                  <c:v>21.197600000000001</c:v>
                </c:pt>
                <c:pt idx="320">
                  <c:v>21.197600000000001</c:v>
                </c:pt>
                <c:pt idx="321">
                  <c:v>21.641500000000001</c:v>
                </c:pt>
                <c:pt idx="322">
                  <c:v>21.641500000000001</c:v>
                </c:pt>
                <c:pt idx="323">
                  <c:v>22.085399999999979</c:v>
                </c:pt>
                <c:pt idx="324">
                  <c:v>22.529299999999989</c:v>
                </c:pt>
                <c:pt idx="325">
                  <c:v>22.973199999999977</c:v>
                </c:pt>
                <c:pt idx="326">
                  <c:v>22.973199999999977</c:v>
                </c:pt>
                <c:pt idx="327">
                  <c:v>22.973199999999977</c:v>
                </c:pt>
                <c:pt idx="328">
                  <c:v>23.417100000000001</c:v>
                </c:pt>
                <c:pt idx="329">
                  <c:v>23.417100000000001</c:v>
                </c:pt>
                <c:pt idx="330">
                  <c:v>24.304900000000018</c:v>
                </c:pt>
                <c:pt idx="331">
                  <c:v>24.748799999999964</c:v>
                </c:pt>
                <c:pt idx="332">
                  <c:v>25.192700000000002</c:v>
                </c:pt>
                <c:pt idx="333">
                  <c:v>25.636600000000001</c:v>
                </c:pt>
                <c:pt idx="334">
                  <c:v>25.636600000000001</c:v>
                </c:pt>
                <c:pt idx="335">
                  <c:v>25.636600000000001</c:v>
                </c:pt>
                <c:pt idx="336">
                  <c:v>25.636600000000001</c:v>
                </c:pt>
                <c:pt idx="337">
                  <c:v>25.636600000000001</c:v>
                </c:pt>
                <c:pt idx="338">
                  <c:v>25.636600000000001</c:v>
                </c:pt>
                <c:pt idx="339">
                  <c:v>26.080499999999976</c:v>
                </c:pt>
                <c:pt idx="340">
                  <c:v>26.080499999999976</c:v>
                </c:pt>
                <c:pt idx="341">
                  <c:v>26.080499999999976</c:v>
                </c:pt>
                <c:pt idx="342">
                  <c:v>26.080499999999976</c:v>
                </c:pt>
                <c:pt idx="343">
                  <c:v>26.5244</c:v>
                </c:pt>
                <c:pt idx="344">
                  <c:v>26.080499999999976</c:v>
                </c:pt>
                <c:pt idx="345">
                  <c:v>26.080499999999976</c:v>
                </c:pt>
                <c:pt idx="346">
                  <c:v>26.5244</c:v>
                </c:pt>
                <c:pt idx="347">
                  <c:v>26.080499999999976</c:v>
                </c:pt>
                <c:pt idx="348">
                  <c:v>26.080499999999976</c:v>
                </c:pt>
                <c:pt idx="349">
                  <c:v>26.080499999999976</c:v>
                </c:pt>
                <c:pt idx="350">
                  <c:v>26.080499999999976</c:v>
                </c:pt>
                <c:pt idx="351">
                  <c:v>26.080499999999976</c:v>
                </c:pt>
                <c:pt idx="352">
                  <c:v>26.080499999999976</c:v>
                </c:pt>
                <c:pt idx="353">
                  <c:v>26.080499999999976</c:v>
                </c:pt>
                <c:pt idx="354">
                  <c:v>26.080499999999976</c:v>
                </c:pt>
                <c:pt idx="355">
                  <c:v>26.5244</c:v>
                </c:pt>
                <c:pt idx="356">
                  <c:v>26.080499999999976</c:v>
                </c:pt>
                <c:pt idx="357">
                  <c:v>26.080499999999976</c:v>
                </c:pt>
                <c:pt idx="358">
                  <c:v>26.080499999999976</c:v>
                </c:pt>
                <c:pt idx="359">
                  <c:v>26.5244</c:v>
                </c:pt>
                <c:pt idx="360">
                  <c:v>26.5244</c:v>
                </c:pt>
                <c:pt idx="361">
                  <c:v>26.5244</c:v>
                </c:pt>
                <c:pt idx="362">
                  <c:v>26.5244</c:v>
                </c:pt>
                <c:pt idx="363">
                  <c:v>26.5244</c:v>
                </c:pt>
                <c:pt idx="364">
                  <c:v>26.5244</c:v>
                </c:pt>
                <c:pt idx="365">
                  <c:v>26.5244</c:v>
                </c:pt>
                <c:pt idx="366">
                  <c:v>26.5244</c:v>
                </c:pt>
                <c:pt idx="367">
                  <c:v>26.5244</c:v>
                </c:pt>
                <c:pt idx="368">
                  <c:v>26.5244</c:v>
                </c:pt>
                <c:pt idx="369">
                  <c:v>26.5244</c:v>
                </c:pt>
                <c:pt idx="370">
                  <c:v>26.968299999999964</c:v>
                </c:pt>
                <c:pt idx="371">
                  <c:v>26.968299999999964</c:v>
                </c:pt>
                <c:pt idx="372">
                  <c:v>26.968299999999964</c:v>
                </c:pt>
                <c:pt idx="373">
                  <c:v>26.968299999999964</c:v>
                </c:pt>
                <c:pt idx="374">
                  <c:v>26.968299999999964</c:v>
                </c:pt>
                <c:pt idx="375">
                  <c:v>26.968299999999964</c:v>
                </c:pt>
                <c:pt idx="376">
                  <c:v>26.5244</c:v>
                </c:pt>
                <c:pt idx="377">
                  <c:v>26.5244</c:v>
                </c:pt>
                <c:pt idx="378">
                  <c:v>26.5244</c:v>
                </c:pt>
                <c:pt idx="379">
                  <c:v>26.5244</c:v>
                </c:pt>
                <c:pt idx="380">
                  <c:v>26.5244</c:v>
                </c:pt>
                <c:pt idx="381">
                  <c:v>26.080499999999976</c:v>
                </c:pt>
                <c:pt idx="382">
                  <c:v>25.636600000000001</c:v>
                </c:pt>
                <c:pt idx="383">
                  <c:v>25.636600000000001</c:v>
                </c:pt>
                <c:pt idx="384">
                  <c:v>25.636600000000001</c:v>
                </c:pt>
                <c:pt idx="385">
                  <c:v>26.080499999999976</c:v>
                </c:pt>
                <c:pt idx="386">
                  <c:v>26.5244</c:v>
                </c:pt>
                <c:pt idx="387">
                  <c:v>26.5244</c:v>
                </c:pt>
                <c:pt idx="388">
                  <c:v>26.5244</c:v>
                </c:pt>
                <c:pt idx="389">
                  <c:v>26.5244</c:v>
                </c:pt>
                <c:pt idx="390">
                  <c:v>26.5244</c:v>
                </c:pt>
                <c:pt idx="391">
                  <c:v>26.5244</c:v>
                </c:pt>
                <c:pt idx="392">
                  <c:v>26.5244</c:v>
                </c:pt>
                <c:pt idx="393">
                  <c:v>26.968299999999964</c:v>
                </c:pt>
                <c:pt idx="394">
                  <c:v>26.5244</c:v>
                </c:pt>
                <c:pt idx="395">
                  <c:v>26.5244</c:v>
                </c:pt>
                <c:pt idx="396">
                  <c:v>26.5244</c:v>
                </c:pt>
                <c:pt idx="397">
                  <c:v>26.5244</c:v>
                </c:pt>
                <c:pt idx="398">
                  <c:v>26.5244</c:v>
                </c:pt>
                <c:pt idx="399">
                  <c:v>26.5244</c:v>
                </c:pt>
                <c:pt idx="400">
                  <c:v>26.968299999999964</c:v>
                </c:pt>
                <c:pt idx="401">
                  <c:v>26.5244</c:v>
                </c:pt>
                <c:pt idx="402">
                  <c:v>26.5244</c:v>
                </c:pt>
                <c:pt idx="403">
                  <c:v>26.5244</c:v>
                </c:pt>
                <c:pt idx="404">
                  <c:v>26.5244</c:v>
                </c:pt>
                <c:pt idx="405">
                  <c:v>26.5244</c:v>
                </c:pt>
                <c:pt idx="406">
                  <c:v>26.968299999999964</c:v>
                </c:pt>
                <c:pt idx="407">
                  <c:v>26.968299999999964</c:v>
                </c:pt>
                <c:pt idx="408">
                  <c:v>26.968299999999964</c:v>
                </c:pt>
                <c:pt idx="409">
                  <c:v>26.5244</c:v>
                </c:pt>
                <c:pt idx="410">
                  <c:v>26.5244</c:v>
                </c:pt>
                <c:pt idx="411">
                  <c:v>26.968299999999964</c:v>
                </c:pt>
                <c:pt idx="412">
                  <c:v>26.5244</c:v>
                </c:pt>
                <c:pt idx="413">
                  <c:v>26.5244</c:v>
                </c:pt>
                <c:pt idx="414">
                  <c:v>26.5244</c:v>
                </c:pt>
                <c:pt idx="415">
                  <c:v>26.5244</c:v>
                </c:pt>
                <c:pt idx="416">
                  <c:v>26.5244</c:v>
                </c:pt>
                <c:pt idx="417">
                  <c:v>26.5244</c:v>
                </c:pt>
                <c:pt idx="418">
                  <c:v>26.5244</c:v>
                </c:pt>
                <c:pt idx="419">
                  <c:v>26.080499999999976</c:v>
                </c:pt>
                <c:pt idx="420">
                  <c:v>26.080499999999976</c:v>
                </c:pt>
                <c:pt idx="421">
                  <c:v>26.080499999999976</c:v>
                </c:pt>
                <c:pt idx="422">
                  <c:v>26.080499999999976</c:v>
                </c:pt>
                <c:pt idx="423">
                  <c:v>26.080499999999976</c:v>
                </c:pt>
                <c:pt idx="424">
                  <c:v>26.080499999999976</c:v>
                </c:pt>
                <c:pt idx="425">
                  <c:v>26.080499999999976</c:v>
                </c:pt>
                <c:pt idx="426">
                  <c:v>26.080499999999976</c:v>
                </c:pt>
                <c:pt idx="427">
                  <c:v>26.080499999999976</c:v>
                </c:pt>
                <c:pt idx="428">
                  <c:v>26.080499999999976</c:v>
                </c:pt>
                <c:pt idx="429">
                  <c:v>26.080499999999976</c:v>
                </c:pt>
                <c:pt idx="430">
                  <c:v>26.080499999999976</c:v>
                </c:pt>
                <c:pt idx="431">
                  <c:v>26.080499999999976</c:v>
                </c:pt>
                <c:pt idx="432">
                  <c:v>26.5244</c:v>
                </c:pt>
                <c:pt idx="433">
                  <c:v>26.080499999999976</c:v>
                </c:pt>
                <c:pt idx="434">
                  <c:v>26.5244</c:v>
                </c:pt>
                <c:pt idx="435">
                  <c:v>26.080499999999976</c:v>
                </c:pt>
                <c:pt idx="436">
                  <c:v>26.080499999999976</c:v>
                </c:pt>
                <c:pt idx="437">
                  <c:v>26.5244</c:v>
                </c:pt>
                <c:pt idx="438">
                  <c:v>26.5244</c:v>
                </c:pt>
                <c:pt idx="439">
                  <c:v>26.5244</c:v>
                </c:pt>
                <c:pt idx="440">
                  <c:v>26.5244</c:v>
                </c:pt>
                <c:pt idx="441">
                  <c:v>26.5244</c:v>
                </c:pt>
                <c:pt idx="442">
                  <c:v>26.5244</c:v>
                </c:pt>
                <c:pt idx="443">
                  <c:v>26.5244</c:v>
                </c:pt>
                <c:pt idx="444">
                  <c:v>26.5244</c:v>
                </c:pt>
                <c:pt idx="445">
                  <c:v>26.5244</c:v>
                </c:pt>
                <c:pt idx="446">
                  <c:v>26.5244</c:v>
                </c:pt>
                <c:pt idx="447">
                  <c:v>26.5244</c:v>
                </c:pt>
                <c:pt idx="448">
                  <c:v>26.5244</c:v>
                </c:pt>
                <c:pt idx="449">
                  <c:v>26.5244</c:v>
                </c:pt>
                <c:pt idx="450">
                  <c:v>26.5244</c:v>
                </c:pt>
                <c:pt idx="451">
                  <c:v>26.5244</c:v>
                </c:pt>
                <c:pt idx="452">
                  <c:v>26.5244</c:v>
                </c:pt>
                <c:pt idx="453">
                  <c:v>26.5244</c:v>
                </c:pt>
                <c:pt idx="454">
                  <c:v>26.5244</c:v>
                </c:pt>
                <c:pt idx="455">
                  <c:v>26.5244</c:v>
                </c:pt>
                <c:pt idx="456">
                  <c:v>26.5244</c:v>
                </c:pt>
                <c:pt idx="457">
                  <c:v>26.5244</c:v>
                </c:pt>
                <c:pt idx="458">
                  <c:v>26.5244</c:v>
                </c:pt>
                <c:pt idx="459">
                  <c:v>26.5244</c:v>
                </c:pt>
                <c:pt idx="460">
                  <c:v>26.5244</c:v>
                </c:pt>
                <c:pt idx="461">
                  <c:v>26.5244</c:v>
                </c:pt>
                <c:pt idx="462">
                  <c:v>26.5244</c:v>
                </c:pt>
                <c:pt idx="463">
                  <c:v>26.5244</c:v>
                </c:pt>
                <c:pt idx="464">
                  <c:v>26.5244</c:v>
                </c:pt>
                <c:pt idx="465">
                  <c:v>26.5244</c:v>
                </c:pt>
                <c:pt idx="466">
                  <c:v>26.5244</c:v>
                </c:pt>
                <c:pt idx="467">
                  <c:v>26.5244</c:v>
                </c:pt>
                <c:pt idx="468">
                  <c:v>26.5244</c:v>
                </c:pt>
                <c:pt idx="469">
                  <c:v>26.5244</c:v>
                </c:pt>
                <c:pt idx="470">
                  <c:v>26.5244</c:v>
                </c:pt>
                <c:pt idx="471">
                  <c:v>26.5244</c:v>
                </c:pt>
                <c:pt idx="472">
                  <c:v>26.5244</c:v>
                </c:pt>
                <c:pt idx="473">
                  <c:v>26.5244</c:v>
                </c:pt>
                <c:pt idx="474">
                  <c:v>26.5244</c:v>
                </c:pt>
                <c:pt idx="475">
                  <c:v>26.5244</c:v>
                </c:pt>
                <c:pt idx="476">
                  <c:v>26.5244</c:v>
                </c:pt>
                <c:pt idx="477">
                  <c:v>26.5244</c:v>
                </c:pt>
                <c:pt idx="478">
                  <c:v>26.5244</c:v>
                </c:pt>
                <c:pt idx="479">
                  <c:v>26.5244</c:v>
                </c:pt>
                <c:pt idx="480">
                  <c:v>26.5244</c:v>
                </c:pt>
                <c:pt idx="481">
                  <c:v>26.5244</c:v>
                </c:pt>
                <c:pt idx="482">
                  <c:v>26.5244</c:v>
                </c:pt>
                <c:pt idx="483">
                  <c:v>26.5244</c:v>
                </c:pt>
                <c:pt idx="484">
                  <c:v>26.5244</c:v>
                </c:pt>
                <c:pt idx="485">
                  <c:v>26.080499999999976</c:v>
                </c:pt>
                <c:pt idx="486">
                  <c:v>26.5244</c:v>
                </c:pt>
                <c:pt idx="487">
                  <c:v>26.080499999999976</c:v>
                </c:pt>
                <c:pt idx="488">
                  <c:v>26.5244</c:v>
                </c:pt>
                <c:pt idx="489">
                  <c:v>26.5244</c:v>
                </c:pt>
                <c:pt idx="490">
                  <c:v>26.5244</c:v>
                </c:pt>
                <c:pt idx="491">
                  <c:v>26.080499999999976</c:v>
                </c:pt>
                <c:pt idx="492">
                  <c:v>26.5244</c:v>
                </c:pt>
                <c:pt idx="493">
                  <c:v>26.080499999999976</c:v>
                </c:pt>
                <c:pt idx="494">
                  <c:v>26.5244</c:v>
                </c:pt>
                <c:pt idx="495">
                  <c:v>26.5244</c:v>
                </c:pt>
                <c:pt idx="496">
                  <c:v>26.080499999999976</c:v>
                </c:pt>
                <c:pt idx="497">
                  <c:v>26.5244</c:v>
                </c:pt>
                <c:pt idx="498">
                  <c:v>26.080499999999976</c:v>
                </c:pt>
                <c:pt idx="499">
                  <c:v>26.5244</c:v>
                </c:pt>
                <c:pt idx="500">
                  <c:v>26.080499999999976</c:v>
                </c:pt>
                <c:pt idx="501">
                  <c:v>26.080499999999976</c:v>
                </c:pt>
                <c:pt idx="502">
                  <c:v>26.080499999999976</c:v>
                </c:pt>
                <c:pt idx="503">
                  <c:v>26.080499999999976</c:v>
                </c:pt>
                <c:pt idx="504">
                  <c:v>26.080499999999976</c:v>
                </c:pt>
                <c:pt idx="505">
                  <c:v>26.080499999999976</c:v>
                </c:pt>
                <c:pt idx="506">
                  <c:v>26.080499999999976</c:v>
                </c:pt>
                <c:pt idx="507">
                  <c:v>26.080499999999976</c:v>
                </c:pt>
                <c:pt idx="508">
                  <c:v>26.080499999999976</c:v>
                </c:pt>
                <c:pt idx="509">
                  <c:v>26.080499999999976</c:v>
                </c:pt>
                <c:pt idx="510">
                  <c:v>26.5244</c:v>
                </c:pt>
                <c:pt idx="511">
                  <c:v>26.5244</c:v>
                </c:pt>
                <c:pt idx="512">
                  <c:v>26.5244</c:v>
                </c:pt>
                <c:pt idx="513">
                  <c:v>26.080499999999976</c:v>
                </c:pt>
                <c:pt idx="514">
                  <c:v>26.5244</c:v>
                </c:pt>
                <c:pt idx="515">
                  <c:v>26.5244</c:v>
                </c:pt>
                <c:pt idx="516">
                  <c:v>26.5244</c:v>
                </c:pt>
                <c:pt idx="517">
                  <c:v>26.5244</c:v>
                </c:pt>
                <c:pt idx="518">
                  <c:v>26.080499999999976</c:v>
                </c:pt>
                <c:pt idx="519">
                  <c:v>26.080499999999976</c:v>
                </c:pt>
                <c:pt idx="520">
                  <c:v>26.5244</c:v>
                </c:pt>
                <c:pt idx="521">
                  <c:v>26.080499999999976</c:v>
                </c:pt>
                <c:pt idx="522">
                  <c:v>26.080499999999976</c:v>
                </c:pt>
                <c:pt idx="523">
                  <c:v>26.5244</c:v>
                </c:pt>
                <c:pt idx="524">
                  <c:v>26.5244</c:v>
                </c:pt>
                <c:pt idx="525">
                  <c:v>26.5244</c:v>
                </c:pt>
                <c:pt idx="526">
                  <c:v>26.5244</c:v>
                </c:pt>
                <c:pt idx="527">
                  <c:v>26.5244</c:v>
                </c:pt>
                <c:pt idx="528">
                  <c:v>26.5244</c:v>
                </c:pt>
                <c:pt idx="529">
                  <c:v>26.5244</c:v>
                </c:pt>
                <c:pt idx="530">
                  <c:v>26.5244</c:v>
                </c:pt>
                <c:pt idx="531">
                  <c:v>26.5244</c:v>
                </c:pt>
                <c:pt idx="532">
                  <c:v>26.5244</c:v>
                </c:pt>
                <c:pt idx="533">
                  <c:v>26.5244</c:v>
                </c:pt>
                <c:pt idx="534">
                  <c:v>26.5244</c:v>
                </c:pt>
                <c:pt idx="535">
                  <c:v>26.5244</c:v>
                </c:pt>
                <c:pt idx="536">
                  <c:v>26.5244</c:v>
                </c:pt>
                <c:pt idx="537">
                  <c:v>26.5244</c:v>
                </c:pt>
                <c:pt idx="538">
                  <c:v>26.5244</c:v>
                </c:pt>
                <c:pt idx="539">
                  <c:v>26.080499999999976</c:v>
                </c:pt>
                <c:pt idx="540">
                  <c:v>26.5244</c:v>
                </c:pt>
                <c:pt idx="541">
                  <c:v>26.5244</c:v>
                </c:pt>
                <c:pt idx="542">
                  <c:v>26.5244</c:v>
                </c:pt>
                <c:pt idx="543">
                  <c:v>26.5244</c:v>
                </c:pt>
                <c:pt idx="544">
                  <c:v>26.5244</c:v>
                </c:pt>
                <c:pt idx="545">
                  <c:v>26.5244</c:v>
                </c:pt>
                <c:pt idx="546">
                  <c:v>26.5244</c:v>
                </c:pt>
                <c:pt idx="547">
                  <c:v>26.5244</c:v>
                </c:pt>
                <c:pt idx="548">
                  <c:v>26.5244</c:v>
                </c:pt>
                <c:pt idx="549">
                  <c:v>26.5244</c:v>
                </c:pt>
                <c:pt idx="550">
                  <c:v>26.5244</c:v>
                </c:pt>
                <c:pt idx="551">
                  <c:v>26.5244</c:v>
                </c:pt>
                <c:pt idx="552">
                  <c:v>26.968299999999964</c:v>
                </c:pt>
                <c:pt idx="553">
                  <c:v>26.5244</c:v>
                </c:pt>
                <c:pt idx="554">
                  <c:v>26.968299999999964</c:v>
                </c:pt>
                <c:pt idx="555">
                  <c:v>26.968299999999964</c:v>
                </c:pt>
                <c:pt idx="556">
                  <c:v>26.968299999999964</c:v>
                </c:pt>
                <c:pt idx="557">
                  <c:v>26.968299999999964</c:v>
                </c:pt>
                <c:pt idx="558">
                  <c:v>26.968299999999964</c:v>
                </c:pt>
                <c:pt idx="559">
                  <c:v>26.968299999999964</c:v>
                </c:pt>
                <c:pt idx="560">
                  <c:v>26.968299999999964</c:v>
                </c:pt>
                <c:pt idx="561">
                  <c:v>26.968299999999964</c:v>
                </c:pt>
                <c:pt idx="562">
                  <c:v>26.968299999999964</c:v>
                </c:pt>
                <c:pt idx="563">
                  <c:v>26.968299999999964</c:v>
                </c:pt>
                <c:pt idx="564">
                  <c:v>26.968299999999964</c:v>
                </c:pt>
                <c:pt idx="565">
                  <c:v>26.968299999999964</c:v>
                </c:pt>
                <c:pt idx="566">
                  <c:v>26.968299999999964</c:v>
                </c:pt>
                <c:pt idx="567">
                  <c:v>26.968299999999964</c:v>
                </c:pt>
                <c:pt idx="568">
                  <c:v>26.968299999999964</c:v>
                </c:pt>
                <c:pt idx="569">
                  <c:v>26.968299999999964</c:v>
                </c:pt>
                <c:pt idx="570">
                  <c:v>26.968299999999964</c:v>
                </c:pt>
                <c:pt idx="571">
                  <c:v>26.968299999999964</c:v>
                </c:pt>
                <c:pt idx="572">
                  <c:v>26.968299999999964</c:v>
                </c:pt>
                <c:pt idx="573">
                  <c:v>26.968299999999964</c:v>
                </c:pt>
                <c:pt idx="574">
                  <c:v>26.968299999999964</c:v>
                </c:pt>
                <c:pt idx="575">
                  <c:v>26.5244</c:v>
                </c:pt>
                <c:pt idx="576">
                  <c:v>26.5244</c:v>
                </c:pt>
                <c:pt idx="577">
                  <c:v>26.5244</c:v>
                </c:pt>
                <c:pt idx="578">
                  <c:v>26.5244</c:v>
                </c:pt>
                <c:pt idx="579">
                  <c:v>26.5244</c:v>
                </c:pt>
                <c:pt idx="580">
                  <c:v>26.5244</c:v>
                </c:pt>
                <c:pt idx="581">
                  <c:v>26.080499999999976</c:v>
                </c:pt>
                <c:pt idx="582">
                  <c:v>26.080499999999976</c:v>
                </c:pt>
                <c:pt idx="583">
                  <c:v>26.080499999999976</c:v>
                </c:pt>
                <c:pt idx="584">
                  <c:v>26.080499999999976</c:v>
                </c:pt>
                <c:pt idx="585">
                  <c:v>26.080499999999976</c:v>
                </c:pt>
                <c:pt idx="586">
                  <c:v>26.5244</c:v>
                </c:pt>
                <c:pt idx="587">
                  <c:v>26.5244</c:v>
                </c:pt>
                <c:pt idx="588">
                  <c:v>26.5244</c:v>
                </c:pt>
                <c:pt idx="589">
                  <c:v>26.5244</c:v>
                </c:pt>
                <c:pt idx="590">
                  <c:v>26.5244</c:v>
                </c:pt>
                <c:pt idx="591">
                  <c:v>26.968299999999964</c:v>
                </c:pt>
                <c:pt idx="592">
                  <c:v>26.968299999999964</c:v>
                </c:pt>
                <c:pt idx="593">
                  <c:v>26.5244</c:v>
                </c:pt>
                <c:pt idx="594">
                  <c:v>26.968299999999964</c:v>
                </c:pt>
                <c:pt idx="595">
                  <c:v>26.968299999999964</c:v>
                </c:pt>
                <c:pt idx="596">
                  <c:v>26.968299999999964</c:v>
                </c:pt>
                <c:pt idx="597">
                  <c:v>26.968299999999964</c:v>
                </c:pt>
                <c:pt idx="598">
                  <c:v>26.968299999999964</c:v>
                </c:pt>
                <c:pt idx="599">
                  <c:v>26.968299999999964</c:v>
                </c:pt>
                <c:pt idx="600">
                  <c:v>26.968299999999964</c:v>
                </c:pt>
                <c:pt idx="601">
                  <c:v>26.968299999999964</c:v>
                </c:pt>
                <c:pt idx="602">
                  <c:v>26.968299999999964</c:v>
                </c:pt>
                <c:pt idx="603">
                  <c:v>26.968299999999964</c:v>
                </c:pt>
                <c:pt idx="604">
                  <c:v>26.968299999999964</c:v>
                </c:pt>
                <c:pt idx="605">
                  <c:v>26.968299999999964</c:v>
                </c:pt>
                <c:pt idx="606">
                  <c:v>26.968299999999964</c:v>
                </c:pt>
                <c:pt idx="607">
                  <c:v>26.968299999999964</c:v>
                </c:pt>
                <c:pt idx="608">
                  <c:v>26.968299999999964</c:v>
                </c:pt>
                <c:pt idx="609">
                  <c:v>26.968299999999964</c:v>
                </c:pt>
                <c:pt idx="610">
                  <c:v>26.968299999999964</c:v>
                </c:pt>
                <c:pt idx="611">
                  <c:v>26.968299999999964</c:v>
                </c:pt>
                <c:pt idx="612">
                  <c:v>26.968299999999964</c:v>
                </c:pt>
                <c:pt idx="613">
                  <c:v>26.968299999999964</c:v>
                </c:pt>
                <c:pt idx="614">
                  <c:v>26.968299999999964</c:v>
                </c:pt>
                <c:pt idx="615">
                  <c:v>26.968299999999964</c:v>
                </c:pt>
                <c:pt idx="616">
                  <c:v>26.968299999999964</c:v>
                </c:pt>
                <c:pt idx="617">
                  <c:v>27.412200000000002</c:v>
                </c:pt>
                <c:pt idx="618">
                  <c:v>27.412200000000002</c:v>
                </c:pt>
                <c:pt idx="619">
                  <c:v>27.856100000000001</c:v>
                </c:pt>
                <c:pt idx="620">
                  <c:v>27.856100000000001</c:v>
                </c:pt>
                <c:pt idx="621">
                  <c:v>27.856100000000001</c:v>
                </c:pt>
                <c:pt idx="622">
                  <c:v>28.3</c:v>
                </c:pt>
                <c:pt idx="623">
                  <c:v>28.3</c:v>
                </c:pt>
                <c:pt idx="624">
                  <c:v>28.3</c:v>
                </c:pt>
                <c:pt idx="625">
                  <c:v>28.3</c:v>
                </c:pt>
                <c:pt idx="626">
                  <c:v>28.3</c:v>
                </c:pt>
                <c:pt idx="627">
                  <c:v>27.856100000000001</c:v>
                </c:pt>
                <c:pt idx="628">
                  <c:v>28.3</c:v>
                </c:pt>
                <c:pt idx="629">
                  <c:v>28.3</c:v>
                </c:pt>
                <c:pt idx="630">
                  <c:v>28.3</c:v>
                </c:pt>
                <c:pt idx="631">
                  <c:v>27.856100000000001</c:v>
                </c:pt>
                <c:pt idx="632">
                  <c:v>28.3</c:v>
                </c:pt>
                <c:pt idx="633">
                  <c:v>28.3</c:v>
                </c:pt>
                <c:pt idx="634">
                  <c:v>28.3</c:v>
                </c:pt>
                <c:pt idx="635">
                  <c:v>28.3</c:v>
                </c:pt>
                <c:pt idx="636">
                  <c:v>28.3</c:v>
                </c:pt>
                <c:pt idx="637">
                  <c:v>27.856100000000001</c:v>
                </c:pt>
                <c:pt idx="638">
                  <c:v>27.856100000000001</c:v>
                </c:pt>
                <c:pt idx="639">
                  <c:v>27.412200000000002</c:v>
                </c:pt>
                <c:pt idx="640">
                  <c:v>27.412200000000002</c:v>
                </c:pt>
                <c:pt idx="641">
                  <c:v>26.968299999999964</c:v>
                </c:pt>
                <c:pt idx="642">
                  <c:v>26.968299999999964</c:v>
                </c:pt>
                <c:pt idx="643">
                  <c:v>26.968299999999964</c:v>
                </c:pt>
                <c:pt idx="644">
                  <c:v>27.412200000000002</c:v>
                </c:pt>
                <c:pt idx="645">
                  <c:v>26.968299999999964</c:v>
                </c:pt>
                <c:pt idx="646">
                  <c:v>26.968299999999964</c:v>
                </c:pt>
                <c:pt idx="647">
                  <c:v>26.968299999999964</c:v>
                </c:pt>
                <c:pt idx="648">
                  <c:v>26.968299999999964</c:v>
                </c:pt>
                <c:pt idx="649">
                  <c:v>26.968299999999964</c:v>
                </c:pt>
                <c:pt idx="650">
                  <c:v>27.856100000000001</c:v>
                </c:pt>
                <c:pt idx="651">
                  <c:v>27.412200000000002</c:v>
                </c:pt>
                <c:pt idx="652">
                  <c:v>27.856100000000001</c:v>
                </c:pt>
                <c:pt idx="653">
                  <c:v>27.856100000000001</c:v>
                </c:pt>
                <c:pt idx="654">
                  <c:v>27.856100000000001</c:v>
                </c:pt>
                <c:pt idx="655">
                  <c:v>27.856100000000001</c:v>
                </c:pt>
                <c:pt idx="656">
                  <c:v>28.3</c:v>
                </c:pt>
                <c:pt idx="657">
                  <c:v>28.3</c:v>
                </c:pt>
                <c:pt idx="658">
                  <c:v>28.3</c:v>
                </c:pt>
                <c:pt idx="659">
                  <c:v>28.3</c:v>
                </c:pt>
                <c:pt idx="660">
                  <c:v>27.856100000000001</c:v>
                </c:pt>
                <c:pt idx="661">
                  <c:v>28.3</c:v>
                </c:pt>
                <c:pt idx="662">
                  <c:v>28.3</c:v>
                </c:pt>
                <c:pt idx="663">
                  <c:v>28.3</c:v>
                </c:pt>
                <c:pt idx="664">
                  <c:v>28.3</c:v>
                </c:pt>
                <c:pt idx="665">
                  <c:v>28.3</c:v>
                </c:pt>
                <c:pt idx="666">
                  <c:v>28.3</c:v>
                </c:pt>
                <c:pt idx="667">
                  <c:v>28.3</c:v>
                </c:pt>
                <c:pt idx="668">
                  <c:v>28.3</c:v>
                </c:pt>
                <c:pt idx="669">
                  <c:v>28.3</c:v>
                </c:pt>
                <c:pt idx="670">
                  <c:v>28.3</c:v>
                </c:pt>
                <c:pt idx="671">
                  <c:v>28.3</c:v>
                </c:pt>
                <c:pt idx="672">
                  <c:v>28.3</c:v>
                </c:pt>
                <c:pt idx="673">
                  <c:v>28.3</c:v>
                </c:pt>
                <c:pt idx="674">
                  <c:v>28.3</c:v>
                </c:pt>
                <c:pt idx="675">
                  <c:v>28.3</c:v>
                </c:pt>
                <c:pt idx="676">
                  <c:v>28.3</c:v>
                </c:pt>
                <c:pt idx="677">
                  <c:v>28.3</c:v>
                </c:pt>
                <c:pt idx="678">
                  <c:v>28.3</c:v>
                </c:pt>
                <c:pt idx="679">
                  <c:v>28.3</c:v>
                </c:pt>
                <c:pt idx="680">
                  <c:v>28.3</c:v>
                </c:pt>
                <c:pt idx="681">
                  <c:v>28.3</c:v>
                </c:pt>
                <c:pt idx="682">
                  <c:v>28.3</c:v>
                </c:pt>
                <c:pt idx="683">
                  <c:v>28.3</c:v>
                </c:pt>
                <c:pt idx="684">
                  <c:v>28.3</c:v>
                </c:pt>
                <c:pt idx="685">
                  <c:v>28.3</c:v>
                </c:pt>
                <c:pt idx="686">
                  <c:v>28.3</c:v>
                </c:pt>
                <c:pt idx="687">
                  <c:v>28.3</c:v>
                </c:pt>
                <c:pt idx="688">
                  <c:v>28.3</c:v>
                </c:pt>
                <c:pt idx="689">
                  <c:v>28.3</c:v>
                </c:pt>
                <c:pt idx="690">
                  <c:v>28.3</c:v>
                </c:pt>
                <c:pt idx="691">
                  <c:v>28.3</c:v>
                </c:pt>
                <c:pt idx="692">
                  <c:v>28.3</c:v>
                </c:pt>
                <c:pt idx="693">
                  <c:v>28.3</c:v>
                </c:pt>
                <c:pt idx="694">
                  <c:v>28.3</c:v>
                </c:pt>
                <c:pt idx="695">
                  <c:v>28.3</c:v>
                </c:pt>
                <c:pt idx="696">
                  <c:v>28.3</c:v>
                </c:pt>
                <c:pt idx="697">
                  <c:v>28.3</c:v>
                </c:pt>
                <c:pt idx="698">
                  <c:v>28.3</c:v>
                </c:pt>
                <c:pt idx="699">
                  <c:v>28.3</c:v>
                </c:pt>
                <c:pt idx="700">
                  <c:v>28.3</c:v>
                </c:pt>
                <c:pt idx="701">
                  <c:v>28.3</c:v>
                </c:pt>
                <c:pt idx="702">
                  <c:v>28.3</c:v>
                </c:pt>
                <c:pt idx="703">
                  <c:v>28.3</c:v>
                </c:pt>
                <c:pt idx="704">
                  <c:v>28.3</c:v>
                </c:pt>
                <c:pt idx="705">
                  <c:v>28.3</c:v>
                </c:pt>
                <c:pt idx="706">
                  <c:v>28.3</c:v>
                </c:pt>
                <c:pt idx="707">
                  <c:v>28.3</c:v>
                </c:pt>
                <c:pt idx="708">
                  <c:v>28.3</c:v>
                </c:pt>
                <c:pt idx="709">
                  <c:v>28.3</c:v>
                </c:pt>
                <c:pt idx="710">
                  <c:v>28.3</c:v>
                </c:pt>
                <c:pt idx="711">
                  <c:v>28.3</c:v>
                </c:pt>
                <c:pt idx="712">
                  <c:v>28.3</c:v>
                </c:pt>
                <c:pt idx="713">
                  <c:v>28.3</c:v>
                </c:pt>
                <c:pt idx="714">
                  <c:v>28.3</c:v>
                </c:pt>
                <c:pt idx="715">
                  <c:v>28.3</c:v>
                </c:pt>
                <c:pt idx="716">
                  <c:v>28.3</c:v>
                </c:pt>
                <c:pt idx="717">
                  <c:v>28.3</c:v>
                </c:pt>
                <c:pt idx="718">
                  <c:v>28.3</c:v>
                </c:pt>
                <c:pt idx="719">
                  <c:v>28.3</c:v>
                </c:pt>
                <c:pt idx="720">
                  <c:v>28.3</c:v>
                </c:pt>
                <c:pt idx="721">
                  <c:v>28.3</c:v>
                </c:pt>
                <c:pt idx="722">
                  <c:v>28.3</c:v>
                </c:pt>
                <c:pt idx="723">
                  <c:v>28.3</c:v>
                </c:pt>
                <c:pt idx="724">
                  <c:v>28.3</c:v>
                </c:pt>
                <c:pt idx="725">
                  <c:v>28.3</c:v>
                </c:pt>
                <c:pt idx="726">
                  <c:v>28.3</c:v>
                </c:pt>
                <c:pt idx="727">
                  <c:v>28.3</c:v>
                </c:pt>
                <c:pt idx="728">
                  <c:v>28.3</c:v>
                </c:pt>
                <c:pt idx="729">
                  <c:v>28.3</c:v>
                </c:pt>
                <c:pt idx="730">
                  <c:v>28.3</c:v>
                </c:pt>
                <c:pt idx="731">
                  <c:v>28.3</c:v>
                </c:pt>
              </c:numCache>
            </c:numRef>
          </c:yVal>
        </c:ser>
        <c:axId val="38931840"/>
        <c:axId val="38979072"/>
      </c:scatterChart>
      <c:valAx>
        <c:axId val="38931840"/>
        <c:scaling>
          <c:orientation val="minMax"/>
          <c:max val="35"/>
        </c:scaling>
        <c:axPos val="b"/>
        <c:title>
          <c:tx>
            <c:rich>
              <a:bodyPr/>
              <a:lstStyle/>
              <a:p>
                <a:pPr>
                  <a:defRPr/>
                </a:pPr>
                <a:r>
                  <a:rPr lang="en-US"/>
                  <a:t>Altitude (km)</a:t>
                </a:r>
              </a:p>
            </c:rich>
          </c:tx>
          <c:layout/>
        </c:title>
        <c:numFmt formatCode="General" sourceLinked="1"/>
        <c:tickLblPos val="low"/>
        <c:crossAx val="38979072"/>
        <c:crosses val="autoZero"/>
        <c:crossBetween val="midCat"/>
        <c:majorUnit val="5"/>
      </c:valAx>
      <c:valAx>
        <c:axId val="38979072"/>
        <c:scaling>
          <c:orientation val="minMax"/>
        </c:scaling>
        <c:axPos val="l"/>
        <c:majorGridlines/>
        <c:title>
          <c:tx>
            <c:rich>
              <a:bodyPr rot="0" vert="horz"/>
              <a:lstStyle/>
              <a:p>
                <a:pPr>
                  <a:defRPr/>
                </a:pPr>
                <a:r>
                  <a:rPr lang="en-US" dirty="0" smtClean="0"/>
                  <a:t>Temperature</a:t>
                </a:r>
              </a:p>
              <a:p>
                <a:pPr>
                  <a:defRPr/>
                </a:pPr>
                <a:r>
                  <a:rPr lang="en-US" dirty="0" smtClean="0"/>
                  <a:t> </a:t>
                </a:r>
                <a:r>
                  <a:rPr lang="en-US" dirty="0"/>
                  <a:t>(°C)</a:t>
                </a:r>
              </a:p>
            </c:rich>
          </c:tx>
          <c:layout>
            <c:manualLayout>
              <c:xMode val="edge"/>
              <c:yMode val="edge"/>
              <c:x val="4.1181102362204697E-3"/>
              <c:y val="0.45391280256634586"/>
            </c:manualLayout>
          </c:layout>
        </c:title>
        <c:numFmt formatCode="General" sourceLinked="1"/>
        <c:tickLblPos val="nextTo"/>
        <c:crossAx val="38931840"/>
        <c:crosses val="autoZero"/>
        <c:crossBetween val="midCat"/>
      </c:valAx>
    </c:plotArea>
    <c:legend>
      <c:legendPos val="r"/>
      <c:layout>
        <c:manualLayout>
          <c:xMode val="edge"/>
          <c:yMode val="edge"/>
          <c:x val="0.79083606736657963"/>
          <c:y val="0.25467060367454103"/>
          <c:w val="0.20083059930008737"/>
          <c:h val="0.38151997666958343"/>
        </c:manualLayout>
      </c:layout>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sz="3200" dirty="0"/>
              <a:t>Ascent Lapse Rate </a:t>
            </a:r>
            <a:r>
              <a:rPr lang="en-US" sz="3200" dirty="0" err="1"/>
              <a:t>vs</a:t>
            </a:r>
            <a:r>
              <a:rPr lang="en-US" sz="3200" dirty="0"/>
              <a:t> Altitude</a:t>
            </a:r>
          </a:p>
        </c:rich>
      </c:tx>
      <c:layout/>
    </c:title>
    <c:plotArea>
      <c:layout>
        <c:manualLayout>
          <c:layoutTarget val="inner"/>
          <c:xMode val="edge"/>
          <c:yMode val="edge"/>
          <c:x val="0.13360542432195968"/>
          <c:y val="0.16676394965936872"/>
          <c:w val="0.81622101924759471"/>
          <c:h val="0.70198289617715071"/>
        </c:manualLayout>
      </c:layout>
      <c:scatterChart>
        <c:scatterStyle val="lineMarker"/>
        <c:ser>
          <c:idx val="0"/>
          <c:order val="0"/>
          <c:tx>
            <c:v>lapse rate</c:v>
          </c:tx>
          <c:spPr>
            <a:ln w="28575">
              <a:noFill/>
            </a:ln>
          </c:spPr>
          <c:xVal>
            <c:numRef>
              <c:f>'Calculated Data'!$O$4:$O$776</c:f>
              <c:numCache>
                <c:formatCode>General</c:formatCode>
                <c:ptCount val="773"/>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1.7373599999999998</c:v>
                </c:pt>
                <c:pt idx="16">
                  <c:v>1.7757647999999979</c:v>
                </c:pt>
                <c:pt idx="17">
                  <c:v>1.8141695999999998</c:v>
                </c:pt>
                <c:pt idx="18">
                  <c:v>1.8525744000000002</c:v>
                </c:pt>
                <c:pt idx="19">
                  <c:v>1.8909791999999999</c:v>
                </c:pt>
                <c:pt idx="20">
                  <c:v>1.929384</c:v>
                </c:pt>
                <c:pt idx="21">
                  <c:v>1.9784568000000013</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pt idx="230">
                  <c:v>11.025225600000001</c:v>
                </c:pt>
                <c:pt idx="231">
                  <c:v>11.074603200000002</c:v>
                </c:pt>
                <c:pt idx="232">
                  <c:v>11.123980800000002</c:v>
                </c:pt>
                <c:pt idx="233">
                  <c:v>11.1733584</c:v>
                </c:pt>
                <c:pt idx="234">
                  <c:v>11.222736000000006</c:v>
                </c:pt>
                <c:pt idx="235">
                  <c:v>11.272113600000001</c:v>
                </c:pt>
                <c:pt idx="236">
                  <c:v>11.321491200000002</c:v>
                </c:pt>
                <c:pt idx="237">
                  <c:v>11.3708688</c:v>
                </c:pt>
                <c:pt idx="238">
                  <c:v>11.4202464</c:v>
                </c:pt>
                <c:pt idx="239">
                  <c:v>11.469624000000008</c:v>
                </c:pt>
                <c:pt idx="240">
                  <c:v>11.538203999999999</c:v>
                </c:pt>
                <c:pt idx="241">
                  <c:v>11.5894104</c:v>
                </c:pt>
                <c:pt idx="242">
                  <c:v>11.6406168</c:v>
                </c:pt>
                <c:pt idx="243">
                  <c:v>11.691823199999998</c:v>
                </c:pt>
                <c:pt idx="244">
                  <c:v>11.743029599999998</c:v>
                </c:pt>
                <c:pt idx="245">
                  <c:v>11.794236000000001</c:v>
                </c:pt>
                <c:pt idx="246">
                  <c:v>11.845442400000008</c:v>
                </c:pt>
                <c:pt idx="247">
                  <c:v>11.89664880000001</c:v>
                </c:pt>
                <c:pt idx="248">
                  <c:v>11.950598400000002</c:v>
                </c:pt>
                <c:pt idx="249">
                  <c:v>12.003633600000002</c:v>
                </c:pt>
                <c:pt idx="250">
                  <c:v>12.056668800000002</c:v>
                </c:pt>
                <c:pt idx="251">
                  <c:v>12.109704000000002</c:v>
                </c:pt>
                <c:pt idx="252">
                  <c:v>12.162739200000015</c:v>
                </c:pt>
                <c:pt idx="253">
                  <c:v>12.215774400000001</c:v>
                </c:pt>
                <c:pt idx="254">
                  <c:v>12.268809600000001</c:v>
                </c:pt>
                <c:pt idx="255">
                  <c:v>12.321844800000004</c:v>
                </c:pt>
                <c:pt idx="256">
                  <c:v>12.374880000000006</c:v>
                </c:pt>
                <c:pt idx="257">
                  <c:v>12.4367544</c:v>
                </c:pt>
                <c:pt idx="258">
                  <c:v>12.493447200000009</c:v>
                </c:pt>
                <c:pt idx="259">
                  <c:v>12.550140000000004</c:v>
                </c:pt>
                <c:pt idx="260">
                  <c:v>12.606832800000008</c:v>
                </c:pt>
                <c:pt idx="261">
                  <c:v>12.663525600000002</c:v>
                </c:pt>
                <c:pt idx="262">
                  <c:v>12.720218399999997</c:v>
                </c:pt>
                <c:pt idx="263">
                  <c:v>12.776911200000001</c:v>
                </c:pt>
                <c:pt idx="264">
                  <c:v>12.833604000000006</c:v>
                </c:pt>
                <c:pt idx="265">
                  <c:v>12.887858400000001</c:v>
                </c:pt>
                <c:pt idx="266">
                  <c:v>12.937236</c:v>
                </c:pt>
                <c:pt idx="267">
                  <c:v>12.9866136</c:v>
                </c:pt>
                <c:pt idx="268">
                  <c:v>13.0359912</c:v>
                </c:pt>
                <c:pt idx="269">
                  <c:v>13.085368799999999</c:v>
                </c:pt>
                <c:pt idx="270">
                  <c:v>13.134746400000001</c:v>
                </c:pt>
                <c:pt idx="271">
                  <c:v>13.184124000000001</c:v>
                </c:pt>
                <c:pt idx="272">
                  <c:v>13.2335016</c:v>
                </c:pt>
                <c:pt idx="273">
                  <c:v>13.288975199999998</c:v>
                </c:pt>
                <c:pt idx="274">
                  <c:v>13.340181600000001</c:v>
                </c:pt>
                <c:pt idx="275">
                  <c:v>13.391388000000001</c:v>
                </c:pt>
                <c:pt idx="276">
                  <c:v>13.442594400000004</c:v>
                </c:pt>
                <c:pt idx="277">
                  <c:v>13.493800800000002</c:v>
                </c:pt>
                <c:pt idx="278">
                  <c:v>13.545007200000002</c:v>
                </c:pt>
                <c:pt idx="279">
                  <c:v>13.596213599999999</c:v>
                </c:pt>
                <c:pt idx="280">
                  <c:v>13.647419999999999</c:v>
                </c:pt>
                <c:pt idx="281">
                  <c:v>13.698626399999998</c:v>
                </c:pt>
                <c:pt idx="282">
                  <c:v>13.746480000000002</c:v>
                </c:pt>
                <c:pt idx="283">
                  <c:v>13.794028799999998</c:v>
                </c:pt>
                <c:pt idx="284">
                  <c:v>13.841577600000001</c:v>
                </c:pt>
                <c:pt idx="285">
                  <c:v>13.8891264</c:v>
                </c:pt>
                <c:pt idx="286">
                  <c:v>13.936675200000002</c:v>
                </c:pt>
                <c:pt idx="287">
                  <c:v>13.984223999999999</c:v>
                </c:pt>
                <c:pt idx="288">
                  <c:v>14.031772800000001</c:v>
                </c:pt>
                <c:pt idx="289">
                  <c:v>14.0793216</c:v>
                </c:pt>
                <c:pt idx="290">
                  <c:v>14.131137600000001</c:v>
                </c:pt>
                <c:pt idx="291">
                  <c:v>14.182344000000002</c:v>
                </c:pt>
                <c:pt idx="292">
                  <c:v>14.233550399999999</c:v>
                </c:pt>
                <c:pt idx="293">
                  <c:v>14.2847568</c:v>
                </c:pt>
                <c:pt idx="294">
                  <c:v>14.3359632</c:v>
                </c:pt>
                <c:pt idx="295">
                  <c:v>14.387169600000002</c:v>
                </c:pt>
                <c:pt idx="296">
                  <c:v>14.438375999999998</c:v>
                </c:pt>
                <c:pt idx="297">
                  <c:v>14.48958240000001</c:v>
                </c:pt>
                <c:pt idx="298">
                  <c:v>14.539264800000002</c:v>
                </c:pt>
                <c:pt idx="299">
                  <c:v>14.5794984</c:v>
                </c:pt>
                <c:pt idx="300">
                  <c:v>14.619732000000004</c:v>
                </c:pt>
                <c:pt idx="301">
                  <c:v>14.65661280000001</c:v>
                </c:pt>
                <c:pt idx="302">
                  <c:v>14.6931888</c:v>
                </c:pt>
                <c:pt idx="303">
                  <c:v>14.729764800000002</c:v>
                </c:pt>
                <c:pt idx="304">
                  <c:v>14.7663408</c:v>
                </c:pt>
                <c:pt idx="305">
                  <c:v>14.802916800000009</c:v>
                </c:pt>
                <c:pt idx="306">
                  <c:v>14.839492800000009</c:v>
                </c:pt>
                <c:pt idx="307">
                  <c:v>14.876068800000002</c:v>
                </c:pt>
                <c:pt idx="308">
                  <c:v>14.912644800000015</c:v>
                </c:pt>
                <c:pt idx="309">
                  <c:v>14.95318320000001</c:v>
                </c:pt>
                <c:pt idx="310">
                  <c:v>14.993416800000009</c:v>
                </c:pt>
                <c:pt idx="311">
                  <c:v>15.033650400000001</c:v>
                </c:pt>
                <c:pt idx="312">
                  <c:v>15.073884000000008</c:v>
                </c:pt>
                <c:pt idx="313">
                  <c:v>15.1141176</c:v>
                </c:pt>
                <c:pt idx="314">
                  <c:v>15.154351200000001</c:v>
                </c:pt>
                <c:pt idx="315">
                  <c:v>15.19458480000001</c:v>
                </c:pt>
                <c:pt idx="316">
                  <c:v>15.234818399999995</c:v>
                </c:pt>
                <c:pt idx="317">
                  <c:v>15.280233600000001</c:v>
                </c:pt>
                <c:pt idx="318">
                  <c:v>15.324124800000002</c:v>
                </c:pt>
                <c:pt idx="319">
                  <c:v>15.368016000000004</c:v>
                </c:pt>
                <c:pt idx="320">
                  <c:v>15.411907200000002</c:v>
                </c:pt>
                <c:pt idx="321">
                  <c:v>15.455798400000004</c:v>
                </c:pt>
                <c:pt idx="322">
                  <c:v>15.499689600000011</c:v>
                </c:pt>
                <c:pt idx="323">
                  <c:v>15.543580800000004</c:v>
                </c:pt>
                <c:pt idx="324">
                  <c:v>15.587472000000002</c:v>
                </c:pt>
                <c:pt idx="325">
                  <c:v>15.639288000000001</c:v>
                </c:pt>
                <c:pt idx="326">
                  <c:v>15.675864000000002</c:v>
                </c:pt>
                <c:pt idx="327">
                  <c:v>15.712440000000004</c:v>
                </c:pt>
                <c:pt idx="328">
                  <c:v>15.749016000000001</c:v>
                </c:pt>
                <c:pt idx="329">
                  <c:v>15.78559200000001</c:v>
                </c:pt>
                <c:pt idx="330">
                  <c:v>15.822168000000001</c:v>
                </c:pt>
                <c:pt idx="331">
                  <c:v>15.858744000000009</c:v>
                </c:pt>
                <c:pt idx="332">
                  <c:v>15.895320000000002</c:v>
                </c:pt>
                <c:pt idx="333">
                  <c:v>15.931896</c:v>
                </c:pt>
                <c:pt idx="334">
                  <c:v>15.9751776</c:v>
                </c:pt>
                <c:pt idx="335">
                  <c:v>16.015411199999999</c:v>
                </c:pt>
                <c:pt idx="336">
                  <c:v>16.055644799999989</c:v>
                </c:pt>
                <c:pt idx="337">
                  <c:v>16.095878400000018</c:v>
                </c:pt>
                <c:pt idx="338">
                  <c:v>16.136112000000001</c:v>
                </c:pt>
                <c:pt idx="339">
                  <c:v>16.176345600000001</c:v>
                </c:pt>
                <c:pt idx="340">
                  <c:v>16.216579200000002</c:v>
                </c:pt>
                <c:pt idx="341">
                  <c:v>16.256812800000002</c:v>
                </c:pt>
                <c:pt idx="342">
                  <c:v>16.306495200000001</c:v>
                </c:pt>
                <c:pt idx="343">
                  <c:v>16.343071200000001</c:v>
                </c:pt>
                <c:pt idx="344">
                  <c:v>16.379647199999987</c:v>
                </c:pt>
                <c:pt idx="345">
                  <c:v>16.416223199999987</c:v>
                </c:pt>
                <c:pt idx="346">
                  <c:v>16.452799199999976</c:v>
                </c:pt>
                <c:pt idx="347">
                  <c:v>16.489375199999987</c:v>
                </c:pt>
                <c:pt idx="348">
                  <c:v>16.525951199999998</c:v>
                </c:pt>
                <c:pt idx="349">
                  <c:v>16.562527199999977</c:v>
                </c:pt>
                <c:pt idx="350">
                  <c:v>16.599103200000002</c:v>
                </c:pt>
                <c:pt idx="351">
                  <c:v>16.634460000000018</c:v>
                </c:pt>
                <c:pt idx="352">
                  <c:v>16.6600632</c:v>
                </c:pt>
                <c:pt idx="353">
                  <c:v>16.685666400000002</c:v>
                </c:pt>
                <c:pt idx="354">
                  <c:v>16.711269600000001</c:v>
                </c:pt>
                <c:pt idx="355">
                  <c:v>16.7368728</c:v>
                </c:pt>
                <c:pt idx="356">
                  <c:v>16.762475999999989</c:v>
                </c:pt>
                <c:pt idx="357">
                  <c:v>16.788079199999977</c:v>
                </c:pt>
                <c:pt idx="358">
                  <c:v>16.813682400000001</c:v>
                </c:pt>
                <c:pt idx="359">
                  <c:v>16.852391999999988</c:v>
                </c:pt>
                <c:pt idx="360">
                  <c:v>16.879823999999999</c:v>
                </c:pt>
                <c:pt idx="361">
                  <c:v>16.907256</c:v>
                </c:pt>
                <c:pt idx="362">
                  <c:v>16.934688000000001</c:v>
                </c:pt>
                <c:pt idx="363">
                  <c:v>16.96211999999997</c:v>
                </c:pt>
                <c:pt idx="364">
                  <c:v>16.989551999999989</c:v>
                </c:pt>
                <c:pt idx="365">
                  <c:v>17.016984000000019</c:v>
                </c:pt>
                <c:pt idx="366">
                  <c:v>17.044416000000002</c:v>
                </c:pt>
                <c:pt idx="367">
                  <c:v>17.088611999999976</c:v>
                </c:pt>
                <c:pt idx="368">
                  <c:v>17.119701599999999</c:v>
                </c:pt>
                <c:pt idx="369">
                  <c:v>17.1507912</c:v>
                </c:pt>
                <c:pt idx="370">
                  <c:v>17.181880800000005</c:v>
                </c:pt>
                <c:pt idx="371">
                  <c:v>17.212970400000021</c:v>
                </c:pt>
                <c:pt idx="372">
                  <c:v>17.244060000000001</c:v>
                </c:pt>
                <c:pt idx="373">
                  <c:v>17.275149599999963</c:v>
                </c:pt>
                <c:pt idx="374">
                  <c:v>17.306239199999986</c:v>
                </c:pt>
                <c:pt idx="375">
                  <c:v>17.337328799999998</c:v>
                </c:pt>
                <c:pt idx="376">
                  <c:v>17.368418400000003</c:v>
                </c:pt>
                <c:pt idx="377">
                  <c:v>17.399508000000001</c:v>
                </c:pt>
                <c:pt idx="378">
                  <c:v>17.430597600000002</c:v>
                </c:pt>
                <c:pt idx="379">
                  <c:v>17.461687199999989</c:v>
                </c:pt>
                <c:pt idx="380">
                  <c:v>17.492776799999973</c:v>
                </c:pt>
                <c:pt idx="381">
                  <c:v>17.523866400000021</c:v>
                </c:pt>
                <c:pt idx="382">
                  <c:v>17.554956000000018</c:v>
                </c:pt>
                <c:pt idx="383">
                  <c:v>17.586045600000002</c:v>
                </c:pt>
                <c:pt idx="384">
                  <c:v>17.617135200000018</c:v>
                </c:pt>
                <c:pt idx="385">
                  <c:v>17.648224799999987</c:v>
                </c:pt>
                <c:pt idx="386">
                  <c:v>17.679314399999999</c:v>
                </c:pt>
                <c:pt idx="387">
                  <c:v>17.710404000000004</c:v>
                </c:pt>
                <c:pt idx="388">
                  <c:v>17.741493600000002</c:v>
                </c:pt>
                <c:pt idx="389">
                  <c:v>17.772583199999989</c:v>
                </c:pt>
                <c:pt idx="390">
                  <c:v>17.803672799999987</c:v>
                </c:pt>
                <c:pt idx="391">
                  <c:v>17.834762399999999</c:v>
                </c:pt>
                <c:pt idx="392">
                  <c:v>17.903647199999973</c:v>
                </c:pt>
                <c:pt idx="393">
                  <c:v>17.932908000000001</c:v>
                </c:pt>
                <c:pt idx="394">
                  <c:v>17.962168799999986</c:v>
                </c:pt>
                <c:pt idx="395">
                  <c:v>17.991429599999979</c:v>
                </c:pt>
                <c:pt idx="396">
                  <c:v>18.020690399999989</c:v>
                </c:pt>
                <c:pt idx="397">
                  <c:v>18.049951200000017</c:v>
                </c:pt>
                <c:pt idx="398">
                  <c:v>18.079211999999988</c:v>
                </c:pt>
                <c:pt idx="399">
                  <c:v>18.108472799999987</c:v>
                </c:pt>
                <c:pt idx="400">
                  <c:v>18.145658399999999</c:v>
                </c:pt>
                <c:pt idx="401">
                  <c:v>18.174919200000001</c:v>
                </c:pt>
                <c:pt idx="402">
                  <c:v>18.204180000000001</c:v>
                </c:pt>
                <c:pt idx="403">
                  <c:v>18.233440799999986</c:v>
                </c:pt>
                <c:pt idx="404">
                  <c:v>18.262701599999978</c:v>
                </c:pt>
                <c:pt idx="405">
                  <c:v>18.291962399999999</c:v>
                </c:pt>
                <c:pt idx="406">
                  <c:v>18.321223199999999</c:v>
                </c:pt>
                <c:pt idx="407">
                  <c:v>18.350484000000005</c:v>
                </c:pt>
                <c:pt idx="408">
                  <c:v>18.379744799999987</c:v>
                </c:pt>
                <c:pt idx="409">
                  <c:v>18.430951200000017</c:v>
                </c:pt>
                <c:pt idx="410">
                  <c:v>18.473013600000002</c:v>
                </c:pt>
                <c:pt idx="411">
                  <c:v>18.515076000000001</c:v>
                </c:pt>
                <c:pt idx="412">
                  <c:v>18.557138399999999</c:v>
                </c:pt>
                <c:pt idx="413">
                  <c:v>18.599200800000002</c:v>
                </c:pt>
                <c:pt idx="414">
                  <c:v>18.641263200000001</c:v>
                </c:pt>
                <c:pt idx="415">
                  <c:v>18.6833256</c:v>
                </c:pt>
                <c:pt idx="416">
                  <c:v>18.725388000000002</c:v>
                </c:pt>
                <c:pt idx="417">
                  <c:v>18.772936799999989</c:v>
                </c:pt>
                <c:pt idx="418">
                  <c:v>18.805855200000021</c:v>
                </c:pt>
                <c:pt idx="419">
                  <c:v>18.8387736</c:v>
                </c:pt>
                <c:pt idx="420">
                  <c:v>18.871692000000003</c:v>
                </c:pt>
                <c:pt idx="421">
                  <c:v>18.904610400000003</c:v>
                </c:pt>
                <c:pt idx="422">
                  <c:v>18.937528799999999</c:v>
                </c:pt>
                <c:pt idx="423">
                  <c:v>18.970447199999981</c:v>
                </c:pt>
                <c:pt idx="424">
                  <c:v>19.00336560000002</c:v>
                </c:pt>
                <c:pt idx="425">
                  <c:v>19.043904000000001</c:v>
                </c:pt>
                <c:pt idx="426">
                  <c:v>19.073164800000001</c:v>
                </c:pt>
                <c:pt idx="427">
                  <c:v>19.102425600000004</c:v>
                </c:pt>
                <c:pt idx="428">
                  <c:v>19.131686400000021</c:v>
                </c:pt>
                <c:pt idx="429">
                  <c:v>19.160947200000003</c:v>
                </c:pt>
                <c:pt idx="430">
                  <c:v>19.190208000000005</c:v>
                </c:pt>
                <c:pt idx="431">
                  <c:v>19.227088800000001</c:v>
                </c:pt>
                <c:pt idx="432">
                  <c:v>19.260007199999986</c:v>
                </c:pt>
                <c:pt idx="433">
                  <c:v>19.292925600000004</c:v>
                </c:pt>
                <c:pt idx="434">
                  <c:v>19.325844</c:v>
                </c:pt>
                <c:pt idx="435">
                  <c:v>19.3587624</c:v>
                </c:pt>
                <c:pt idx="436">
                  <c:v>19.391680800000003</c:v>
                </c:pt>
                <c:pt idx="437">
                  <c:v>19.424599199999989</c:v>
                </c:pt>
                <c:pt idx="438">
                  <c:v>19.457517599999989</c:v>
                </c:pt>
                <c:pt idx="439">
                  <c:v>19.490435999999981</c:v>
                </c:pt>
                <c:pt idx="440">
                  <c:v>19.528231199999986</c:v>
                </c:pt>
                <c:pt idx="441">
                  <c:v>19.557492000000003</c:v>
                </c:pt>
                <c:pt idx="442">
                  <c:v>19.586752799999989</c:v>
                </c:pt>
                <c:pt idx="443">
                  <c:v>19.61601360000002</c:v>
                </c:pt>
                <c:pt idx="444">
                  <c:v>19.645274400000005</c:v>
                </c:pt>
                <c:pt idx="445">
                  <c:v>19.674535200000001</c:v>
                </c:pt>
                <c:pt idx="446">
                  <c:v>19.703795999999986</c:v>
                </c:pt>
                <c:pt idx="447">
                  <c:v>19.733056800000004</c:v>
                </c:pt>
                <c:pt idx="448">
                  <c:v>19.765365600000003</c:v>
                </c:pt>
                <c:pt idx="449">
                  <c:v>19.794626400000002</c:v>
                </c:pt>
                <c:pt idx="450">
                  <c:v>19.823887200000001</c:v>
                </c:pt>
                <c:pt idx="451">
                  <c:v>19.853148000000001</c:v>
                </c:pt>
                <c:pt idx="452">
                  <c:v>19.882408799999986</c:v>
                </c:pt>
                <c:pt idx="453">
                  <c:v>19.9116696</c:v>
                </c:pt>
                <c:pt idx="454">
                  <c:v>19.940930400000003</c:v>
                </c:pt>
                <c:pt idx="455">
                  <c:v>19.970191200000002</c:v>
                </c:pt>
                <c:pt idx="456">
                  <c:v>20.0095104</c:v>
                </c:pt>
                <c:pt idx="457">
                  <c:v>20.040599999999976</c:v>
                </c:pt>
                <c:pt idx="458">
                  <c:v>20.071689600000003</c:v>
                </c:pt>
                <c:pt idx="459">
                  <c:v>20.102779199999986</c:v>
                </c:pt>
                <c:pt idx="460">
                  <c:v>20.133868800000034</c:v>
                </c:pt>
                <c:pt idx="461">
                  <c:v>20.164958400000035</c:v>
                </c:pt>
                <c:pt idx="462">
                  <c:v>20.196048000000001</c:v>
                </c:pt>
                <c:pt idx="463">
                  <c:v>20.227137600000002</c:v>
                </c:pt>
                <c:pt idx="464">
                  <c:v>20.258227199999986</c:v>
                </c:pt>
                <c:pt idx="465">
                  <c:v>20.292364799999987</c:v>
                </c:pt>
                <c:pt idx="466">
                  <c:v>20.319796799999999</c:v>
                </c:pt>
                <c:pt idx="467">
                  <c:v>20.3472288</c:v>
                </c:pt>
                <c:pt idx="468">
                  <c:v>20.374660800000001</c:v>
                </c:pt>
                <c:pt idx="469">
                  <c:v>20.402092799999977</c:v>
                </c:pt>
                <c:pt idx="470">
                  <c:v>20.429524799999989</c:v>
                </c:pt>
                <c:pt idx="471">
                  <c:v>20.4569568</c:v>
                </c:pt>
                <c:pt idx="472">
                  <c:v>20.484388799999987</c:v>
                </c:pt>
                <c:pt idx="473">
                  <c:v>20.5264512</c:v>
                </c:pt>
                <c:pt idx="474">
                  <c:v>20.555711999999989</c:v>
                </c:pt>
                <c:pt idx="475">
                  <c:v>20.584972799999999</c:v>
                </c:pt>
                <c:pt idx="476">
                  <c:v>20.614233599999999</c:v>
                </c:pt>
                <c:pt idx="477">
                  <c:v>20.643494399999987</c:v>
                </c:pt>
                <c:pt idx="478">
                  <c:v>20.672755200000001</c:v>
                </c:pt>
                <c:pt idx="479">
                  <c:v>20.702015999999986</c:v>
                </c:pt>
                <c:pt idx="480">
                  <c:v>20.7312768</c:v>
                </c:pt>
                <c:pt idx="481">
                  <c:v>20.763280799999986</c:v>
                </c:pt>
                <c:pt idx="482">
                  <c:v>20.794370399999988</c:v>
                </c:pt>
                <c:pt idx="483">
                  <c:v>20.825460000000003</c:v>
                </c:pt>
                <c:pt idx="484">
                  <c:v>20.856549599999976</c:v>
                </c:pt>
                <c:pt idx="485">
                  <c:v>20.887639199999981</c:v>
                </c:pt>
                <c:pt idx="486">
                  <c:v>20.918728799999986</c:v>
                </c:pt>
                <c:pt idx="487">
                  <c:v>20.949818400000005</c:v>
                </c:pt>
                <c:pt idx="488">
                  <c:v>20.980907999999989</c:v>
                </c:pt>
                <c:pt idx="489">
                  <c:v>21.011997600000019</c:v>
                </c:pt>
                <c:pt idx="490">
                  <c:v>21.051012000000004</c:v>
                </c:pt>
                <c:pt idx="491">
                  <c:v>21.0839304</c:v>
                </c:pt>
                <c:pt idx="492">
                  <c:v>21.116848800000017</c:v>
                </c:pt>
                <c:pt idx="493">
                  <c:v>21.149767200000003</c:v>
                </c:pt>
                <c:pt idx="494">
                  <c:v>21.182685599999989</c:v>
                </c:pt>
                <c:pt idx="495">
                  <c:v>21.215603999999978</c:v>
                </c:pt>
                <c:pt idx="496">
                  <c:v>21.24852239999997</c:v>
                </c:pt>
                <c:pt idx="497">
                  <c:v>21.281440799999977</c:v>
                </c:pt>
                <c:pt idx="498">
                  <c:v>21.324112800000002</c:v>
                </c:pt>
                <c:pt idx="499">
                  <c:v>21.358860000000018</c:v>
                </c:pt>
                <c:pt idx="500">
                  <c:v>21.393607200000002</c:v>
                </c:pt>
                <c:pt idx="501">
                  <c:v>21.4283544</c:v>
                </c:pt>
                <c:pt idx="502">
                  <c:v>21.463101600000002</c:v>
                </c:pt>
                <c:pt idx="503">
                  <c:v>21.4978488</c:v>
                </c:pt>
                <c:pt idx="504">
                  <c:v>21.532596000000002</c:v>
                </c:pt>
                <c:pt idx="505">
                  <c:v>21.567343199999989</c:v>
                </c:pt>
                <c:pt idx="506">
                  <c:v>21.602395200000004</c:v>
                </c:pt>
                <c:pt idx="507">
                  <c:v>21.633484800000005</c:v>
                </c:pt>
                <c:pt idx="508">
                  <c:v>21.664574400000021</c:v>
                </c:pt>
                <c:pt idx="509">
                  <c:v>21.695664000000001</c:v>
                </c:pt>
                <c:pt idx="510">
                  <c:v>21.726753599999977</c:v>
                </c:pt>
                <c:pt idx="511">
                  <c:v>21.7578432</c:v>
                </c:pt>
                <c:pt idx="512">
                  <c:v>21.788932799999976</c:v>
                </c:pt>
                <c:pt idx="513">
                  <c:v>21.820022400000003</c:v>
                </c:pt>
                <c:pt idx="514">
                  <c:v>21.851112000000001</c:v>
                </c:pt>
                <c:pt idx="515">
                  <c:v>21.885249599999966</c:v>
                </c:pt>
                <c:pt idx="516">
                  <c:v>21.914510400000005</c:v>
                </c:pt>
                <c:pt idx="517">
                  <c:v>21.943771199999986</c:v>
                </c:pt>
                <c:pt idx="518">
                  <c:v>21.973031999999989</c:v>
                </c:pt>
                <c:pt idx="519">
                  <c:v>22.002292799999989</c:v>
                </c:pt>
                <c:pt idx="520">
                  <c:v>22.03155360000002</c:v>
                </c:pt>
                <c:pt idx="521">
                  <c:v>22.060814399999988</c:v>
                </c:pt>
                <c:pt idx="522">
                  <c:v>22.090075199999998</c:v>
                </c:pt>
                <c:pt idx="523">
                  <c:v>22.119336000000001</c:v>
                </c:pt>
                <c:pt idx="524">
                  <c:v>22.146768000000005</c:v>
                </c:pt>
                <c:pt idx="525">
                  <c:v>22.174199999999999</c:v>
                </c:pt>
                <c:pt idx="526">
                  <c:v>22.201631999999989</c:v>
                </c:pt>
                <c:pt idx="527">
                  <c:v>22.229064000000001</c:v>
                </c:pt>
                <c:pt idx="528">
                  <c:v>22.256496000000002</c:v>
                </c:pt>
                <c:pt idx="529">
                  <c:v>22.283928</c:v>
                </c:pt>
                <c:pt idx="530">
                  <c:v>22.311360000000018</c:v>
                </c:pt>
                <c:pt idx="531">
                  <c:v>22.3473264</c:v>
                </c:pt>
                <c:pt idx="532">
                  <c:v>22.378415999999987</c:v>
                </c:pt>
                <c:pt idx="533">
                  <c:v>22.409505599999989</c:v>
                </c:pt>
                <c:pt idx="534">
                  <c:v>22.440595199999986</c:v>
                </c:pt>
                <c:pt idx="535">
                  <c:v>22.471684800000002</c:v>
                </c:pt>
                <c:pt idx="536">
                  <c:v>22.502774400000003</c:v>
                </c:pt>
                <c:pt idx="537">
                  <c:v>22.533864000000026</c:v>
                </c:pt>
                <c:pt idx="538">
                  <c:v>22.564953599999999</c:v>
                </c:pt>
                <c:pt idx="539">
                  <c:v>22.596043199999986</c:v>
                </c:pt>
                <c:pt idx="540">
                  <c:v>22.633838400000034</c:v>
                </c:pt>
                <c:pt idx="541">
                  <c:v>22.666756800000002</c:v>
                </c:pt>
                <c:pt idx="542">
                  <c:v>22.699675200000001</c:v>
                </c:pt>
                <c:pt idx="543">
                  <c:v>22.732593599999976</c:v>
                </c:pt>
                <c:pt idx="544">
                  <c:v>22.765511999999976</c:v>
                </c:pt>
                <c:pt idx="545">
                  <c:v>22.798430399999976</c:v>
                </c:pt>
                <c:pt idx="546">
                  <c:v>22.831348800000001</c:v>
                </c:pt>
                <c:pt idx="547">
                  <c:v>22.8642672</c:v>
                </c:pt>
                <c:pt idx="548">
                  <c:v>22.904805600000017</c:v>
                </c:pt>
                <c:pt idx="549">
                  <c:v>22.937724000000003</c:v>
                </c:pt>
                <c:pt idx="550">
                  <c:v>22.970642399999964</c:v>
                </c:pt>
                <c:pt idx="551">
                  <c:v>23.003560800000002</c:v>
                </c:pt>
                <c:pt idx="552">
                  <c:v>23.036479200000002</c:v>
                </c:pt>
                <c:pt idx="553">
                  <c:v>23.069397599999977</c:v>
                </c:pt>
                <c:pt idx="554">
                  <c:v>23.102316000000002</c:v>
                </c:pt>
                <c:pt idx="555">
                  <c:v>23.135234400000005</c:v>
                </c:pt>
                <c:pt idx="556">
                  <c:v>23.183088000000001</c:v>
                </c:pt>
                <c:pt idx="557">
                  <c:v>23.216006400000001</c:v>
                </c:pt>
                <c:pt idx="558">
                  <c:v>23.248924799999987</c:v>
                </c:pt>
                <c:pt idx="559">
                  <c:v>23.281843199999987</c:v>
                </c:pt>
                <c:pt idx="560">
                  <c:v>23.314761600000018</c:v>
                </c:pt>
                <c:pt idx="561">
                  <c:v>23.34768</c:v>
                </c:pt>
                <c:pt idx="562">
                  <c:v>23.380598400000004</c:v>
                </c:pt>
                <c:pt idx="563">
                  <c:v>23.413516799999989</c:v>
                </c:pt>
                <c:pt idx="564">
                  <c:v>23.446435199999989</c:v>
                </c:pt>
                <c:pt idx="565">
                  <c:v>23.485144799999976</c:v>
                </c:pt>
                <c:pt idx="566">
                  <c:v>23.516234400000005</c:v>
                </c:pt>
                <c:pt idx="567">
                  <c:v>23.547324</c:v>
                </c:pt>
                <c:pt idx="568">
                  <c:v>23.578413599999976</c:v>
                </c:pt>
                <c:pt idx="569">
                  <c:v>23.609503200000002</c:v>
                </c:pt>
                <c:pt idx="570">
                  <c:v>23.640592799999986</c:v>
                </c:pt>
                <c:pt idx="571">
                  <c:v>23.671682400000005</c:v>
                </c:pt>
                <c:pt idx="572">
                  <c:v>23.702771999999989</c:v>
                </c:pt>
                <c:pt idx="573">
                  <c:v>23.743615199999986</c:v>
                </c:pt>
                <c:pt idx="574">
                  <c:v>23.774704799999999</c:v>
                </c:pt>
                <c:pt idx="575">
                  <c:v>23.805794400000003</c:v>
                </c:pt>
                <c:pt idx="576">
                  <c:v>23.836884000000026</c:v>
                </c:pt>
                <c:pt idx="577">
                  <c:v>23.86797360000002</c:v>
                </c:pt>
                <c:pt idx="578">
                  <c:v>23.899063200000001</c:v>
                </c:pt>
                <c:pt idx="579">
                  <c:v>23.930152799999988</c:v>
                </c:pt>
                <c:pt idx="580">
                  <c:v>23.961242399999982</c:v>
                </c:pt>
                <c:pt idx="581">
                  <c:v>23.993246399999975</c:v>
                </c:pt>
                <c:pt idx="582">
                  <c:v>24.024336000000002</c:v>
                </c:pt>
                <c:pt idx="583">
                  <c:v>24.055425600000003</c:v>
                </c:pt>
                <c:pt idx="584">
                  <c:v>24.088039199999976</c:v>
                </c:pt>
                <c:pt idx="585">
                  <c:v>24.11912880000002</c:v>
                </c:pt>
                <c:pt idx="586">
                  <c:v>24.150218400000018</c:v>
                </c:pt>
                <c:pt idx="587">
                  <c:v>24.181308000000001</c:v>
                </c:pt>
                <c:pt idx="588">
                  <c:v>24.212397599999989</c:v>
                </c:pt>
                <c:pt idx="589">
                  <c:v>24.243487199999986</c:v>
                </c:pt>
                <c:pt idx="590">
                  <c:v>24.274576800000002</c:v>
                </c:pt>
                <c:pt idx="591">
                  <c:v>24.305666400000003</c:v>
                </c:pt>
                <c:pt idx="592">
                  <c:v>24.351996000000021</c:v>
                </c:pt>
                <c:pt idx="593">
                  <c:v>24.384914400000021</c:v>
                </c:pt>
                <c:pt idx="594">
                  <c:v>24.417832799999999</c:v>
                </c:pt>
                <c:pt idx="595">
                  <c:v>24.450751200000003</c:v>
                </c:pt>
                <c:pt idx="596">
                  <c:v>24.483669599999971</c:v>
                </c:pt>
                <c:pt idx="597">
                  <c:v>24.516587999999999</c:v>
                </c:pt>
                <c:pt idx="598">
                  <c:v>24.549506400000002</c:v>
                </c:pt>
                <c:pt idx="599">
                  <c:v>24.582424799999977</c:v>
                </c:pt>
                <c:pt idx="600">
                  <c:v>24.623267999999999</c:v>
                </c:pt>
                <c:pt idx="601">
                  <c:v>24.658015200000001</c:v>
                </c:pt>
                <c:pt idx="602">
                  <c:v>24.692762399999989</c:v>
                </c:pt>
                <c:pt idx="603">
                  <c:v>24.727509599999976</c:v>
                </c:pt>
                <c:pt idx="604">
                  <c:v>24.762256799999989</c:v>
                </c:pt>
                <c:pt idx="605">
                  <c:v>24.797004000000001</c:v>
                </c:pt>
                <c:pt idx="606">
                  <c:v>24.831751200000021</c:v>
                </c:pt>
                <c:pt idx="607">
                  <c:v>24.866498400000001</c:v>
                </c:pt>
                <c:pt idx="608">
                  <c:v>24.911608800000003</c:v>
                </c:pt>
                <c:pt idx="609">
                  <c:v>24.946356000000002</c:v>
                </c:pt>
                <c:pt idx="610">
                  <c:v>24.981103199999989</c:v>
                </c:pt>
                <c:pt idx="611">
                  <c:v>25.01585040000003</c:v>
                </c:pt>
                <c:pt idx="612">
                  <c:v>25.0505976</c:v>
                </c:pt>
                <c:pt idx="613">
                  <c:v>25.085344799999977</c:v>
                </c:pt>
                <c:pt idx="614">
                  <c:v>25.120092</c:v>
                </c:pt>
                <c:pt idx="615">
                  <c:v>25.154839200000001</c:v>
                </c:pt>
                <c:pt idx="616">
                  <c:v>25.1895864</c:v>
                </c:pt>
                <c:pt idx="617">
                  <c:v>25.232868000000021</c:v>
                </c:pt>
                <c:pt idx="618">
                  <c:v>25.265786399999971</c:v>
                </c:pt>
                <c:pt idx="619">
                  <c:v>25.298704799999989</c:v>
                </c:pt>
                <c:pt idx="620">
                  <c:v>25.331623200000003</c:v>
                </c:pt>
                <c:pt idx="621">
                  <c:v>25.364541599999978</c:v>
                </c:pt>
                <c:pt idx="622">
                  <c:v>25.39746000000002</c:v>
                </c:pt>
                <c:pt idx="623">
                  <c:v>25.43037840000002</c:v>
                </c:pt>
                <c:pt idx="624">
                  <c:v>25.463296799999974</c:v>
                </c:pt>
                <c:pt idx="625">
                  <c:v>25.498653599999976</c:v>
                </c:pt>
                <c:pt idx="626">
                  <c:v>25.529743199999981</c:v>
                </c:pt>
                <c:pt idx="627">
                  <c:v>25.560832799999989</c:v>
                </c:pt>
                <c:pt idx="628">
                  <c:v>25.591922400000001</c:v>
                </c:pt>
                <c:pt idx="629">
                  <c:v>25.623012000000003</c:v>
                </c:pt>
                <c:pt idx="630">
                  <c:v>25.654101600000018</c:v>
                </c:pt>
                <c:pt idx="631">
                  <c:v>25.685191200000002</c:v>
                </c:pt>
                <c:pt idx="632">
                  <c:v>25.7162808</c:v>
                </c:pt>
                <c:pt idx="633">
                  <c:v>25.762305599999976</c:v>
                </c:pt>
                <c:pt idx="634">
                  <c:v>25.793395200000003</c:v>
                </c:pt>
                <c:pt idx="635">
                  <c:v>25.8244848</c:v>
                </c:pt>
                <c:pt idx="636">
                  <c:v>25.855574400000005</c:v>
                </c:pt>
                <c:pt idx="637">
                  <c:v>25.886664</c:v>
                </c:pt>
                <c:pt idx="638">
                  <c:v>25.917753600000001</c:v>
                </c:pt>
                <c:pt idx="639">
                  <c:v>25.948843199999981</c:v>
                </c:pt>
                <c:pt idx="640">
                  <c:v>25.979932799999986</c:v>
                </c:pt>
                <c:pt idx="641">
                  <c:v>26.011022400000005</c:v>
                </c:pt>
                <c:pt idx="642">
                  <c:v>26.058876000000001</c:v>
                </c:pt>
                <c:pt idx="643">
                  <c:v>26.093623199999989</c:v>
                </c:pt>
                <c:pt idx="644">
                  <c:v>26.128370400000001</c:v>
                </c:pt>
                <c:pt idx="645">
                  <c:v>26.1631176</c:v>
                </c:pt>
                <c:pt idx="646">
                  <c:v>26.19786480000003</c:v>
                </c:pt>
                <c:pt idx="647">
                  <c:v>26.232611999999989</c:v>
                </c:pt>
                <c:pt idx="648">
                  <c:v>26.267359199999987</c:v>
                </c:pt>
                <c:pt idx="649">
                  <c:v>26.3021064</c:v>
                </c:pt>
                <c:pt idx="650">
                  <c:v>26.34416880000002</c:v>
                </c:pt>
                <c:pt idx="651">
                  <c:v>26.378916</c:v>
                </c:pt>
                <c:pt idx="652">
                  <c:v>26.413663200000002</c:v>
                </c:pt>
                <c:pt idx="653">
                  <c:v>26.448410399999975</c:v>
                </c:pt>
                <c:pt idx="654">
                  <c:v>26.483157600000002</c:v>
                </c:pt>
                <c:pt idx="655">
                  <c:v>26.517904800000018</c:v>
                </c:pt>
                <c:pt idx="656">
                  <c:v>26.552652000000002</c:v>
                </c:pt>
                <c:pt idx="657">
                  <c:v>26.587399199999989</c:v>
                </c:pt>
                <c:pt idx="658">
                  <c:v>26.635862400000018</c:v>
                </c:pt>
                <c:pt idx="659">
                  <c:v>26.668780799999986</c:v>
                </c:pt>
                <c:pt idx="660">
                  <c:v>26.701699199999986</c:v>
                </c:pt>
                <c:pt idx="661">
                  <c:v>26.7346176</c:v>
                </c:pt>
                <c:pt idx="662">
                  <c:v>26.767535999999989</c:v>
                </c:pt>
                <c:pt idx="663">
                  <c:v>26.800454400000021</c:v>
                </c:pt>
                <c:pt idx="664">
                  <c:v>26.833372799999999</c:v>
                </c:pt>
                <c:pt idx="665">
                  <c:v>26.866291199999999</c:v>
                </c:pt>
                <c:pt idx="666">
                  <c:v>26.899209600000002</c:v>
                </c:pt>
                <c:pt idx="667">
                  <c:v>26.947063199999999</c:v>
                </c:pt>
                <c:pt idx="668">
                  <c:v>26.97998160000002</c:v>
                </c:pt>
                <c:pt idx="669">
                  <c:v>27.012900000000005</c:v>
                </c:pt>
                <c:pt idx="670">
                  <c:v>27.045818400000005</c:v>
                </c:pt>
                <c:pt idx="671">
                  <c:v>27.078736799999977</c:v>
                </c:pt>
                <c:pt idx="672">
                  <c:v>27.111655200000026</c:v>
                </c:pt>
                <c:pt idx="673">
                  <c:v>27.144573600000001</c:v>
                </c:pt>
                <c:pt idx="674">
                  <c:v>27.177492000000001</c:v>
                </c:pt>
                <c:pt idx="675">
                  <c:v>27.211934400000018</c:v>
                </c:pt>
                <c:pt idx="676">
                  <c:v>27.2448528</c:v>
                </c:pt>
                <c:pt idx="677">
                  <c:v>27.277771200000004</c:v>
                </c:pt>
                <c:pt idx="678">
                  <c:v>27.3106896</c:v>
                </c:pt>
                <c:pt idx="679">
                  <c:v>27.343608</c:v>
                </c:pt>
                <c:pt idx="680">
                  <c:v>27.376526400000003</c:v>
                </c:pt>
                <c:pt idx="681">
                  <c:v>27.409444799999989</c:v>
                </c:pt>
                <c:pt idx="682">
                  <c:v>27.442363199999981</c:v>
                </c:pt>
                <c:pt idx="683">
                  <c:v>27.486559199999977</c:v>
                </c:pt>
                <c:pt idx="684">
                  <c:v>27.5213064</c:v>
                </c:pt>
                <c:pt idx="685">
                  <c:v>27.55605360000002</c:v>
                </c:pt>
                <c:pt idx="686">
                  <c:v>27.5908008</c:v>
                </c:pt>
                <c:pt idx="687">
                  <c:v>27.625548000000002</c:v>
                </c:pt>
                <c:pt idx="688">
                  <c:v>27.6602952</c:v>
                </c:pt>
                <c:pt idx="689">
                  <c:v>27.695042400000002</c:v>
                </c:pt>
                <c:pt idx="690">
                  <c:v>27.729789599999979</c:v>
                </c:pt>
                <c:pt idx="691">
                  <c:v>27.764536799999977</c:v>
                </c:pt>
                <c:pt idx="692">
                  <c:v>27.80477040000002</c:v>
                </c:pt>
                <c:pt idx="693">
                  <c:v>27.839517600000004</c:v>
                </c:pt>
                <c:pt idx="694">
                  <c:v>27.87426480000002</c:v>
                </c:pt>
                <c:pt idx="695">
                  <c:v>27.909011999999986</c:v>
                </c:pt>
                <c:pt idx="696">
                  <c:v>27.943759199999977</c:v>
                </c:pt>
                <c:pt idx="697">
                  <c:v>27.978506399999976</c:v>
                </c:pt>
                <c:pt idx="698">
                  <c:v>28.013253599999999</c:v>
                </c:pt>
                <c:pt idx="699">
                  <c:v>28.048000799999986</c:v>
                </c:pt>
                <c:pt idx="700">
                  <c:v>28.084881599999999</c:v>
                </c:pt>
                <c:pt idx="701">
                  <c:v>28.117800000000035</c:v>
                </c:pt>
                <c:pt idx="702">
                  <c:v>28.15071840000002</c:v>
                </c:pt>
                <c:pt idx="703">
                  <c:v>28.183636799999977</c:v>
                </c:pt>
                <c:pt idx="704">
                  <c:v>28.216555200000005</c:v>
                </c:pt>
                <c:pt idx="705">
                  <c:v>28.249473600000002</c:v>
                </c:pt>
                <c:pt idx="706">
                  <c:v>28.282391999999977</c:v>
                </c:pt>
                <c:pt idx="707">
                  <c:v>28.315310400000001</c:v>
                </c:pt>
                <c:pt idx="708">
                  <c:v>28.3558488</c:v>
                </c:pt>
                <c:pt idx="709">
                  <c:v>28.385109599999979</c:v>
                </c:pt>
                <c:pt idx="710">
                  <c:v>28.414370399999999</c:v>
                </c:pt>
                <c:pt idx="711">
                  <c:v>28.443631199999977</c:v>
                </c:pt>
                <c:pt idx="712">
                  <c:v>28.472891999999987</c:v>
                </c:pt>
                <c:pt idx="713">
                  <c:v>28.502152799999987</c:v>
                </c:pt>
                <c:pt idx="714">
                  <c:v>28.5314136</c:v>
                </c:pt>
                <c:pt idx="715">
                  <c:v>28.5606744</c:v>
                </c:pt>
                <c:pt idx="716">
                  <c:v>28.589935199999999</c:v>
                </c:pt>
                <c:pt idx="717">
                  <c:v>28.619196000000017</c:v>
                </c:pt>
                <c:pt idx="718">
                  <c:v>28.648456799999988</c:v>
                </c:pt>
                <c:pt idx="719">
                  <c:v>28.677717600000001</c:v>
                </c:pt>
                <c:pt idx="720">
                  <c:v>28.706978400000018</c:v>
                </c:pt>
                <c:pt idx="721">
                  <c:v>28.736239199999989</c:v>
                </c:pt>
                <c:pt idx="722">
                  <c:v>28.765499999999964</c:v>
                </c:pt>
                <c:pt idx="723">
                  <c:v>28.82097360000002</c:v>
                </c:pt>
                <c:pt idx="724">
                  <c:v>28.8520632</c:v>
                </c:pt>
                <c:pt idx="725">
                  <c:v>28.883152799999987</c:v>
                </c:pt>
                <c:pt idx="726">
                  <c:v>28.914242400000003</c:v>
                </c:pt>
                <c:pt idx="727">
                  <c:v>28.945331999999976</c:v>
                </c:pt>
                <c:pt idx="728">
                  <c:v>28.976421600000002</c:v>
                </c:pt>
                <c:pt idx="729">
                  <c:v>29.0075112</c:v>
                </c:pt>
                <c:pt idx="730">
                  <c:v>29.038600799999987</c:v>
                </c:pt>
                <c:pt idx="731">
                  <c:v>29.08614959999997</c:v>
                </c:pt>
                <c:pt idx="732">
                  <c:v>29.120896800000001</c:v>
                </c:pt>
                <c:pt idx="733">
                  <c:v>29.155643999999977</c:v>
                </c:pt>
                <c:pt idx="734">
                  <c:v>29.190391200000001</c:v>
                </c:pt>
                <c:pt idx="735">
                  <c:v>29.225138399999977</c:v>
                </c:pt>
                <c:pt idx="736">
                  <c:v>29.259885600000018</c:v>
                </c:pt>
                <c:pt idx="737">
                  <c:v>29.294632799999981</c:v>
                </c:pt>
                <c:pt idx="738">
                  <c:v>29.32938</c:v>
                </c:pt>
                <c:pt idx="739">
                  <c:v>29.375709599999976</c:v>
                </c:pt>
                <c:pt idx="740">
                  <c:v>29.410456799999999</c:v>
                </c:pt>
                <c:pt idx="741">
                  <c:v>29.445203999999976</c:v>
                </c:pt>
                <c:pt idx="742">
                  <c:v>29.47995120000002</c:v>
                </c:pt>
                <c:pt idx="743">
                  <c:v>29.514698400000018</c:v>
                </c:pt>
                <c:pt idx="744">
                  <c:v>29.549445600000002</c:v>
                </c:pt>
                <c:pt idx="745">
                  <c:v>29.584192799999986</c:v>
                </c:pt>
                <c:pt idx="746">
                  <c:v>29.61894000000002</c:v>
                </c:pt>
                <c:pt idx="747">
                  <c:v>29.6536872</c:v>
                </c:pt>
                <c:pt idx="748">
                  <c:v>29.698188000000005</c:v>
                </c:pt>
                <c:pt idx="749">
                  <c:v>29.7329352</c:v>
                </c:pt>
                <c:pt idx="750">
                  <c:v>29.767682400000002</c:v>
                </c:pt>
                <c:pt idx="751">
                  <c:v>29.802429599999982</c:v>
                </c:pt>
                <c:pt idx="752">
                  <c:v>29.837176800000005</c:v>
                </c:pt>
                <c:pt idx="753">
                  <c:v>29.871924000000021</c:v>
                </c:pt>
                <c:pt idx="754">
                  <c:v>29.906671200000002</c:v>
                </c:pt>
                <c:pt idx="755">
                  <c:v>29.941418400000003</c:v>
                </c:pt>
                <c:pt idx="756">
                  <c:v>29.988052799999977</c:v>
                </c:pt>
                <c:pt idx="757">
                  <c:v>30.020971199999998</c:v>
                </c:pt>
                <c:pt idx="758">
                  <c:v>30.053889600000005</c:v>
                </c:pt>
                <c:pt idx="759">
                  <c:v>30.086808000000001</c:v>
                </c:pt>
                <c:pt idx="760">
                  <c:v>30.119726400000005</c:v>
                </c:pt>
                <c:pt idx="761">
                  <c:v>30.152644799999987</c:v>
                </c:pt>
                <c:pt idx="762">
                  <c:v>30.185563199999986</c:v>
                </c:pt>
                <c:pt idx="763">
                  <c:v>30.218481600000004</c:v>
                </c:pt>
                <c:pt idx="764">
                  <c:v>30.2514</c:v>
                </c:pt>
                <c:pt idx="765">
                  <c:v>30.292852800000002</c:v>
                </c:pt>
                <c:pt idx="766">
                  <c:v>30.325771200000002</c:v>
                </c:pt>
                <c:pt idx="767">
                  <c:v>30.358689600000002</c:v>
                </c:pt>
                <c:pt idx="768">
                  <c:v>30.391608000000005</c:v>
                </c:pt>
                <c:pt idx="769">
                  <c:v>30.424526399999976</c:v>
                </c:pt>
                <c:pt idx="770">
                  <c:v>30.457444799999987</c:v>
                </c:pt>
                <c:pt idx="771">
                  <c:v>30.490363199999987</c:v>
                </c:pt>
                <c:pt idx="772">
                  <c:v>30.523281600000001</c:v>
                </c:pt>
              </c:numCache>
            </c:numRef>
          </c:xVal>
          <c:yVal>
            <c:numRef>
              <c:f>'Calculated Data'!$N$4:$N$776</c:f>
              <c:numCache>
                <c:formatCode>General</c:formatCode>
                <c:ptCount val="77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-1.8576082007606196</c:v>
                </c:pt>
                <c:pt idx="26">
                  <c:v>-1.401249034056758</c:v>
                </c:pt>
                <c:pt idx="27">
                  <c:v>-1.4093853187706358</c:v>
                </c:pt>
                <c:pt idx="28">
                  <c:v>-1.4176166412034272</c:v>
                </c:pt>
                <c:pt idx="29">
                  <c:v>-0.95062978420125543</c:v>
                </c:pt>
                <c:pt idx="30">
                  <c:v>0</c:v>
                </c:pt>
                <c:pt idx="31">
                  <c:v>0</c:v>
                </c:pt>
                <c:pt idx="32">
                  <c:v>-1.4372021342726917</c:v>
                </c:pt>
                <c:pt idx="33">
                  <c:v>-1.9276834273942105</c:v>
                </c:pt>
                <c:pt idx="34">
                  <c:v>-1.4544255952693002</c:v>
                </c:pt>
                <c:pt idx="35">
                  <c:v>-1.9509240849247542</c:v>
                </c:pt>
                <c:pt idx="36">
                  <c:v>-1.9627558347659446</c:v>
                </c:pt>
                <c:pt idx="37">
                  <c:v>-1.9747319720628191</c:v>
                </c:pt>
                <c:pt idx="38">
                  <c:v>-1.9970721006463181</c:v>
                </c:pt>
                <c:pt idx="39">
                  <c:v>-1.5039912179652231</c:v>
                </c:pt>
                <c:pt idx="40">
                  <c:v>-2.0136395843710009</c:v>
                </c:pt>
                <c:pt idx="41">
                  <c:v>-2.02202683706536</c:v>
                </c:pt>
                <c:pt idx="42">
                  <c:v>-2.0304842515110884</c:v>
                </c:pt>
                <c:pt idx="43">
                  <c:v>-2.0390127117904466</c:v>
                </c:pt>
                <c:pt idx="44">
                  <c:v>-2.047613116901684</c:v>
                </c:pt>
                <c:pt idx="45">
                  <c:v>-1.5422147858062021</c:v>
                </c:pt>
                <c:pt idx="46">
                  <c:v>-1.5682320488833341</c:v>
                </c:pt>
                <c:pt idx="47">
                  <c:v>-1.5615062502462358</c:v>
                </c:pt>
                <c:pt idx="48">
                  <c:v>-2.0731171948702105</c:v>
                </c:pt>
                <c:pt idx="49">
                  <c:v>-1.5482262537877278</c:v>
                </c:pt>
                <c:pt idx="50">
                  <c:v>-2.0555608036645374</c:v>
                </c:pt>
                <c:pt idx="51">
                  <c:v>-1.5351702347817915</c:v>
                </c:pt>
                <c:pt idx="52">
                  <c:v>-2.5478740892168035</c:v>
                </c:pt>
                <c:pt idx="53">
                  <c:v>-2.5372209571364595</c:v>
                </c:pt>
                <c:pt idx="54">
                  <c:v>-3.0319878474593889</c:v>
                </c:pt>
                <c:pt idx="55">
                  <c:v>-3.4232887191988826</c:v>
                </c:pt>
                <c:pt idx="56">
                  <c:v>-3.8966283060771225</c:v>
                </c:pt>
                <c:pt idx="57">
                  <c:v>-4.8513152211736319</c:v>
                </c:pt>
                <c:pt idx="58">
                  <c:v>-5.3152001072858575</c:v>
                </c:pt>
                <c:pt idx="59">
                  <c:v>-6.7379734340874284</c:v>
                </c:pt>
                <c:pt idx="60">
                  <c:v>-6.7113586608125564</c:v>
                </c:pt>
                <c:pt idx="61">
                  <c:v>-6.684953315261815</c:v>
                </c:pt>
                <c:pt idx="62">
                  <c:v>-7.134380287702438</c:v>
                </c:pt>
                <c:pt idx="63">
                  <c:v>-7.0062451702837985</c:v>
                </c:pt>
                <c:pt idx="64">
                  <c:v>-7.4162435615344435</c:v>
                </c:pt>
                <c:pt idx="65">
                  <c:v>-7.3600244062985416</c:v>
                </c:pt>
                <c:pt idx="66">
                  <c:v>-7.3046511819251494</c:v>
                </c:pt>
                <c:pt idx="67">
                  <c:v>-7.7032364964958093</c:v>
                </c:pt>
                <c:pt idx="68">
                  <c:v>-7.6461402408083767</c:v>
                </c:pt>
                <c:pt idx="69">
                  <c:v>-7.5898841507472508</c:v>
                </c:pt>
                <c:pt idx="70">
                  <c:v>-7.9776527477583299</c:v>
                </c:pt>
                <c:pt idx="71">
                  <c:v>-8.3070944937046622</c:v>
                </c:pt>
                <c:pt idx="72">
                  <c:v>-7.8135817970592685</c:v>
                </c:pt>
                <c:pt idx="73">
                  <c:v>-8.1890890081474517</c:v>
                </c:pt>
                <c:pt idx="74">
                  <c:v>-8.1313346337144239</c:v>
                </c:pt>
                <c:pt idx="75">
                  <c:v>-8.0743891912839754</c:v>
                </c:pt>
                <c:pt idx="76">
                  <c:v>-8.0182358036888406</c:v>
                </c:pt>
                <c:pt idx="77">
                  <c:v>-7.5437602673766495</c:v>
                </c:pt>
                <c:pt idx="78">
                  <c:v>-7.4920168417073016</c:v>
                </c:pt>
                <c:pt idx="79">
                  <c:v>-7.4409784073613086</c:v>
                </c:pt>
                <c:pt idx="80">
                  <c:v>-8.004319282189817</c:v>
                </c:pt>
                <c:pt idx="81">
                  <c:v>-8.3964533260093788</c:v>
                </c:pt>
                <c:pt idx="82">
                  <c:v>-8.3675083561983747</c:v>
                </c:pt>
                <c:pt idx="83">
                  <c:v>-7.504886037541894</c:v>
                </c:pt>
                <c:pt idx="84">
                  <c:v>-7.4791917058869872</c:v>
                </c:pt>
                <c:pt idx="85">
                  <c:v>-7.0395797838321199</c:v>
                </c:pt>
                <c:pt idx="86">
                  <c:v>-7.0156424198746326</c:v>
                </c:pt>
                <c:pt idx="87">
                  <c:v>-6.5805809856936515</c:v>
                </c:pt>
                <c:pt idx="88">
                  <c:v>-6.1797658955996928</c:v>
                </c:pt>
                <c:pt idx="89">
                  <c:v>-5.7482682863119781</c:v>
                </c:pt>
                <c:pt idx="90">
                  <c:v>-5.7288866567992489</c:v>
                </c:pt>
                <c:pt idx="91">
                  <c:v>-6.1174663794300903</c:v>
                </c:pt>
                <c:pt idx="92">
                  <c:v>-5.2840476645694219</c:v>
                </c:pt>
                <c:pt idx="93">
                  <c:v>-5.6715181116963995</c:v>
                </c:pt>
                <c:pt idx="94">
                  <c:v>-5.2488890441231604</c:v>
                </c:pt>
                <c:pt idx="95">
                  <c:v>-5.2314846040763294</c:v>
                </c:pt>
                <c:pt idx="96">
                  <c:v>-4.8491614741276106</c:v>
                </c:pt>
                <c:pt idx="97">
                  <c:v>-4.8572479023779609</c:v>
                </c:pt>
                <c:pt idx="98">
                  <c:v>-4.0544677878516904</c:v>
                </c:pt>
                <c:pt idx="99">
                  <c:v>-4.0612516157175884</c:v>
                </c:pt>
                <c:pt idx="100">
                  <c:v>-4.068058182671308</c:v>
                </c:pt>
                <c:pt idx="101">
                  <c:v>-4.4823763635589176</c:v>
                </c:pt>
                <c:pt idx="102">
                  <c:v>-4.0817399927027118</c:v>
                </c:pt>
                <c:pt idx="103">
                  <c:v>-4.4974770138572628</c:v>
                </c:pt>
                <c:pt idx="104">
                  <c:v>-4.0955141434092335</c:v>
                </c:pt>
                <c:pt idx="105">
                  <c:v>-3.7226025176276418</c:v>
                </c:pt>
                <c:pt idx="106">
                  <c:v>-3.3146283457099903</c:v>
                </c:pt>
                <c:pt idx="107">
                  <c:v>-3.3202959917841537</c:v>
                </c:pt>
                <c:pt idx="108">
                  <c:v>-4.1574788164325538</c:v>
                </c:pt>
                <c:pt idx="109">
                  <c:v>-4.1646120371642059</c:v>
                </c:pt>
                <c:pt idx="110">
                  <c:v>-4.5889467554739571</c:v>
                </c:pt>
                <c:pt idx="111">
                  <c:v>-5.0147425976344042</c:v>
                </c:pt>
                <c:pt idx="112">
                  <c:v>-5.4420071233550518</c:v>
                </c:pt>
                <c:pt idx="113">
                  <c:v>-5.4109010523441663</c:v>
                </c:pt>
                <c:pt idx="114">
                  <c:v>-5.8471774050899175</c:v>
                </c:pt>
                <c:pt idx="115">
                  <c:v>-5.8673690968485035</c:v>
                </c:pt>
                <c:pt idx="116">
                  <c:v>-5.8877007252522544</c:v>
                </c:pt>
                <c:pt idx="117">
                  <c:v>-6.3301861608069689</c:v>
                </c:pt>
                <c:pt idx="118">
                  <c:v>-5.9287896515116474</c:v>
                </c:pt>
                <c:pt idx="119">
                  <c:v>-5.9495499304197725</c:v>
                </c:pt>
                <c:pt idx="120">
                  <c:v>-5.5439949581704848</c:v>
                </c:pt>
                <c:pt idx="121">
                  <c:v>-5.1235350198639358</c:v>
                </c:pt>
                <c:pt idx="122">
                  <c:v>-5.1145384702241383</c:v>
                </c:pt>
                <c:pt idx="123">
                  <c:v>-5.5310379147391844</c:v>
                </c:pt>
                <c:pt idx="124">
                  <c:v>-5.9460797933941638</c:v>
                </c:pt>
                <c:pt idx="125">
                  <c:v>-5.5117155115435841</c:v>
                </c:pt>
                <c:pt idx="126">
                  <c:v>-5.5021048480535333</c:v>
                </c:pt>
                <c:pt idx="127">
                  <c:v>-5.4925276420516989</c:v>
                </c:pt>
                <c:pt idx="128">
                  <c:v>-5.0612157407344025</c:v>
                </c:pt>
                <c:pt idx="129">
                  <c:v>-5.4734729060862222</c:v>
                </c:pt>
                <c:pt idx="130">
                  <c:v>-5.8979194710872243</c:v>
                </c:pt>
                <c:pt idx="131">
                  <c:v>-5.8877007252522464</c:v>
                </c:pt>
                <c:pt idx="132">
                  <c:v>-5.8775173282065563</c:v>
                </c:pt>
                <c:pt idx="133">
                  <c:v>-5.867369096848507</c:v>
                </c:pt>
                <c:pt idx="134">
                  <c:v>-5.4388804315289399</c:v>
                </c:pt>
                <c:pt idx="135">
                  <c:v>-5.0118663472199305</c:v>
                </c:pt>
                <c:pt idx="136">
                  <c:v>-5.0032573583612683</c:v>
                </c:pt>
                <c:pt idx="137">
                  <c:v>-4.9946778944715415</c:v>
                </c:pt>
                <c:pt idx="138">
                  <c:v>-5.4829837191289386</c:v>
                </c:pt>
                <c:pt idx="139">
                  <c:v>-5.4829837191289386</c:v>
                </c:pt>
                <c:pt idx="140">
                  <c:v>-5.0612157407344025</c:v>
                </c:pt>
                <c:pt idx="141">
                  <c:v>-5.0612157407344025</c:v>
                </c:pt>
                <c:pt idx="142">
                  <c:v>-4.6394477623398744</c:v>
                </c:pt>
                <c:pt idx="143">
                  <c:v>-5.0612157407344025</c:v>
                </c:pt>
                <c:pt idx="144">
                  <c:v>-5.4829837191289386</c:v>
                </c:pt>
                <c:pt idx="145">
                  <c:v>-5.9047516975234764</c:v>
                </c:pt>
                <c:pt idx="146">
                  <c:v>-6.3301861608069716</c:v>
                </c:pt>
                <c:pt idx="147">
                  <c:v>-6.7521985715274457</c:v>
                </c:pt>
                <c:pt idx="148">
                  <c:v>-6.5546658988301694</c:v>
                </c:pt>
                <c:pt idx="149">
                  <c:v>-6.5436218113847904</c:v>
                </c:pt>
                <c:pt idx="150">
                  <c:v>-6.5326148781444369</c:v>
                </c:pt>
                <c:pt idx="151">
                  <c:v>-6.5216449119342919</c:v>
                </c:pt>
                <c:pt idx="152">
                  <c:v>-6.9176312097618231</c:v>
                </c:pt>
                <c:pt idx="153">
                  <c:v>-6.906053584306159</c:v>
                </c:pt>
                <c:pt idx="154">
                  <c:v>-6.894514647657334</c:v>
                </c:pt>
                <c:pt idx="155">
                  <c:v>-6.8849282813508177</c:v>
                </c:pt>
                <c:pt idx="156">
                  <c:v>-6.8734597722758339</c:v>
                </c:pt>
                <c:pt idx="157">
                  <c:v>-6.8373935652409585</c:v>
                </c:pt>
                <c:pt idx="158">
                  <c:v>-6.4245484616325292</c:v>
                </c:pt>
                <c:pt idx="159">
                  <c:v>-6.8148092760081136</c:v>
                </c:pt>
                <c:pt idx="160">
                  <c:v>-7.2037831627188398</c:v>
                </c:pt>
                <c:pt idx="161">
                  <c:v>-6.7923736899142746</c:v>
                </c:pt>
                <c:pt idx="162">
                  <c:v>-6.7812112023384099</c:v>
                </c:pt>
                <c:pt idx="163">
                  <c:v>-6.3718450288053612</c:v>
                </c:pt>
                <c:pt idx="164">
                  <c:v>-6.3614079362110845</c:v>
                </c:pt>
                <c:pt idx="165">
                  <c:v>-6.7186437177035438</c:v>
                </c:pt>
                <c:pt idx="166">
                  <c:v>-6.6859849040609038</c:v>
                </c:pt>
                <c:pt idx="167">
                  <c:v>-7.0450327678403282</c:v>
                </c:pt>
                <c:pt idx="168">
                  <c:v>-7.0111171246680577</c:v>
                </c:pt>
                <c:pt idx="169">
                  <c:v>-6.2022457466971499</c:v>
                </c:pt>
                <c:pt idx="170">
                  <c:v>-6.1726721245937011</c:v>
                </c:pt>
                <c:pt idx="171">
                  <c:v>-6.5273403901232614</c:v>
                </c:pt>
                <c:pt idx="172">
                  <c:v>-6.1143629678145341</c:v>
                </c:pt>
                <c:pt idx="173">
                  <c:v>-6.2521699142316089</c:v>
                </c:pt>
                <c:pt idx="174">
                  <c:v>-6.6216106177420455</c:v>
                </c:pt>
                <c:pt idx="175">
                  <c:v>-6.6004271126999452</c:v>
                </c:pt>
                <c:pt idx="176">
                  <c:v>-6.5793787137224431</c:v>
                </c:pt>
                <c:pt idx="177">
                  <c:v>-6.1726721245937046</c:v>
                </c:pt>
                <c:pt idx="178">
                  <c:v>-6.9222516316698801</c:v>
                </c:pt>
                <c:pt idx="179">
                  <c:v>-6.9003861355972234</c:v>
                </c:pt>
                <c:pt idx="180">
                  <c:v>-6.8786583387913574</c:v>
                </c:pt>
                <c:pt idx="181">
                  <c:v>-6.8570669445811854</c:v>
                </c:pt>
                <c:pt idx="182">
                  <c:v>-6.4558545240515048</c:v>
                </c:pt>
                <c:pt idx="183">
                  <c:v>-6.8249328115422641</c:v>
                </c:pt>
                <c:pt idx="184">
                  <c:v>-6.8142882581580047</c:v>
                </c:pt>
                <c:pt idx="185">
                  <c:v>-6.8036768567697461</c:v>
                </c:pt>
                <c:pt idx="186">
                  <c:v>-7.1704928112283461</c:v>
                </c:pt>
                <c:pt idx="187">
                  <c:v>-7.1593613864243624</c:v>
                </c:pt>
                <c:pt idx="188">
                  <c:v>-7.9007133601970612</c:v>
                </c:pt>
                <c:pt idx="189">
                  <c:v>-7.5128441031536033</c:v>
                </c:pt>
                <c:pt idx="190">
                  <c:v>-7.5206033018142389</c:v>
                </c:pt>
                <c:pt idx="191">
                  <c:v>-7.1556585876726704</c:v>
                </c:pt>
                <c:pt idx="192">
                  <c:v>-6.789579624225297</c:v>
                </c:pt>
                <c:pt idx="193">
                  <c:v>-7.1779330112918807</c:v>
                </c:pt>
                <c:pt idx="194">
                  <c:v>-7.567497164958839</c:v>
                </c:pt>
                <c:pt idx="195">
                  <c:v>-7.5793121488229334</c:v>
                </c:pt>
                <c:pt idx="196">
                  <c:v>-7.2116058792103761</c:v>
                </c:pt>
                <c:pt idx="197">
                  <c:v>-7.6030531422413246</c:v>
                </c:pt>
                <c:pt idx="198">
                  <c:v>-7.9562074446729625</c:v>
                </c:pt>
                <c:pt idx="199">
                  <c:v>-7.5655315812796156</c:v>
                </c:pt>
                <c:pt idx="200">
                  <c:v>-7.931447462998686</c:v>
                </c:pt>
                <c:pt idx="201">
                  <c:v>-7.5420239740876509</c:v>
                </c:pt>
                <c:pt idx="202">
                  <c:v>-8.2833573543741199</c:v>
                </c:pt>
                <c:pt idx="203">
                  <c:v>-7.8945950999800765</c:v>
                </c:pt>
                <c:pt idx="204">
                  <c:v>-7.1316834429201519</c:v>
                </c:pt>
                <c:pt idx="205">
                  <c:v>-6.7458998788301203</c:v>
                </c:pt>
                <c:pt idx="206">
                  <c:v>-6.7355002387291476</c:v>
                </c:pt>
                <c:pt idx="207">
                  <c:v>-7.1298458537825793</c:v>
                </c:pt>
                <c:pt idx="208">
                  <c:v>-7.1188401745639815</c:v>
                </c:pt>
                <c:pt idx="209">
                  <c:v>-6.733770081976342</c:v>
                </c:pt>
                <c:pt idx="210">
                  <c:v>-6.7234077786955355</c:v>
                </c:pt>
                <c:pt idx="211">
                  <c:v>-6.3401285786779802</c:v>
                </c:pt>
                <c:pt idx="212">
                  <c:v>-6.3304019687388235</c:v>
                </c:pt>
                <c:pt idx="213">
                  <c:v>-5.9488989712385054</c:v>
                </c:pt>
                <c:pt idx="214">
                  <c:v>-6.3110380065606702</c:v>
                </c:pt>
                <c:pt idx="215">
                  <c:v>-5.8680023345104955</c:v>
                </c:pt>
                <c:pt idx="216">
                  <c:v>-6.5915431051379993</c:v>
                </c:pt>
                <c:pt idx="217">
                  <c:v>-6.5816135900411519</c:v>
                </c:pt>
                <c:pt idx="218">
                  <c:v>-6.2066187264320734</c:v>
                </c:pt>
                <c:pt idx="219">
                  <c:v>-6.5618440373301175</c:v>
                </c:pt>
                <c:pt idx="220">
                  <c:v>-6.1880035240533724</c:v>
                </c:pt>
                <c:pt idx="221">
                  <c:v>-6.5421928947177062</c:v>
                </c:pt>
                <c:pt idx="222">
                  <c:v>-6.5324113952489116</c:v>
                </c:pt>
                <c:pt idx="223">
                  <c:v>-6.1694996510684055</c:v>
                </c:pt>
                <c:pt idx="224">
                  <c:v>-6.1694996510684055</c:v>
                </c:pt>
                <c:pt idx="225">
                  <c:v>-6.1694996510683984</c:v>
                </c:pt>
                <c:pt idx="226">
                  <c:v>-6.5324113952489062</c:v>
                </c:pt>
                <c:pt idx="227">
                  <c:v>-5.8065879068879207</c:v>
                </c:pt>
                <c:pt idx="228">
                  <c:v>-5.4436761627074324</c:v>
                </c:pt>
                <c:pt idx="229">
                  <c:v>-6.1694996510684206</c:v>
                </c:pt>
                <c:pt idx="230">
                  <c:v>-6.1694996510684073</c:v>
                </c:pt>
                <c:pt idx="231">
                  <c:v>-6.1694996510683984</c:v>
                </c:pt>
                <c:pt idx="232">
                  <c:v>-6.1633562608258616</c:v>
                </c:pt>
                <c:pt idx="233">
                  <c:v>-6.1541640814659431</c:v>
                </c:pt>
                <c:pt idx="234">
                  <c:v>-6.5064698260446372</c:v>
                </c:pt>
                <c:pt idx="235">
                  <c:v>-6.496794777976163</c:v>
                </c:pt>
                <c:pt idx="236">
                  <c:v>-6.8475455972606341</c:v>
                </c:pt>
                <c:pt idx="237">
                  <c:v>-6.8373935652409825</c:v>
                </c:pt>
                <c:pt idx="238">
                  <c:v>-6.4679415073115889</c:v>
                </c:pt>
                <c:pt idx="239">
                  <c:v>-6.8171795413969489</c:v>
                </c:pt>
                <c:pt idx="240">
                  <c:v>-6.7820911172868179</c:v>
                </c:pt>
                <c:pt idx="241">
                  <c:v>-6.0503915199749692</c:v>
                </c:pt>
                <c:pt idx="242">
                  <c:v>-6.387565041211948</c:v>
                </c:pt>
                <c:pt idx="243">
                  <c:v>-6.0151122691296264</c:v>
                </c:pt>
                <c:pt idx="244">
                  <c:v>-5.9976264776496064</c:v>
                </c:pt>
                <c:pt idx="245">
                  <c:v>-6.6837999416739562</c:v>
                </c:pt>
                <c:pt idx="246">
                  <c:v>-6.6644826008020681</c:v>
                </c:pt>
                <c:pt idx="247">
                  <c:v>-6.2955251991195587</c:v>
                </c:pt>
                <c:pt idx="248">
                  <c:v>-6.2864668894805495</c:v>
                </c:pt>
                <c:pt idx="249">
                  <c:v>-6.2684282470430075</c:v>
                </c:pt>
                <c:pt idx="250">
                  <c:v>-6.2504928300271478</c:v>
                </c:pt>
                <c:pt idx="251">
                  <c:v>-5.8864008796332765</c:v>
                </c:pt>
                <c:pt idx="252">
                  <c:v>-5.8696543621947654</c:v>
                </c:pt>
                <c:pt idx="253">
                  <c:v>-6.1972971463673368</c:v>
                </c:pt>
                <c:pt idx="254">
                  <c:v>-5.8364455680663605</c:v>
                </c:pt>
                <c:pt idx="255">
                  <c:v>-6.5046854157334693</c:v>
                </c:pt>
                <c:pt idx="256">
                  <c:v>-6.8277769779480773</c:v>
                </c:pt>
                <c:pt idx="257">
                  <c:v>-6.4246416899303984</c:v>
                </c:pt>
                <c:pt idx="258">
                  <c:v>-6.0527746315247946</c:v>
                </c:pt>
                <c:pt idx="259">
                  <c:v>-6.3538304841630806</c:v>
                </c:pt>
                <c:pt idx="260">
                  <c:v>-6.6515863411570031</c:v>
                </c:pt>
                <c:pt idx="261">
                  <c:v>-6.2845631974858334</c:v>
                </c:pt>
                <c:pt idx="262">
                  <c:v>-6.2504928300271487</c:v>
                </c:pt>
                <c:pt idx="263">
                  <c:v>-7.1983882827946886</c:v>
                </c:pt>
                <c:pt idx="264">
                  <c:v>-6.8343377468877717</c:v>
                </c:pt>
                <c:pt idx="265">
                  <c:v>-6.5779802592426559</c:v>
                </c:pt>
                <c:pt idx="266">
                  <c:v>-6.5869056055917019</c:v>
                </c:pt>
                <c:pt idx="267">
                  <c:v>-6.5958552055993005</c:v>
                </c:pt>
                <c:pt idx="268">
                  <c:v>-6.6048291582599763</c:v>
                </c:pt>
                <c:pt idx="269">
                  <c:v>-6.6138275631077414</c:v>
                </c:pt>
                <c:pt idx="270">
                  <c:v>-6.6228505202197647</c:v>
                </c:pt>
                <c:pt idx="271">
                  <c:v>-6.6318981302200584</c:v>
                </c:pt>
                <c:pt idx="272">
                  <c:v>-6.3089219695691217</c:v>
                </c:pt>
                <c:pt idx="273">
                  <c:v>-5.9700676222122233</c:v>
                </c:pt>
                <c:pt idx="274">
                  <c:v>-5.9782364718663414</c:v>
                </c:pt>
                <c:pt idx="275">
                  <c:v>-5.6538483899834517</c:v>
                </c:pt>
                <c:pt idx="276">
                  <c:v>-5.9946414198796818</c:v>
                </c:pt>
                <c:pt idx="277">
                  <c:v>-6.3363709087543407</c:v>
                </c:pt>
                <c:pt idx="278">
                  <c:v>-5.6771846135605415</c:v>
                </c:pt>
                <c:pt idx="279">
                  <c:v>-6.3538304841630806</c:v>
                </c:pt>
                <c:pt idx="280">
                  <c:v>-6.0277229085154849</c:v>
                </c:pt>
                <c:pt idx="281">
                  <c:v>-5.7007142757857538</c:v>
                </c:pt>
                <c:pt idx="282">
                  <c:v>-6.1006671931891709</c:v>
                </c:pt>
                <c:pt idx="283">
                  <c:v>-6.4848680005929724</c:v>
                </c:pt>
                <c:pt idx="284">
                  <c:v>-5.8433330421849314</c:v>
                </c:pt>
                <c:pt idx="285">
                  <c:v>-5.8850016876010294</c:v>
                </c:pt>
                <c:pt idx="286">
                  <c:v>-5.5786060019969401</c:v>
                </c:pt>
                <c:pt idx="287">
                  <c:v>-5.2677772946575505</c:v>
                </c:pt>
                <c:pt idx="288">
                  <c:v>-4.9524186571650457</c:v>
                </c:pt>
                <c:pt idx="289">
                  <c:v>-4.2760895406791954</c:v>
                </c:pt>
                <c:pt idx="290">
                  <c:v>-4.6415157592920284</c:v>
                </c:pt>
                <c:pt idx="291">
                  <c:v>-4.9912136135981777</c:v>
                </c:pt>
                <c:pt idx="292">
                  <c:v>-5.3398857103262856</c:v>
                </c:pt>
                <c:pt idx="293">
                  <c:v>-5.6875365560998707</c:v>
                </c:pt>
                <c:pt idx="294">
                  <c:v>-4.6143657767858057</c:v>
                </c:pt>
                <c:pt idx="295">
                  <c:v>-4.2531949264433786</c:v>
                </c:pt>
                <c:pt idx="296">
                  <c:v>-3.1852450703686284</c:v>
                </c:pt>
                <c:pt idx="297">
                  <c:v>-3.5340083217576397</c:v>
                </c:pt>
                <c:pt idx="298">
                  <c:v>-3.195339703697444</c:v>
                </c:pt>
                <c:pt idx="299">
                  <c:v>-2.1490873035853251</c:v>
                </c:pt>
                <c:pt idx="300">
                  <c:v>-2.8910468077346367</c:v>
                </c:pt>
                <c:pt idx="301">
                  <c:v>-2.5595163961271048</c:v>
                </c:pt>
                <c:pt idx="302">
                  <c:v>-1.8505271021554313</c:v>
                </c:pt>
                <c:pt idx="303">
                  <c:v>-2.2480547919675695</c:v>
                </c:pt>
                <c:pt idx="304">
                  <c:v>-1.8968023305500441</c:v>
                </c:pt>
                <c:pt idx="305">
                  <c:v>-0.38416376401907804</c:v>
                </c:pt>
                <c:pt idx="306">
                  <c:v>-0.77818051263495813</c:v>
                </c:pt>
                <c:pt idx="307">
                  <c:v>0</c:v>
                </c:pt>
                <c:pt idx="308">
                  <c:v>0.79365930757292735</c:v>
                </c:pt>
                <c:pt idx="309">
                  <c:v>0.39933228116159136</c:v>
                </c:pt>
                <c:pt idx="310">
                  <c:v>1.6079103829934558</c:v>
                </c:pt>
                <c:pt idx="311">
                  <c:v>1.6186327639859128</c:v>
                </c:pt>
                <c:pt idx="312">
                  <c:v>1.6294991098140674</c:v>
                </c:pt>
                <c:pt idx="313">
                  <c:v>2.0506404243823169</c:v>
                </c:pt>
                <c:pt idx="314">
                  <c:v>1.2387565886557907</c:v>
                </c:pt>
                <c:pt idx="315">
                  <c:v>0.83483223238539606</c:v>
                </c:pt>
                <c:pt idx="316">
                  <c:v>0.42176797839453367</c:v>
                </c:pt>
                <c:pt idx="317">
                  <c:v>1.6964063242822642</c:v>
                </c:pt>
                <c:pt idx="318">
                  <c:v>1.7083458409341148</c:v>
                </c:pt>
                <c:pt idx="319">
                  <c:v>0.86022730619983645</c:v>
                </c:pt>
                <c:pt idx="320">
                  <c:v>1.2995521975576938</c:v>
                </c:pt>
                <c:pt idx="321">
                  <c:v>0.43629863073586661</c:v>
                </c:pt>
                <c:pt idx="322">
                  <c:v>0.43945830699949451</c:v>
                </c:pt>
                <c:pt idx="323">
                  <c:v>0</c:v>
                </c:pt>
                <c:pt idx="324">
                  <c:v>-0.88077703622396242</c:v>
                </c:pt>
                <c:pt idx="325">
                  <c:v>0</c:v>
                </c:pt>
                <c:pt idx="326">
                  <c:v>0</c:v>
                </c:pt>
                <c:pt idx="327">
                  <c:v>0.43551579826445086</c:v>
                </c:pt>
                <c:pt idx="328">
                  <c:v>-0.87103159652890272</c:v>
                </c:pt>
                <c:pt idx="329">
                  <c:v>0.43551579826445086</c:v>
                </c:pt>
                <c:pt idx="330">
                  <c:v>-0.87103159652890105</c:v>
                </c:pt>
                <c:pt idx="331">
                  <c:v>-0.43551579826445158</c:v>
                </c:pt>
                <c:pt idx="332">
                  <c:v>-0.87103159652890105</c:v>
                </c:pt>
                <c:pt idx="333">
                  <c:v>-0.43551579826445158</c:v>
                </c:pt>
                <c:pt idx="334">
                  <c:v>-0.86869360536613538</c:v>
                </c:pt>
                <c:pt idx="335">
                  <c:v>-1.7373872107322694</c:v>
                </c:pt>
                <c:pt idx="336">
                  <c:v>-1.3030404080492022</c:v>
                </c:pt>
                <c:pt idx="337">
                  <c:v>-2.1717340134153353</c:v>
                </c:pt>
                <c:pt idx="338">
                  <c:v>-1.7373872107322694</c:v>
                </c:pt>
                <c:pt idx="339">
                  <c:v>-0.86869360536613405</c:v>
                </c:pt>
                <c:pt idx="340">
                  <c:v>-0.43434680268306702</c:v>
                </c:pt>
                <c:pt idx="341">
                  <c:v>0</c:v>
                </c:pt>
                <c:pt idx="342">
                  <c:v>0.43254078687149522</c:v>
                </c:pt>
                <c:pt idx="343">
                  <c:v>0</c:v>
                </c:pt>
                <c:pt idx="344">
                  <c:v>0.43879627279190231</c:v>
                </c:pt>
                <c:pt idx="345">
                  <c:v>-0.88398472194010558</c:v>
                </c:pt>
                <c:pt idx="346">
                  <c:v>0</c:v>
                </c:pt>
                <c:pt idx="347">
                  <c:v>0</c:v>
                </c:pt>
                <c:pt idx="348">
                  <c:v>-0.45186622072489252</c:v>
                </c:pt>
                <c:pt idx="349">
                  <c:v>-1.365768830318528</c:v>
                </c:pt>
                <c:pt idx="350">
                  <c:v>-0.46248486166920411</c:v>
                </c:pt>
                <c:pt idx="351">
                  <c:v>0</c:v>
                </c:pt>
                <c:pt idx="352">
                  <c:v>0</c:v>
                </c:pt>
                <c:pt idx="353">
                  <c:v>1.8956912846030858</c:v>
                </c:pt>
                <c:pt idx="354">
                  <c:v>0.95908121790999268</c:v>
                </c:pt>
                <c:pt idx="355">
                  <c:v>1.4558795362175854</c:v>
                </c:pt>
                <c:pt idx="356">
                  <c:v>2.4559271996565224</c:v>
                </c:pt>
                <c:pt idx="357">
                  <c:v>1.9888901732964541</c:v>
                </c:pt>
                <c:pt idx="358">
                  <c:v>1.0068197921854949</c:v>
                </c:pt>
                <c:pt idx="359">
                  <c:v>1.0120672893650635</c:v>
                </c:pt>
                <c:pt idx="360">
                  <c:v>1.540583387936872</c:v>
                </c:pt>
                <c:pt idx="361">
                  <c:v>0.52124725461572063</c:v>
                </c:pt>
                <c:pt idx="362">
                  <c:v>0.52920233626319879</c:v>
                </c:pt>
                <c:pt idx="363">
                  <c:v>1.0748079921744058</c:v>
                </c:pt>
                <c:pt idx="364">
                  <c:v>0</c:v>
                </c:pt>
                <c:pt idx="365">
                  <c:v>0</c:v>
                </c:pt>
                <c:pt idx="366">
                  <c:v>0</c:v>
                </c:pt>
                <c:pt idx="367">
                  <c:v>-1.1351245747438217</c:v>
                </c:pt>
                <c:pt idx="368">
                  <c:v>0</c:v>
                </c:pt>
                <c:pt idx="369">
                  <c:v>0</c:v>
                </c:pt>
                <c:pt idx="370">
                  <c:v>1.7392892070815931</c:v>
                </c:pt>
                <c:pt idx="371">
                  <c:v>-0.58394740553180402</c:v>
                </c:pt>
                <c:pt idx="372">
                  <c:v>-0.58819258053163226</c:v>
                </c:pt>
                <c:pt idx="373">
                  <c:v>0.59249993059248263</c:v>
                </c:pt>
                <c:pt idx="374">
                  <c:v>0</c:v>
                </c:pt>
                <c:pt idx="375">
                  <c:v>-0.60130670082424809</c:v>
                </c:pt>
                <c:pt idx="376">
                  <c:v>-1.2096053400301634</c:v>
                </c:pt>
                <c:pt idx="377">
                  <c:v>-2.401261054239606</c:v>
                </c:pt>
                <c:pt idx="378">
                  <c:v>-2.9794697819073739</c:v>
                </c:pt>
                <c:pt idx="379">
                  <c:v>-3.5492237921925098</c:v>
                </c:pt>
                <c:pt idx="380">
                  <c:v>-4.1107071797476955</c:v>
                </c:pt>
                <c:pt idx="381">
                  <c:v>-5.2471110746865088</c:v>
                </c:pt>
                <c:pt idx="382">
                  <c:v>-4.6307307770948141</c:v>
                </c:pt>
                <c:pt idx="383">
                  <c:v>-4.5978368726008503</c:v>
                </c:pt>
                <c:pt idx="384">
                  <c:v>-4.6436503129416531</c:v>
                </c:pt>
                <c:pt idx="385">
                  <c:v>-5.1992397717441232</c:v>
                </c:pt>
                <c:pt idx="386">
                  <c:v>-3.4497390352854151</c:v>
                </c:pt>
                <c:pt idx="387">
                  <c:v>-3.4334730751976248</c:v>
                </c:pt>
                <c:pt idx="388">
                  <c:v>-3.986919751964928</c:v>
                </c:pt>
                <c:pt idx="389">
                  <c:v>-2.2675980216369416</c:v>
                </c:pt>
                <c:pt idx="390">
                  <c:v>-2.8213189256031193</c:v>
                </c:pt>
                <c:pt idx="391">
                  <c:v>-2.2466098409507755</c:v>
                </c:pt>
                <c:pt idx="392">
                  <c:v>-1.0892781072523026</c:v>
                </c:pt>
                <c:pt idx="393">
                  <c:v>-1.0917277581681544</c:v>
                </c:pt>
                <c:pt idx="394">
                  <c:v>-2.1883769036759193</c:v>
                </c:pt>
                <c:pt idx="395">
                  <c:v>-2.1933205261992872</c:v>
                </c:pt>
                <c:pt idx="396">
                  <c:v>-1.6487149012034101</c:v>
                </c:pt>
                <c:pt idx="397">
                  <c:v>-1.6524563117205111</c:v>
                </c:pt>
                <c:pt idx="398">
                  <c:v>-1.656214741542446</c:v>
                </c:pt>
                <c:pt idx="399">
                  <c:v>0.55333010235422542</c:v>
                </c:pt>
                <c:pt idx="400">
                  <c:v>-0.5491571754888096</c:v>
                </c:pt>
                <c:pt idx="401">
                  <c:v>0</c:v>
                </c:pt>
                <c:pt idx="402">
                  <c:v>1.1033066889366079</c:v>
                </c:pt>
                <c:pt idx="403">
                  <c:v>2.2116398320369441</c:v>
                </c:pt>
                <c:pt idx="404">
                  <c:v>4.9875507856038528</c:v>
                </c:pt>
                <c:pt idx="405">
                  <c:v>4.4435235069300409</c:v>
                </c:pt>
                <c:pt idx="406">
                  <c:v>4.4537150746065155</c:v>
                </c:pt>
                <c:pt idx="407">
                  <c:v>3.3479651250490137</c:v>
                </c:pt>
                <c:pt idx="408">
                  <c:v>3.355679330406276</c:v>
                </c:pt>
                <c:pt idx="409">
                  <c:v>5.4545499228326939</c:v>
                </c:pt>
                <c:pt idx="410">
                  <c:v>5.9201822333183971</c:v>
                </c:pt>
                <c:pt idx="411">
                  <c:v>3.1867939374098921</c:v>
                </c:pt>
                <c:pt idx="412">
                  <c:v>3.6697457904155382</c:v>
                </c:pt>
                <c:pt idx="413">
                  <c:v>4.6578832496684202</c:v>
                </c:pt>
                <c:pt idx="414">
                  <c:v>4.0880416263756381</c:v>
                </c:pt>
                <c:pt idx="415">
                  <c:v>4.5416782621507181</c:v>
                </c:pt>
                <c:pt idx="416">
                  <c:v>4.9841369931427861</c:v>
                </c:pt>
                <c:pt idx="417">
                  <c:v>4.0851748370163179</c:v>
                </c:pt>
                <c:pt idx="418">
                  <c:v>3.0510436370034588</c:v>
                </c:pt>
                <c:pt idx="419">
                  <c:v>4.0510843654974265</c:v>
                </c:pt>
                <c:pt idx="420">
                  <c:v>5.042814506219929</c:v>
                </c:pt>
                <c:pt idx="421">
                  <c:v>5.0219476875735296</c:v>
                </c:pt>
                <c:pt idx="422">
                  <c:v>5.5013781330218459</c:v>
                </c:pt>
                <c:pt idx="423">
                  <c:v>3.9845822965699491</c:v>
                </c:pt>
                <c:pt idx="424">
                  <c:v>2.4801853361653992</c:v>
                </c:pt>
                <c:pt idx="425">
                  <c:v>1.482556663789941</c:v>
                </c:pt>
                <c:pt idx="426">
                  <c:v>4.4476699913698496</c:v>
                </c:pt>
                <c:pt idx="427">
                  <c:v>2.965113327579882</c:v>
                </c:pt>
                <c:pt idx="428">
                  <c:v>1.482556663789941</c:v>
                </c:pt>
                <c:pt idx="429">
                  <c:v>-0.49418555459664698</c:v>
                </c:pt>
                <c:pt idx="430">
                  <c:v>0.98837110919329396</c:v>
                </c:pt>
                <c:pt idx="431">
                  <c:v>1.4700856285965556</c:v>
                </c:pt>
                <c:pt idx="432">
                  <c:v>3.4164054308894971</c:v>
                </c:pt>
                <c:pt idx="433">
                  <c:v>2.4305154028643501</c:v>
                </c:pt>
                <c:pt idx="434">
                  <c:v>2.4801853361653992</c:v>
                </c:pt>
                <c:pt idx="435">
                  <c:v>2.5057894518174946</c:v>
                </c:pt>
                <c:pt idx="436">
                  <c:v>3.5446988198102334</c:v>
                </c:pt>
                <c:pt idx="437">
                  <c:v>4.0937872927514354</c:v>
                </c:pt>
                <c:pt idx="438">
                  <c:v>2.0687000417561499</c:v>
                </c:pt>
                <c:pt idx="439">
                  <c:v>1.5682320488833321</c:v>
                </c:pt>
                <c:pt idx="440">
                  <c:v>1.5761524127665838</c:v>
                </c:pt>
                <c:pt idx="441">
                  <c:v>1.6004009114245299</c:v>
                </c:pt>
                <c:pt idx="442">
                  <c:v>1.6363649768497961</c:v>
                </c:pt>
                <c:pt idx="443">
                  <c:v>3.2875052582309876</c:v>
                </c:pt>
                <c:pt idx="444">
                  <c:v>2.7520121492749787</c:v>
                </c:pt>
                <c:pt idx="445">
                  <c:v>1.6587298740277079</c:v>
                </c:pt>
                <c:pt idx="446">
                  <c:v>3.3326426301975398</c:v>
                </c:pt>
                <c:pt idx="447">
                  <c:v>1.6739825625245011</c:v>
                </c:pt>
                <c:pt idx="448">
                  <c:v>3.9089546801281667</c:v>
                </c:pt>
                <c:pt idx="449">
                  <c:v>4.4880272092336684</c:v>
                </c:pt>
                <c:pt idx="450">
                  <c:v>6.8293778635232005</c:v>
                </c:pt>
                <c:pt idx="451">
                  <c:v>3.9838037537218676</c:v>
                </c:pt>
                <c:pt idx="452">
                  <c:v>3.4146889317616163</c:v>
                </c:pt>
                <c:pt idx="453">
                  <c:v>4.5529185756821509</c:v>
                </c:pt>
                <c:pt idx="454">
                  <c:v>4.5529185756821349</c:v>
                </c:pt>
                <c:pt idx="455">
                  <c:v>3.4146889317615985</c:v>
                </c:pt>
                <c:pt idx="456">
                  <c:v>2.8367059396110679</c:v>
                </c:pt>
                <c:pt idx="457">
                  <c:v>1.137340749235707</c:v>
                </c:pt>
                <c:pt idx="458">
                  <c:v>5.7000580406901404</c:v>
                </c:pt>
                <c:pt idx="459">
                  <c:v>3.4280851221568978</c:v>
                </c:pt>
                <c:pt idx="460">
                  <c:v>1.7180867039673446</c:v>
                </c:pt>
                <c:pt idx="461">
                  <c:v>2.2961999675149092</c:v>
                </c:pt>
                <c:pt idx="462">
                  <c:v>1.7262325121252311</c:v>
                </c:pt>
                <c:pt idx="463">
                  <c:v>1.1535563005119343</c:v>
                </c:pt>
                <c:pt idx="464">
                  <c:v>0.57815197673534235</c:v>
                </c:pt>
                <c:pt idx="465">
                  <c:v>2.3236774302294823</c:v>
                </c:pt>
                <c:pt idx="466">
                  <c:v>1.746939019667731</c:v>
                </c:pt>
                <c:pt idx="467">
                  <c:v>3.5022801508528949</c:v>
                </c:pt>
                <c:pt idx="468">
                  <c:v>2.9256023089520404</c:v>
                </c:pt>
                <c:pt idx="469">
                  <c:v>3.5192061926612683</c:v>
                </c:pt>
                <c:pt idx="470">
                  <c:v>4.1156858319637939</c:v>
                </c:pt>
                <c:pt idx="471">
                  <c:v>2.9469138595636033</c:v>
                </c:pt>
                <c:pt idx="472">
                  <c:v>4.1357216250605831</c:v>
                </c:pt>
                <c:pt idx="473">
                  <c:v>3.499474960503806</c:v>
                </c:pt>
                <c:pt idx="474">
                  <c:v>3.499474960503806</c:v>
                </c:pt>
                <c:pt idx="475">
                  <c:v>1.1664916535012635</c:v>
                </c:pt>
                <c:pt idx="476">
                  <c:v>0.58324582675063152</c:v>
                </c:pt>
                <c:pt idx="477">
                  <c:v>2.332983307002527</c:v>
                </c:pt>
                <c:pt idx="478">
                  <c:v>2.332983307002535</c:v>
                </c:pt>
                <c:pt idx="479">
                  <c:v>2.3329833070025447</c:v>
                </c:pt>
                <c:pt idx="480">
                  <c:v>2.3329833070025447</c:v>
                </c:pt>
                <c:pt idx="481">
                  <c:v>2.9445305891555442</c:v>
                </c:pt>
                <c:pt idx="482">
                  <c:v>4.7112489426488837</c:v>
                </c:pt>
                <c:pt idx="483">
                  <c:v>1.17781223566221</c:v>
                </c:pt>
                <c:pt idx="484">
                  <c:v>2.3556244713244379</c:v>
                </c:pt>
                <c:pt idx="485">
                  <c:v>4.1223428248177481</c:v>
                </c:pt>
                <c:pt idx="486">
                  <c:v>3.5334367069866492</c:v>
                </c:pt>
                <c:pt idx="487">
                  <c:v>4.7112489426488624</c:v>
                </c:pt>
                <c:pt idx="488">
                  <c:v>6.4779672961422019</c:v>
                </c:pt>
                <c:pt idx="489">
                  <c:v>7.6557795318043809</c:v>
                </c:pt>
                <c:pt idx="490">
                  <c:v>5.8512046179040453</c:v>
                </c:pt>
                <c:pt idx="491">
                  <c:v>4.6473548604589512</c:v>
                </c:pt>
                <c:pt idx="492">
                  <c:v>2.8838907512798682</c:v>
                </c:pt>
                <c:pt idx="493">
                  <c:v>2.8634778399455931</c:v>
                </c:pt>
                <c:pt idx="494">
                  <c:v>1.7060111238535862</c:v>
                </c:pt>
                <c:pt idx="495">
                  <c:v>0.56470136851350361</c:v>
                </c:pt>
                <c:pt idx="496">
                  <c:v>0.56078738136169359</c:v>
                </c:pt>
                <c:pt idx="497">
                  <c:v>2.2277091080632192</c:v>
                </c:pt>
                <c:pt idx="498">
                  <c:v>1.1130033086712423</c:v>
                </c:pt>
                <c:pt idx="499">
                  <c:v>2.7635006250404612</c:v>
                </c:pt>
                <c:pt idx="500">
                  <c:v>3.2937010841982501</c:v>
                </c:pt>
                <c:pt idx="501">
                  <c:v>3.271504671051281</c:v>
                </c:pt>
                <c:pt idx="502">
                  <c:v>2.1664036138286753</c:v>
                </c:pt>
                <c:pt idx="503">
                  <c:v>1.0759991351284253</c:v>
                </c:pt>
                <c:pt idx="504">
                  <c:v>1.0688916179055552</c:v>
                </c:pt>
                <c:pt idx="505">
                  <c:v>1.5928160729817618</c:v>
                </c:pt>
                <c:pt idx="506">
                  <c:v>2.6450505437637437</c:v>
                </c:pt>
                <c:pt idx="507">
                  <c:v>1.0580202175054958</c:v>
                </c:pt>
                <c:pt idx="508">
                  <c:v>0.52901010875275001</c:v>
                </c:pt>
                <c:pt idx="509">
                  <c:v>1.5870303262582541</c:v>
                </c:pt>
                <c:pt idx="510">
                  <c:v>1.5870303262582601</c:v>
                </c:pt>
                <c:pt idx="511">
                  <c:v>1.5870303262582541</c:v>
                </c:pt>
                <c:pt idx="512">
                  <c:v>2.116040435011</c:v>
                </c:pt>
                <c:pt idx="513">
                  <c:v>1.0580202175054958</c:v>
                </c:pt>
                <c:pt idx="514">
                  <c:v>-0.52901010875275001</c:v>
                </c:pt>
                <c:pt idx="515">
                  <c:v>0.53210260482145599</c:v>
                </c:pt>
                <c:pt idx="516">
                  <c:v>1.6033374268583294</c:v>
                </c:pt>
                <c:pt idx="517">
                  <c:v>2.1472389670421195</c:v>
                </c:pt>
                <c:pt idx="518">
                  <c:v>1.6175840385742195</c:v>
                </c:pt>
                <c:pt idx="519">
                  <c:v>2.1664036138286575</c:v>
                </c:pt>
                <c:pt idx="520">
                  <c:v>3.2641721988710892</c:v>
                </c:pt>
                <c:pt idx="521">
                  <c:v>2.7323917999931155</c:v>
                </c:pt>
                <c:pt idx="522">
                  <c:v>1.0979003613994158</c:v>
                </c:pt>
                <c:pt idx="523">
                  <c:v>1.6746241809846594</c:v>
                </c:pt>
                <c:pt idx="524">
                  <c:v>1.1267812993395128</c:v>
                </c:pt>
                <c:pt idx="525">
                  <c:v>2.8433518730892779</c:v>
                </c:pt>
                <c:pt idx="526">
                  <c:v>2.2961999675148972</c:v>
                </c:pt>
                <c:pt idx="527">
                  <c:v>2.8976618173424682</c:v>
                </c:pt>
                <c:pt idx="528">
                  <c:v>2.9256023089520271</c:v>
                </c:pt>
                <c:pt idx="529">
                  <c:v>4.1357216250605688</c:v>
                </c:pt>
                <c:pt idx="530">
                  <c:v>5.3696368146525586</c:v>
                </c:pt>
                <c:pt idx="531">
                  <c:v>2.9794697819073859</c:v>
                </c:pt>
                <c:pt idx="532">
                  <c:v>3.5753637382888463</c:v>
                </c:pt>
                <c:pt idx="533">
                  <c:v>4.7671516510518135</c:v>
                </c:pt>
                <c:pt idx="534">
                  <c:v>4.1712576946703299</c:v>
                </c:pt>
                <c:pt idx="535">
                  <c:v>4.1712576946703077</c:v>
                </c:pt>
                <c:pt idx="536">
                  <c:v>4.1712576946703077</c:v>
                </c:pt>
                <c:pt idx="537">
                  <c:v>4.1712576946703299</c:v>
                </c:pt>
                <c:pt idx="538">
                  <c:v>4.7671516510518135</c:v>
                </c:pt>
                <c:pt idx="539">
                  <c:v>4.7671516510517877</c:v>
                </c:pt>
                <c:pt idx="540">
                  <c:v>3.557894534355837</c:v>
                </c:pt>
                <c:pt idx="541">
                  <c:v>5.9009920153822115</c:v>
                </c:pt>
                <c:pt idx="542">
                  <c:v>4.6979510625687908</c:v>
                </c:pt>
                <c:pt idx="543">
                  <c:v>5.2597445684458046</c:v>
                </c:pt>
                <c:pt idx="544">
                  <c:v>5.8161534720300585</c:v>
                </c:pt>
                <c:pt idx="545">
                  <c:v>5.7884134713685444</c:v>
                </c:pt>
                <c:pt idx="546">
                  <c:v>8.0653115552011503</c:v>
                </c:pt>
                <c:pt idx="547">
                  <c:v>7.4538357410047764</c:v>
                </c:pt>
                <c:pt idx="548">
                  <c:v>9.0422340979205504</c:v>
                </c:pt>
                <c:pt idx="549">
                  <c:v>6.7346350492315405</c:v>
                </c:pt>
                <c:pt idx="550">
                  <c:v>6.6882426149085088</c:v>
                </c:pt>
                <c:pt idx="551">
                  <c:v>6.0889445546786405</c:v>
                </c:pt>
                <c:pt idx="552">
                  <c:v>6.0475700729934045</c:v>
                </c:pt>
                <c:pt idx="553">
                  <c:v>6.0067540770002346</c:v>
                </c:pt>
                <c:pt idx="554">
                  <c:v>5.9664853345845685</c:v>
                </c:pt>
                <c:pt idx="555">
                  <c:v>2.6939785967375554</c:v>
                </c:pt>
                <c:pt idx="556">
                  <c:v>3.1867939374098921</c:v>
                </c:pt>
                <c:pt idx="557">
                  <c:v>4.239781162725837</c:v>
                </c:pt>
                <c:pt idx="558">
                  <c:v>3.1729081250464466</c:v>
                </c:pt>
                <c:pt idx="559">
                  <c:v>2.6383420822397037</c:v>
                </c:pt>
                <c:pt idx="560">
                  <c:v>3.1591427969551531</c:v>
                </c:pt>
                <c:pt idx="561">
                  <c:v>3.677688963122058</c:v>
                </c:pt>
                <c:pt idx="562">
                  <c:v>1.0484987972615678</c:v>
                </c:pt>
                <c:pt idx="563">
                  <c:v>2.0924782031556322</c:v>
                </c:pt>
                <c:pt idx="564">
                  <c:v>3.6539619375535017</c:v>
                </c:pt>
                <c:pt idx="565">
                  <c:v>3.6500371664068312</c:v>
                </c:pt>
                <c:pt idx="566">
                  <c:v>0.52255645116480909</c:v>
                </c:pt>
                <c:pt idx="567">
                  <c:v>0.52368386529893052</c:v>
                </c:pt>
                <c:pt idx="568">
                  <c:v>0.52481615473741305</c:v>
                </c:pt>
                <c:pt idx="569">
                  <c:v>0</c:v>
                </c:pt>
                <c:pt idx="570">
                  <c:v>0.52709548657123362</c:v>
                </c:pt>
                <c:pt idx="571">
                  <c:v>-1.584727779538996</c:v>
                </c:pt>
                <c:pt idx="572">
                  <c:v>0</c:v>
                </c:pt>
                <c:pt idx="573">
                  <c:v>-1.5876070087896113</c:v>
                </c:pt>
                <c:pt idx="574">
                  <c:v>0</c:v>
                </c:pt>
                <c:pt idx="575">
                  <c:v>-0.5315200107286</c:v>
                </c:pt>
                <c:pt idx="576">
                  <c:v>-1.0653729549351321</c:v>
                </c:pt>
                <c:pt idx="577">
                  <c:v>0.53385807529192408</c:v>
                </c:pt>
                <c:pt idx="578">
                  <c:v>1.0700696762647635</c:v>
                </c:pt>
                <c:pt idx="579">
                  <c:v>0</c:v>
                </c:pt>
                <c:pt idx="580">
                  <c:v>1.6122119882616275</c:v>
                </c:pt>
                <c:pt idx="581">
                  <c:v>1.64375262911551</c:v>
                </c:pt>
                <c:pt idx="582">
                  <c:v>0</c:v>
                </c:pt>
                <c:pt idx="583">
                  <c:v>-0.55040242985499543</c:v>
                </c:pt>
                <c:pt idx="584">
                  <c:v>-0.55061052151089762</c:v>
                </c:pt>
                <c:pt idx="585">
                  <c:v>1.6555871497495309</c:v>
                </c:pt>
                <c:pt idx="586">
                  <c:v>0</c:v>
                </c:pt>
                <c:pt idx="587">
                  <c:v>2.7719163102328448</c:v>
                </c:pt>
                <c:pt idx="588">
                  <c:v>1.1113047152967173</c:v>
                </c:pt>
                <c:pt idx="589">
                  <c:v>0.55692727701582023</c:v>
                </c:pt>
                <c:pt idx="590">
                  <c:v>0.56230302293295975</c:v>
                </c:pt>
                <c:pt idx="591">
                  <c:v>2.8115151146647248</c:v>
                </c:pt>
                <c:pt idx="592">
                  <c:v>4.4132267557464324</c:v>
                </c:pt>
                <c:pt idx="593">
                  <c:v>3.3024145791299939</c:v>
                </c:pt>
                <c:pt idx="594">
                  <c:v>3.8441002284217012</c:v>
                </c:pt>
                <c:pt idx="595">
                  <c:v>3.2875052582310049</c:v>
                </c:pt>
                <c:pt idx="596">
                  <c:v>3.826784461626989</c:v>
                </c:pt>
                <c:pt idx="597">
                  <c:v>2.7272749614163603</c:v>
                </c:pt>
                <c:pt idx="598">
                  <c:v>2.7540938528674976</c:v>
                </c:pt>
                <c:pt idx="599">
                  <c:v>3.8470014361412326</c:v>
                </c:pt>
                <c:pt idx="600">
                  <c:v>3.2580868666584752</c:v>
                </c:pt>
                <c:pt idx="601">
                  <c:v>3.7841699353282507</c:v>
                </c:pt>
                <c:pt idx="602">
                  <c:v>2.1527935393885129</c:v>
                </c:pt>
                <c:pt idx="603">
                  <c:v>2.1432889321505844</c:v>
                </c:pt>
                <c:pt idx="604">
                  <c:v>2.667334852374208</c:v>
                </c:pt>
                <c:pt idx="605">
                  <c:v>2.6556616145082526</c:v>
                </c:pt>
                <c:pt idx="606">
                  <c:v>2.6469735176232607</c:v>
                </c:pt>
                <c:pt idx="607">
                  <c:v>3.162572919427431</c:v>
                </c:pt>
                <c:pt idx="608">
                  <c:v>4.1477104432789664</c:v>
                </c:pt>
                <c:pt idx="609">
                  <c:v>4.1374000835123113</c:v>
                </c:pt>
                <c:pt idx="610">
                  <c:v>1.5449414738999228</c:v>
                </c:pt>
                <c:pt idx="611">
                  <c:v>3.5896316217514972</c:v>
                </c:pt>
                <c:pt idx="612">
                  <c:v>1.5319405638811283</c:v>
                </c:pt>
                <c:pt idx="613">
                  <c:v>2.5425363641695542</c:v>
                </c:pt>
                <c:pt idx="614">
                  <c:v>3.0383132741230687</c:v>
                </c:pt>
                <c:pt idx="615">
                  <c:v>3.0256887037319751</c:v>
                </c:pt>
                <c:pt idx="616">
                  <c:v>2.5109738437867746</c:v>
                </c:pt>
                <c:pt idx="617">
                  <c:v>1.5117974007574275</c:v>
                </c:pt>
                <c:pt idx="618">
                  <c:v>2.5196623345957199</c:v>
                </c:pt>
                <c:pt idx="619">
                  <c:v>2.519662334595711</c:v>
                </c:pt>
                <c:pt idx="620">
                  <c:v>2.0157298676765745</c:v>
                </c:pt>
                <c:pt idx="621">
                  <c:v>2.5196623345957199</c:v>
                </c:pt>
                <c:pt idx="622">
                  <c:v>2.0157298676765651</c:v>
                </c:pt>
                <c:pt idx="623">
                  <c:v>1.5117974007574275</c:v>
                </c:pt>
                <c:pt idx="624">
                  <c:v>2.5196623345957199</c:v>
                </c:pt>
                <c:pt idx="625">
                  <c:v>3.0425449082095843</c:v>
                </c:pt>
                <c:pt idx="626">
                  <c:v>3.5645293027182694</c:v>
                </c:pt>
                <c:pt idx="627">
                  <c:v>4.6022764973900694</c:v>
                </c:pt>
                <c:pt idx="628">
                  <c:v>4.6217501638106198</c:v>
                </c:pt>
                <c:pt idx="629">
                  <c:v>3.6099694779653952</c:v>
                </c:pt>
                <c:pt idx="630">
                  <c:v>3.6253747531203016</c:v>
                </c:pt>
                <c:pt idx="631">
                  <c:v>3.6409120734908158</c:v>
                </c:pt>
                <c:pt idx="632">
                  <c:v>3.6565831441084247</c:v>
                </c:pt>
                <c:pt idx="633">
                  <c:v>3.6526527430219629</c:v>
                </c:pt>
                <c:pt idx="634">
                  <c:v>3.6684252629630323</c:v>
                </c:pt>
                <c:pt idx="635">
                  <c:v>4.2106681008928852</c:v>
                </c:pt>
                <c:pt idx="636">
                  <c:v>3.7003825066331286</c:v>
                </c:pt>
                <c:pt idx="637">
                  <c:v>5.3093869099392146</c:v>
                </c:pt>
                <c:pt idx="638">
                  <c:v>5.3327163288038353</c:v>
                </c:pt>
                <c:pt idx="639">
                  <c:v>6.9631271725458515</c:v>
                </c:pt>
                <c:pt idx="640">
                  <c:v>7.5319939458989698</c:v>
                </c:pt>
                <c:pt idx="641">
                  <c:v>6.4847413553825124</c:v>
                </c:pt>
                <c:pt idx="642">
                  <c:v>5.3740399608720661</c:v>
                </c:pt>
                <c:pt idx="643">
                  <c:v>6.4346016026347019</c:v>
                </c:pt>
                <c:pt idx="644">
                  <c:v>5.3503483813237498</c:v>
                </c:pt>
                <c:pt idx="645">
                  <c:v>4.2708646023352879</c:v>
                </c:pt>
                <c:pt idx="646">
                  <c:v>3.7288053422729615</c:v>
                </c:pt>
                <c:pt idx="647">
                  <c:v>4.2521600858287094</c:v>
                </c:pt>
                <c:pt idx="648">
                  <c:v>4.77322777296685</c:v>
                </c:pt>
                <c:pt idx="649">
                  <c:v>2.1168093450528027</c:v>
                </c:pt>
                <c:pt idx="650">
                  <c:v>2.625026729265191</c:v>
                </c:pt>
                <c:pt idx="651">
                  <c:v>2.6137200814722448</c:v>
                </c:pt>
                <c:pt idx="652">
                  <c:v>2.0820083336616499</c:v>
                </c:pt>
                <c:pt idx="653">
                  <c:v>1.5548378961526679</c:v>
                </c:pt>
                <c:pt idx="654">
                  <c:v>1.5482262537877378</c:v>
                </c:pt>
                <c:pt idx="655">
                  <c:v>1.5416706027484093</c:v>
                </c:pt>
                <c:pt idx="656">
                  <c:v>2.0468936463757261</c:v>
                </c:pt>
                <c:pt idx="657">
                  <c:v>2.038299271373448</c:v>
                </c:pt>
                <c:pt idx="658">
                  <c:v>2.0326096711742179</c:v>
                </c:pt>
                <c:pt idx="659">
                  <c:v>2.0283632721397402</c:v>
                </c:pt>
                <c:pt idx="660">
                  <c:v>3.0362018680951803</c:v>
                </c:pt>
                <c:pt idx="661">
                  <c:v>1.5149426103290564</c:v>
                </c:pt>
                <c:pt idx="662">
                  <c:v>1.5117974007574275</c:v>
                </c:pt>
                <c:pt idx="663">
                  <c:v>2.514442039703586</c:v>
                </c:pt>
                <c:pt idx="664">
                  <c:v>0</c:v>
                </c:pt>
                <c:pt idx="665">
                  <c:v>-0.50081321506063647</c:v>
                </c:pt>
                <c:pt idx="666">
                  <c:v>-0.49978202793284976</c:v>
                </c:pt>
                <c:pt idx="667">
                  <c:v>0.99956405586570107</c:v>
                </c:pt>
                <c:pt idx="668">
                  <c:v>2.0032528602425392</c:v>
                </c:pt>
                <c:pt idx="669">
                  <c:v>1.5055459986867563</c:v>
                </c:pt>
                <c:pt idx="670">
                  <c:v>2.514442039703586</c:v>
                </c:pt>
                <c:pt idx="671">
                  <c:v>2.519662334595711</c:v>
                </c:pt>
                <c:pt idx="672">
                  <c:v>2.5249043505484079</c:v>
                </c:pt>
                <c:pt idx="673">
                  <c:v>2.5301682234126539</c:v>
                </c:pt>
                <c:pt idx="674">
                  <c:v>4.0567265442794458</c:v>
                </c:pt>
                <c:pt idx="675">
                  <c:v>3.0692620219100637</c:v>
                </c:pt>
                <c:pt idx="676">
                  <c:v>2.563120079894976</c:v>
                </c:pt>
                <c:pt idx="677">
                  <c:v>2.0548357381253202</c:v>
                </c:pt>
                <c:pt idx="678">
                  <c:v>3.6035891854981497</c:v>
                </c:pt>
                <c:pt idx="679">
                  <c:v>4.1271408555333355</c:v>
                </c:pt>
                <c:pt idx="680">
                  <c:v>3.618939938152018</c:v>
                </c:pt>
                <c:pt idx="681">
                  <c:v>2.5904746165000385</c:v>
                </c:pt>
                <c:pt idx="682">
                  <c:v>2.5960157386743759</c:v>
                </c:pt>
                <c:pt idx="683">
                  <c:v>2.6090376735871152</c:v>
                </c:pt>
                <c:pt idx="684">
                  <c:v>3.1241290584118517</c:v>
                </c:pt>
                <c:pt idx="685">
                  <c:v>1.0391472204040857</c:v>
                </c:pt>
                <c:pt idx="686">
                  <c:v>3.1107828324592153</c:v>
                </c:pt>
                <c:pt idx="687">
                  <c:v>2.5867936578975503</c:v>
                </c:pt>
                <c:pt idx="688">
                  <c:v>1.5487750755721319</c:v>
                </c:pt>
                <c:pt idx="689">
                  <c:v>2.5758132815640669</c:v>
                </c:pt>
                <c:pt idx="690">
                  <c:v>3.5985011668811415</c:v>
                </c:pt>
                <c:pt idx="691">
                  <c:v>4.1038811677247677</c:v>
                </c:pt>
                <c:pt idx="692">
                  <c:v>2.5877129164824502</c:v>
                </c:pt>
                <c:pt idx="693">
                  <c:v>0</c:v>
                </c:pt>
                <c:pt idx="694">
                  <c:v>1.5460348507392039</c:v>
                </c:pt>
                <c:pt idx="695">
                  <c:v>1.0285062354493768</c:v>
                </c:pt>
                <c:pt idx="696">
                  <c:v>1.0263318036619646</c:v>
                </c:pt>
                <c:pt idx="697">
                  <c:v>1.0241665466922121</c:v>
                </c:pt>
                <c:pt idx="698">
                  <c:v>1.0220104065939148</c:v>
                </c:pt>
                <c:pt idx="699">
                  <c:v>0</c:v>
                </c:pt>
                <c:pt idx="700">
                  <c:v>0.5085072728339125</c:v>
                </c:pt>
                <c:pt idx="701">
                  <c:v>1.5255218185017394</c:v>
                </c:pt>
                <c:pt idx="702">
                  <c:v>1.017014545667825</c:v>
                </c:pt>
                <c:pt idx="703">
                  <c:v>1.5255218185017456</c:v>
                </c:pt>
                <c:pt idx="704">
                  <c:v>1.5255218185017394</c:v>
                </c:pt>
                <c:pt idx="705">
                  <c:v>1.017014545667833</c:v>
                </c:pt>
                <c:pt idx="706">
                  <c:v>2.034029091335658</c:v>
                </c:pt>
                <c:pt idx="707">
                  <c:v>1.5255218185017394</c:v>
                </c:pt>
                <c:pt idx="708">
                  <c:v>2.5532342731352116</c:v>
                </c:pt>
                <c:pt idx="709">
                  <c:v>2.5694510045806784</c:v>
                </c:pt>
                <c:pt idx="710">
                  <c:v>3.6202250730732639</c:v>
                </c:pt>
                <c:pt idx="711">
                  <c:v>2.6025104170770752</c:v>
                </c:pt>
                <c:pt idx="712">
                  <c:v>2.0954889631601925</c:v>
                </c:pt>
                <c:pt idx="713">
                  <c:v>2.6364316245407777</c:v>
                </c:pt>
                <c:pt idx="714">
                  <c:v>2.6537260010866017</c:v>
                </c:pt>
                <c:pt idx="715">
                  <c:v>1.0684995079943678</c:v>
                </c:pt>
                <c:pt idx="716">
                  <c:v>1.6134026913548678</c:v>
                </c:pt>
                <c:pt idx="717">
                  <c:v>1.0900934351768941</c:v>
                </c:pt>
                <c:pt idx="718">
                  <c:v>1.6462300256929261</c:v>
                </c:pt>
                <c:pt idx="719">
                  <c:v>1.6574713536376986</c:v>
                </c:pt>
                <c:pt idx="720">
                  <c:v>2.2251563474351981</c:v>
                </c:pt>
                <c:pt idx="721">
                  <c:v>3.3608419139915187</c:v>
                </c:pt>
                <c:pt idx="722">
                  <c:v>3.9483167334524802</c:v>
                </c:pt>
                <c:pt idx="723">
                  <c:v>4.3965730698756795</c:v>
                </c:pt>
                <c:pt idx="724">
                  <c:v>4.9686442246273472</c:v>
                </c:pt>
                <c:pt idx="725">
                  <c:v>5.0046901353825524</c:v>
                </c:pt>
                <c:pt idx="726">
                  <c:v>5.0161819611813652</c:v>
                </c:pt>
                <c:pt idx="727">
                  <c:v>7.2622718765447951</c:v>
                </c:pt>
                <c:pt idx="728">
                  <c:v>5.5992496324349128</c:v>
                </c:pt>
                <c:pt idx="729">
                  <c:v>5.0509762869236869</c:v>
                </c:pt>
                <c:pt idx="730">
                  <c:v>6.7502425464487885</c:v>
                </c:pt>
                <c:pt idx="731">
                  <c:v>5.5228093644153358</c:v>
                </c:pt>
                <c:pt idx="732">
                  <c:v>6.0612989494360905</c:v>
                </c:pt>
                <c:pt idx="733">
                  <c:v>4.9951537593624078</c:v>
                </c:pt>
                <c:pt idx="734">
                  <c:v>4.961121674703608</c:v>
                </c:pt>
                <c:pt idx="735">
                  <c:v>4.9275501746492258</c:v>
                </c:pt>
                <c:pt idx="736">
                  <c:v>4.8944299718323006</c:v>
                </c:pt>
                <c:pt idx="737">
                  <c:v>4.8617520269164869</c:v>
                </c:pt>
                <c:pt idx="738">
                  <c:v>4.2928955914409057</c:v>
                </c:pt>
                <c:pt idx="739">
                  <c:v>3.6803443342145439</c:v>
                </c:pt>
                <c:pt idx="740">
                  <c:v>3.6565831441084287</c:v>
                </c:pt>
                <c:pt idx="741">
                  <c:v>3.1141086872337667</c:v>
                </c:pt>
                <c:pt idx="742">
                  <c:v>4.6413893288126387</c:v>
                </c:pt>
                <c:pt idx="743">
                  <c:v>5.1244364158913465</c:v>
                </c:pt>
                <c:pt idx="744">
                  <c:v>4.5829662463520675</c:v>
                </c:pt>
                <c:pt idx="745">
                  <c:v>5.0603364468253096</c:v>
                </c:pt>
                <c:pt idx="746">
                  <c:v>4.0231072635257448</c:v>
                </c:pt>
                <c:pt idx="747">
                  <c:v>3.4984741955299503</c:v>
                </c:pt>
                <c:pt idx="748">
                  <c:v>3.0362018680951932</c:v>
                </c:pt>
                <c:pt idx="749">
                  <c:v>2.5196623345957176</c:v>
                </c:pt>
                <c:pt idx="750">
                  <c:v>1.5055459986867645</c:v>
                </c:pt>
                <c:pt idx="751">
                  <c:v>0.99956405586570507</c:v>
                </c:pt>
                <c:pt idx="752">
                  <c:v>0</c:v>
                </c:pt>
                <c:pt idx="753">
                  <c:v>0</c:v>
                </c:pt>
                <c:pt idx="754">
                  <c:v>0</c:v>
                </c:pt>
                <c:pt idx="755">
                  <c:v>0</c:v>
                </c:pt>
                <c:pt idx="756">
                  <c:v>0.98436284514790251</c:v>
                </c:pt>
                <c:pt idx="757">
                  <c:v>0</c:v>
                </c:pt>
                <c:pt idx="758">
                  <c:v>1.9767422183865881</c:v>
                </c:pt>
                <c:pt idx="759">
                  <c:v>0.99038750723993263</c:v>
                </c:pt>
                <c:pt idx="760">
                  <c:v>0</c:v>
                </c:pt>
                <c:pt idx="761">
                  <c:v>-0.99444508664822295</c:v>
                </c:pt>
                <c:pt idx="762">
                  <c:v>-0.49824318487729241</c:v>
                </c:pt>
                <c:pt idx="763">
                  <c:v>-0.49926802516157631</c:v>
                </c:pt>
                <c:pt idx="764">
                  <c:v>0.50691431583582436</c:v>
                </c:pt>
                <c:pt idx="765">
                  <c:v>1.0061242344706856</c:v>
                </c:pt>
                <c:pt idx="766">
                  <c:v>1.0082137967437321</c:v>
                </c:pt>
                <c:pt idx="767">
                  <c:v>1.5154680846996078</c:v>
                </c:pt>
                <c:pt idx="768">
                  <c:v>1.5186286020816686</c:v>
                </c:pt>
                <c:pt idx="769">
                  <c:v>1.0145348863784904</c:v>
                </c:pt>
                <c:pt idx="770">
                  <c:v>1.0166595667688128</c:v>
                </c:pt>
                <c:pt idx="771">
                  <c:v>0.50939658251008224</c:v>
                </c:pt>
                <c:pt idx="772">
                  <c:v>0.51046786869832539</c:v>
                </c:pt>
              </c:numCache>
            </c:numRef>
          </c:yVal>
        </c:ser>
        <c:axId val="120430592"/>
        <c:axId val="120432512"/>
      </c:scatterChart>
      <c:valAx>
        <c:axId val="120430592"/>
        <c:scaling>
          <c:orientation val="minMax"/>
          <c:max val="35"/>
          <c:min val="0"/>
        </c:scaling>
        <c:axPos val="b"/>
        <c:title>
          <c:tx>
            <c:rich>
              <a:bodyPr/>
              <a:lstStyle/>
              <a:p>
                <a:pPr>
                  <a:defRPr/>
                </a:pPr>
                <a:r>
                  <a:rPr lang="en-US"/>
                  <a:t>Altitude [km]</a:t>
                </a:r>
              </a:p>
            </c:rich>
          </c:tx>
          <c:layout/>
        </c:title>
        <c:numFmt formatCode="General" sourceLinked="1"/>
        <c:tickLblPos val="low"/>
        <c:crossAx val="120432512"/>
        <c:crosses val="autoZero"/>
        <c:crossBetween val="midCat"/>
      </c:valAx>
      <c:valAx>
        <c:axId val="120432512"/>
        <c:scaling>
          <c:orientation val="minMax"/>
          <c:max val="10"/>
          <c:min val="-10"/>
        </c:scaling>
        <c:axPos val="l"/>
        <c:majorGridlines/>
        <c:title>
          <c:tx>
            <c:rich>
              <a:bodyPr rot="0" vert="horz"/>
              <a:lstStyle/>
              <a:p>
                <a:pPr>
                  <a:defRPr/>
                </a:pPr>
                <a:r>
                  <a:rPr lang="en-US"/>
                  <a:t>Lapse</a:t>
                </a:r>
              </a:p>
              <a:p>
                <a:pPr>
                  <a:defRPr/>
                </a:pPr>
                <a:r>
                  <a:rPr lang="en-US"/>
                  <a:t>Rate</a:t>
                </a:r>
              </a:p>
              <a:p>
                <a:pPr>
                  <a:defRPr/>
                </a:pPr>
                <a:r>
                  <a:rPr lang="en-US"/>
                  <a:t>[C/km]</a:t>
                </a:r>
              </a:p>
            </c:rich>
          </c:tx>
          <c:layout/>
        </c:title>
        <c:numFmt formatCode="General" sourceLinked="1"/>
        <c:tickLblPos val="low"/>
        <c:crossAx val="120430592"/>
        <c:crosses val="autoZero"/>
        <c:crossBetween val="midCat"/>
        <c:majorUnit val="1"/>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3200" dirty="0"/>
              <a:t>External Temperature in the </a:t>
            </a:r>
            <a:r>
              <a:rPr lang="en-US" sz="3200" dirty="0" err="1"/>
              <a:t>Tropopause</a:t>
            </a:r>
            <a:r>
              <a:rPr lang="en-US" sz="3200" dirty="0"/>
              <a:t> (13-20 km)</a:t>
            </a:r>
          </a:p>
        </c:rich>
      </c:tx>
      <c:layout/>
    </c:title>
    <c:plotArea>
      <c:layout>
        <c:manualLayout>
          <c:layoutTarget val="inner"/>
          <c:xMode val="edge"/>
          <c:yMode val="edge"/>
          <c:x val="0.19417394396916987"/>
          <c:y val="0.19937693205016041"/>
          <c:w val="0.65613199912511"/>
          <c:h val="0.62219655876348845"/>
        </c:manualLayout>
      </c:layout>
      <c:scatterChart>
        <c:scatterStyle val="lineMarker"/>
        <c:ser>
          <c:idx val="0"/>
          <c:order val="0"/>
          <c:tx>
            <c:v>Tropopause Ascent</c:v>
          </c:tx>
          <c:spPr>
            <a:ln w="28575">
              <a:noFill/>
            </a:ln>
          </c:spPr>
          <c:xVal>
            <c:numRef>
              <c:f>'Calculated Data'!$O$272:$O$460</c:f>
              <c:numCache>
                <c:formatCode>General</c:formatCode>
                <c:ptCount val="189"/>
                <c:pt idx="0">
                  <c:v>13.0359912</c:v>
                </c:pt>
                <c:pt idx="1">
                  <c:v>13.085368799999999</c:v>
                </c:pt>
                <c:pt idx="2">
                  <c:v>13.134746400000001</c:v>
                </c:pt>
                <c:pt idx="3">
                  <c:v>13.184124000000001</c:v>
                </c:pt>
                <c:pt idx="4">
                  <c:v>13.2335016</c:v>
                </c:pt>
                <c:pt idx="5">
                  <c:v>13.288975199999998</c:v>
                </c:pt>
                <c:pt idx="6">
                  <c:v>13.340181600000001</c:v>
                </c:pt>
                <c:pt idx="7">
                  <c:v>13.391388000000001</c:v>
                </c:pt>
                <c:pt idx="8">
                  <c:v>13.442594400000004</c:v>
                </c:pt>
                <c:pt idx="9">
                  <c:v>13.493800800000002</c:v>
                </c:pt>
                <c:pt idx="10">
                  <c:v>13.545007200000002</c:v>
                </c:pt>
                <c:pt idx="11">
                  <c:v>13.596213599999999</c:v>
                </c:pt>
                <c:pt idx="12">
                  <c:v>13.647419999999999</c:v>
                </c:pt>
                <c:pt idx="13">
                  <c:v>13.698626399999998</c:v>
                </c:pt>
                <c:pt idx="14">
                  <c:v>13.746480000000002</c:v>
                </c:pt>
                <c:pt idx="15">
                  <c:v>13.794028799999998</c:v>
                </c:pt>
                <c:pt idx="16">
                  <c:v>13.841577600000001</c:v>
                </c:pt>
                <c:pt idx="17">
                  <c:v>13.8891264</c:v>
                </c:pt>
                <c:pt idx="18">
                  <c:v>13.936675200000002</c:v>
                </c:pt>
                <c:pt idx="19">
                  <c:v>13.984223999999999</c:v>
                </c:pt>
                <c:pt idx="20">
                  <c:v>14.031772800000001</c:v>
                </c:pt>
                <c:pt idx="21">
                  <c:v>14.0793216</c:v>
                </c:pt>
                <c:pt idx="22">
                  <c:v>14.131137600000001</c:v>
                </c:pt>
                <c:pt idx="23">
                  <c:v>14.182344000000002</c:v>
                </c:pt>
                <c:pt idx="24">
                  <c:v>14.233550399999999</c:v>
                </c:pt>
                <c:pt idx="25">
                  <c:v>14.2847568</c:v>
                </c:pt>
                <c:pt idx="26">
                  <c:v>14.3359632</c:v>
                </c:pt>
                <c:pt idx="27">
                  <c:v>14.387169600000002</c:v>
                </c:pt>
                <c:pt idx="28">
                  <c:v>14.438375999999998</c:v>
                </c:pt>
                <c:pt idx="29">
                  <c:v>14.48958240000001</c:v>
                </c:pt>
                <c:pt idx="30">
                  <c:v>14.539264800000002</c:v>
                </c:pt>
                <c:pt idx="31">
                  <c:v>14.5794984</c:v>
                </c:pt>
                <c:pt idx="32">
                  <c:v>14.619732000000004</c:v>
                </c:pt>
                <c:pt idx="33">
                  <c:v>14.65661280000001</c:v>
                </c:pt>
                <c:pt idx="34">
                  <c:v>14.6931888</c:v>
                </c:pt>
                <c:pt idx="35">
                  <c:v>14.729764800000002</c:v>
                </c:pt>
                <c:pt idx="36">
                  <c:v>14.7663408</c:v>
                </c:pt>
                <c:pt idx="37">
                  <c:v>14.802916800000009</c:v>
                </c:pt>
                <c:pt idx="38">
                  <c:v>14.839492800000009</c:v>
                </c:pt>
                <c:pt idx="39">
                  <c:v>14.876068800000002</c:v>
                </c:pt>
                <c:pt idx="40">
                  <c:v>14.912644800000015</c:v>
                </c:pt>
                <c:pt idx="41">
                  <c:v>14.95318320000001</c:v>
                </c:pt>
                <c:pt idx="42">
                  <c:v>14.993416800000009</c:v>
                </c:pt>
                <c:pt idx="43">
                  <c:v>15.033650400000001</c:v>
                </c:pt>
                <c:pt idx="44">
                  <c:v>15.073884000000008</c:v>
                </c:pt>
                <c:pt idx="45">
                  <c:v>15.1141176</c:v>
                </c:pt>
                <c:pt idx="46">
                  <c:v>15.154351200000001</c:v>
                </c:pt>
                <c:pt idx="47">
                  <c:v>15.19458480000001</c:v>
                </c:pt>
                <c:pt idx="48">
                  <c:v>15.234818399999995</c:v>
                </c:pt>
                <c:pt idx="49">
                  <c:v>15.280233600000001</c:v>
                </c:pt>
                <c:pt idx="50">
                  <c:v>15.324124800000002</c:v>
                </c:pt>
                <c:pt idx="51">
                  <c:v>15.368016000000004</c:v>
                </c:pt>
                <c:pt idx="52">
                  <c:v>15.411907200000002</c:v>
                </c:pt>
                <c:pt idx="53">
                  <c:v>15.455798400000004</c:v>
                </c:pt>
                <c:pt idx="54">
                  <c:v>15.499689600000011</c:v>
                </c:pt>
                <c:pt idx="55">
                  <c:v>15.543580800000004</c:v>
                </c:pt>
                <c:pt idx="56">
                  <c:v>15.587472000000002</c:v>
                </c:pt>
                <c:pt idx="57">
                  <c:v>15.639288000000001</c:v>
                </c:pt>
                <c:pt idx="58">
                  <c:v>15.675864000000002</c:v>
                </c:pt>
                <c:pt idx="59">
                  <c:v>15.712440000000004</c:v>
                </c:pt>
                <c:pt idx="60">
                  <c:v>15.749016000000001</c:v>
                </c:pt>
                <c:pt idx="61">
                  <c:v>15.78559200000001</c:v>
                </c:pt>
                <c:pt idx="62">
                  <c:v>15.822168000000001</c:v>
                </c:pt>
                <c:pt idx="63">
                  <c:v>15.858744000000009</c:v>
                </c:pt>
                <c:pt idx="64">
                  <c:v>15.895320000000002</c:v>
                </c:pt>
                <c:pt idx="65">
                  <c:v>15.931896</c:v>
                </c:pt>
                <c:pt idx="66">
                  <c:v>15.9751776</c:v>
                </c:pt>
                <c:pt idx="67">
                  <c:v>16.015411199999999</c:v>
                </c:pt>
                <c:pt idx="68">
                  <c:v>16.055644799999989</c:v>
                </c:pt>
                <c:pt idx="69">
                  <c:v>16.095878400000018</c:v>
                </c:pt>
                <c:pt idx="70">
                  <c:v>16.136112000000001</c:v>
                </c:pt>
                <c:pt idx="71">
                  <c:v>16.176345600000001</c:v>
                </c:pt>
                <c:pt idx="72">
                  <c:v>16.216579200000002</c:v>
                </c:pt>
                <c:pt idx="73">
                  <c:v>16.256812800000002</c:v>
                </c:pt>
                <c:pt idx="74">
                  <c:v>16.306495200000001</c:v>
                </c:pt>
                <c:pt idx="75">
                  <c:v>16.343071200000001</c:v>
                </c:pt>
                <c:pt idx="76">
                  <c:v>16.379647199999987</c:v>
                </c:pt>
                <c:pt idx="77">
                  <c:v>16.416223199999987</c:v>
                </c:pt>
                <c:pt idx="78">
                  <c:v>16.452799199999976</c:v>
                </c:pt>
                <c:pt idx="79">
                  <c:v>16.489375199999987</c:v>
                </c:pt>
                <c:pt idx="80">
                  <c:v>16.525951199999998</c:v>
                </c:pt>
                <c:pt idx="81">
                  <c:v>16.562527199999977</c:v>
                </c:pt>
                <c:pt idx="82">
                  <c:v>16.599103200000002</c:v>
                </c:pt>
                <c:pt idx="83">
                  <c:v>16.634460000000018</c:v>
                </c:pt>
                <c:pt idx="84">
                  <c:v>16.6600632</c:v>
                </c:pt>
                <c:pt idx="85">
                  <c:v>16.685666400000002</c:v>
                </c:pt>
                <c:pt idx="86">
                  <c:v>16.711269600000001</c:v>
                </c:pt>
                <c:pt idx="87">
                  <c:v>16.7368728</c:v>
                </c:pt>
                <c:pt idx="88">
                  <c:v>16.762475999999989</c:v>
                </c:pt>
                <c:pt idx="89">
                  <c:v>16.788079199999977</c:v>
                </c:pt>
                <c:pt idx="90">
                  <c:v>16.813682400000001</c:v>
                </c:pt>
                <c:pt idx="91">
                  <c:v>16.852391999999988</c:v>
                </c:pt>
                <c:pt idx="92">
                  <c:v>16.879823999999999</c:v>
                </c:pt>
                <c:pt idx="93">
                  <c:v>16.907256</c:v>
                </c:pt>
                <c:pt idx="94">
                  <c:v>16.934688000000001</c:v>
                </c:pt>
                <c:pt idx="95">
                  <c:v>16.96211999999997</c:v>
                </c:pt>
                <c:pt idx="96">
                  <c:v>16.989551999999989</c:v>
                </c:pt>
                <c:pt idx="97">
                  <c:v>17.016984000000019</c:v>
                </c:pt>
                <c:pt idx="98">
                  <c:v>17.044416000000002</c:v>
                </c:pt>
                <c:pt idx="99">
                  <c:v>17.088611999999976</c:v>
                </c:pt>
                <c:pt idx="100">
                  <c:v>17.119701599999999</c:v>
                </c:pt>
                <c:pt idx="101">
                  <c:v>17.1507912</c:v>
                </c:pt>
                <c:pt idx="102">
                  <c:v>17.181880800000005</c:v>
                </c:pt>
                <c:pt idx="103">
                  <c:v>17.212970400000021</c:v>
                </c:pt>
                <c:pt idx="104">
                  <c:v>17.244060000000001</c:v>
                </c:pt>
                <c:pt idx="105">
                  <c:v>17.275149599999963</c:v>
                </c:pt>
                <c:pt idx="106">
                  <c:v>17.306239199999986</c:v>
                </c:pt>
                <c:pt idx="107">
                  <c:v>17.337328799999998</c:v>
                </c:pt>
                <c:pt idx="108">
                  <c:v>17.368418400000003</c:v>
                </c:pt>
                <c:pt idx="109">
                  <c:v>17.399508000000001</c:v>
                </c:pt>
                <c:pt idx="110">
                  <c:v>17.430597600000002</c:v>
                </c:pt>
                <c:pt idx="111">
                  <c:v>17.461687199999989</c:v>
                </c:pt>
                <c:pt idx="112">
                  <c:v>17.492776799999973</c:v>
                </c:pt>
                <c:pt idx="113">
                  <c:v>17.523866400000021</c:v>
                </c:pt>
                <c:pt idx="114">
                  <c:v>17.554956000000018</c:v>
                </c:pt>
                <c:pt idx="115">
                  <c:v>17.586045600000002</c:v>
                </c:pt>
                <c:pt idx="116">
                  <c:v>17.617135200000018</c:v>
                </c:pt>
                <c:pt idx="117">
                  <c:v>17.648224799999987</c:v>
                </c:pt>
                <c:pt idx="118">
                  <c:v>17.679314399999999</c:v>
                </c:pt>
                <c:pt idx="119">
                  <c:v>17.710404000000004</c:v>
                </c:pt>
                <c:pt idx="120">
                  <c:v>17.741493600000002</c:v>
                </c:pt>
                <c:pt idx="121">
                  <c:v>17.772583199999989</c:v>
                </c:pt>
                <c:pt idx="122">
                  <c:v>17.803672799999987</c:v>
                </c:pt>
                <c:pt idx="123">
                  <c:v>17.834762399999999</c:v>
                </c:pt>
                <c:pt idx="124">
                  <c:v>17.903647199999973</c:v>
                </c:pt>
                <c:pt idx="125">
                  <c:v>17.932908000000001</c:v>
                </c:pt>
                <c:pt idx="126">
                  <c:v>17.962168799999986</c:v>
                </c:pt>
                <c:pt idx="127">
                  <c:v>17.991429599999979</c:v>
                </c:pt>
                <c:pt idx="128">
                  <c:v>18.020690399999989</c:v>
                </c:pt>
                <c:pt idx="129">
                  <c:v>18.049951200000017</c:v>
                </c:pt>
                <c:pt idx="130">
                  <c:v>18.079211999999988</c:v>
                </c:pt>
                <c:pt idx="131">
                  <c:v>18.108472799999987</c:v>
                </c:pt>
                <c:pt idx="132">
                  <c:v>18.145658399999999</c:v>
                </c:pt>
                <c:pt idx="133">
                  <c:v>18.174919200000001</c:v>
                </c:pt>
                <c:pt idx="134">
                  <c:v>18.204180000000001</c:v>
                </c:pt>
                <c:pt idx="135">
                  <c:v>18.233440799999986</c:v>
                </c:pt>
                <c:pt idx="136">
                  <c:v>18.262701599999978</c:v>
                </c:pt>
                <c:pt idx="137">
                  <c:v>18.291962399999999</c:v>
                </c:pt>
                <c:pt idx="138">
                  <c:v>18.321223199999999</c:v>
                </c:pt>
                <c:pt idx="139">
                  <c:v>18.350484000000005</c:v>
                </c:pt>
                <c:pt idx="140">
                  <c:v>18.379744799999987</c:v>
                </c:pt>
                <c:pt idx="141">
                  <c:v>18.430951200000017</c:v>
                </c:pt>
                <c:pt idx="142">
                  <c:v>18.473013600000002</c:v>
                </c:pt>
                <c:pt idx="143">
                  <c:v>18.515076000000001</c:v>
                </c:pt>
                <c:pt idx="144">
                  <c:v>18.557138399999999</c:v>
                </c:pt>
                <c:pt idx="145">
                  <c:v>18.599200800000002</c:v>
                </c:pt>
                <c:pt idx="146">
                  <c:v>18.641263200000001</c:v>
                </c:pt>
                <c:pt idx="147">
                  <c:v>18.6833256</c:v>
                </c:pt>
                <c:pt idx="148">
                  <c:v>18.725388000000002</c:v>
                </c:pt>
                <c:pt idx="149">
                  <c:v>18.772936799999989</c:v>
                </c:pt>
                <c:pt idx="150">
                  <c:v>18.805855200000021</c:v>
                </c:pt>
                <c:pt idx="151">
                  <c:v>18.8387736</c:v>
                </c:pt>
                <c:pt idx="152">
                  <c:v>18.871692000000003</c:v>
                </c:pt>
                <c:pt idx="153">
                  <c:v>18.904610400000003</c:v>
                </c:pt>
                <c:pt idx="154">
                  <c:v>18.937528799999999</c:v>
                </c:pt>
                <c:pt idx="155">
                  <c:v>18.970447199999981</c:v>
                </c:pt>
                <c:pt idx="156">
                  <c:v>19.00336560000002</c:v>
                </c:pt>
                <c:pt idx="157">
                  <c:v>19.043904000000001</c:v>
                </c:pt>
                <c:pt idx="158">
                  <c:v>19.073164800000001</c:v>
                </c:pt>
                <c:pt idx="159">
                  <c:v>19.102425600000004</c:v>
                </c:pt>
                <c:pt idx="160">
                  <c:v>19.131686400000021</c:v>
                </c:pt>
                <c:pt idx="161">
                  <c:v>19.160947200000003</c:v>
                </c:pt>
                <c:pt idx="162">
                  <c:v>19.190208000000005</c:v>
                </c:pt>
                <c:pt idx="163">
                  <c:v>19.227088800000001</c:v>
                </c:pt>
                <c:pt idx="164">
                  <c:v>19.260007199999986</c:v>
                </c:pt>
                <c:pt idx="165">
                  <c:v>19.292925600000004</c:v>
                </c:pt>
                <c:pt idx="166">
                  <c:v>19.325844</c:v>
                </c:pt>
                <c:pt idx="167">
                  <c:v>19.3587624</c:v>
                </c:pt>
                <c:pt idx="168">
                  <c:v>19.391680800000003</c:v>
                </c:pt>
                <c:pt idx="169">
                  <c:v>19.424599199999989</c:v>
                </c:pt>
                <c:pt idx="170">
                  <c:v>19.457517599999989</c:v>
                </c:pt>
                <c:pt idx="171">
                  <c:v>19.490435999999981</c:v>
                </c:pt>
                <c:pt idx="172">
                  <c:v>19.528231199999986</c:v>
                </c:pt>
                <c:pt idx="173">
                  <c:v>19.557492000000003</c:v>
                </c:pt>
                <c:pt idx="174">
                  <c:v>19.586752799999989</c:v>
                </c:pt>
                <c:pt idx="175">
                  <c:v>19.61601360000002</c:v>
                </c:pt>
                <c:pt idx="176">
                  <c:v>19.645274400000005</c:v>
                </c:pt>
                <c:pt idx="177">
                  <c:v>19.674535200000001</c:v>
                </c:pt>
                <c:pt idx="178">
                  <c:v>19.703795999999986</c:v>
                </c:pt>
                <c:pt idx="179">
                  <c:v>19.733056800000004</c:v>
                </c:pt>
                <c:pt idx="180">
                  <c:v>19.765365600000003</c:v>
                </c:pt>
                <c:pt idx="181">
                  <c:v>19.794626400000002</c:v>
                </c:pt>
                <c:pt idx="182">
                  <c:v>19.823887200000001</c:v>
                </c:pt>
                <c:pt idx="183">
                  <c:v>19.853148000000001</c:v>
                </c:pt>
                <c:pt idx="184">
                  <c:v>19.882408799999986</c:v>
                </c:pt>
                <c:pt idx="185">
                  <c:v>19.9116696</c:v>
                </c:pt>
                <c:pt idx="186">
                  <c:v>19.940930400000003</c:v>
                </c:pt>
                <c:pt idx="187">
                  <c:v>19.970191200000002</c:v>
                </c:pt>
                <c:pt idx="188">
                  <c:v>20.0095104</c:v>
                </c:pt>
              </c:numCache>
            </c:numRef>
          </c:xVal>
          <c:yVal>
            <c:numRef>
              <c:f>'Calculated Data'!$K$272:$K$460</c:f>
              <c:numCache>
                <c:formatCode>General</c:formatCode>
                <c:ptCount val="189"/>
                <c:pt idx="0">
                  <c:v>-48.050800000000002</c:v>
                </c:pt>
                <c:pt idx="1">
                  <c:v>-48.494700000000009</c:v>
                </c:pt>
                <c:pt idx="2">
                  <c:v>-49.382500000000007</c:v>
                </c:pt>
                <c:pt idx="3">
                  <c:v>-49.826400000000007</c:v>
                </c:pt>
                <c:pt idx="4">
                  <c:v>-49.382500000000007</c:v>
                </c:pt>
                <c:pt idx="5">
                  <c:v>-49.382500000000007</c:v>
                </c:pt>
                <c:pt idx="6">
                  <c:v>-49.826400000000007</c:v>
                </c:pt>
                <c:pt idx="7">
                  <c:v>-49.826400000000007</c:v>
                </c:pt>
                <c:pt idx="8">
                  <c:v>-50.270300000000013</c:v>
                </c:pt>
                <c:pt idx="9">
                  <c:v>-50.714200000000005</c:v>
                </c:pt>
                <c:pt idx="10">
                  <c:v>-50.270300000000013</c:v>
                </c:pt>
                <c:pt idx="11">
                  <c:v>-51.158100000000012</c:v>
                </c:pt>
                <c:pt idx="12">
                  <c:v>-51.602000000000011</c:v>
                </c:pt>
                <c:pt idx="13">
                  <c:v>-51.602000000000011</c:v>
                </c:pt>
                <c:pt idx="14">
                  <c:v>-52.045900000000003</c:v>
                </c:pt>
                <c:pt idx="15">
                  <c:v>-52.489799999999995</c:v>
                </c:pt>
                <c:pt idx="16">
                  <c:v>-52.489799999999995</c:v>
                </c:pt>
                <c:pt idx="17">
                  <c:v>-53.377599999999994</c:v>
                </c:pt>
                <c:pt idx="18">
                  <c:v>-52.933700000000002</c:v>
                </c:pt>
                <c:pt idx="19">
                  <c:v>-52.933700000000002</c:v>
                </c:pt>
                <c:pt idx="20">
                  <c:v>-53.8215</c:v>
                </c:pt>
                <c:pt idx="21">
                  <c:v>-53.377599999999994</c:v>
                </c:pt>
                <c:pt idx="22">
                  <c:v>-53.377599999999994</c:v>
                </c:pt>
                <c:pt idx="23">
                  <c:v>-53.8215</c:v>
                </c:pt>
                <c:pt idx="24">
                  <c:v>-54.709300000000013</c:v>
                </c:pt>
                <c:pt idx="25">
                  <c:v>-55.153200000000005</c:v>
                </c:pt>
                <c:pt idx="26">
                  <c:v>-54.265400000000035</c:v>
                </c:pt>
                <c:pt idx="27">
                  <c:v>-54.709300000000013</c:v>
                </c:pt>
                <c:pt idx="28">
                  <c:v>-53.8215</c:v>
                </c:pt>
                <c:pt idx="29">
                  <c:v>-53.8215</c:v>
                </c:pt>
                <c:pt idx="30">
                  <c:v>-53.377599999999994</c:v>
                </c:pt>
                <c:pt idx="31">
                  <c:v>-52.489799999999995</c:v>
                </c:pt>
                <c:pt idx="32">
                  <c:v>-53.377599999999994</c:v>
                </c:pt>
                <c:pt idx="33">
                  <c:v>-53.377599999999994</c:v>
                </c:pt>
                <c:pt idx="34">
                  <c:v>-52.933700000000002</c:v>
                </c:pt>
                <c:pt idx="35">
                  <c:v>-52.933700000000002</c:v>
                </c:pt>
                <c:pt idx="36">
                  <c:v>-53.377599999999994</c:v>
                </c:pt>
                <c:pt idx="37">
                  <c:v>-52.045900000000003</c:v>
                </c:pt>
                <c:pt idx="38">
                  <c:v>-52.489799999999995</c:v>
                </c:pt>
                <c:pt idx="39">
                  <c:v>-52.045900000000003</c:v>
                </c:pt>
                <c:pt idx="40">
                  <c:v>-51.602000000000011</c:v>
                </c:pt>
                <c:pt idx="41">
                  <c:v>-52.045900000000003</c:v>
                </c:pt>
                <c:pt idx="42">
                  <c:v>-51.602000000000011</c:v>
                </c:pt>
                <c:pt idx="43">
                  <c:v>-51.158100000000012</c:v>
                </c:pt>
                <c:pt idx="44">
                  <c:v>-51.158100000000012</c:v>
                </c:pt>
                <c:pt idx="45">
                  <c:v>-51.602000000000011</c:v>
                </c:pt>
                <c:pt idx="46">
                  <c:v>-52.045900000000003</c:v>
                </c:pt>
                <c:pt idx="47">
                  <c:v>-52.489799999999995</c:v>
                </c:pt>
                <c:pt idx="48">
                  <c:v>-53.377599999999994</c:v>
                </c:pt>
                <c:pt idx="49">
                  <c:v>-52.933700000000002</c:v>
                </c:pt>
                <c:pt idx="50">
                  <c:v>-53.377599999999994</c:v>
                </c:pt>
                <c:pt idx="51">
                  <c:v>-53.377599999999994</c:v>
                </c:pt>
                <c:pt idx="52">
                  <c:v>-53.377599999999994</c:v>
                </c:pt>
                <c:pt idx="53">
                  <c:v>-53.377599999999994</c:v>
                </c:pt>
                <c:pt idx="54">
                  <c:v>-53.377599999999994</c:v>
                </c:pt>
                <c:pt idx="55">
                  <c:v>-53.377599999999994</c:v>
                </c:pt>
                <c:pt idx="56">
                  <c:v>-53.377599999999994</c:v>
                </c:pt>
                <c:pt idx="57">
                  <c:v>-53.377599999999994</c:v>
                </c:pt>
                <c:pt idx="58">
                  <c:v>-53.377599999999994</c:v>
                </c:pt>
                <c:pt idx="59">
                  <c:v>-52.489799999999995</c:v>
                </c:pt>
                <c:pt idx="60">
                  <c:v>-53.8215</c:v>
                </c:pt>
                <c:pt idx="61">
                  <c:v>-52.933700000000002</c:v>
                </c:pt>
                <c:pt idx="62">
                  <c:v>-52.933700000000002</c:v>
                </c:pt>
                <c:pt idx="63">
                  <c:v>-52.933700000000002</c:v>
                </c:pt>
                <c:pt idx="64">
                  <c:v>-52.933700000000002</c:v>
                </c:pt>
                <c:pt idx="65">
                  <c:v>-52.045900000000003</c:v>
                </c:pt>
                <c:pt idx="66">
                  <c:v>-52.933700000000002</c:v>
                </c:pt>
                <c:pt idx="67">
                  <c:v>-53.377599999999994</c:v>
                </c:pt>
                <c:pt idx="68">
                  <c:v>-52.489799999999995</c:v>
                </c:pt>
                <c:pt idx="69">
                  <c:v>-53.377599999999994</c:v>
                </c:pt>
                <c:pt idx="70">
                  <c:v>-53.377599999999994</c:v>
                </c:pt>
                <c:pt idx="71">
                  <c:v>-52.933700000000002</c:v>
                </c:pt>
                <c:pt idx="72">
                  <c:v>-52.933700000000002</c:v>
                </c:pt>
                <c:pt idx="73">
                  <c:v>-53.377599999999994</c:v>
                </c:pt>
                <c:pt idx="74">
                  <c:v>-52.489799999999995</c:v>
                </c:pt>
                <c:pt idx="75">
                  <c:v>-53.377599999999994</c:v>
                </c:pt>
                <c:pt idx="76">
                  <c:v>-52.933700000000002</c:v>
                </c:pt>
                <c:pt idx="77">
                  <c:v>-54.265400000000035</c:v>
                </c:pt>
                <c:pt idx="78">
                  <c:v>-53.377599999999994</c:v>
                </c:pt>
                <c:pt idx="79">
                  <c:v>-53.377599999999994</c:v>
                </c:pt>
                <c:pt idx="80">
                  <c:v>-53.8215</c:v>
                </c:pt>
                <c:pt idx="81">
                  <c:v>-54.709300000000013</c:v>
                </c:pt>
                <c:pt idx="82">
                  <c:v>-53.8215</c:v>
                </c:pt>
                <c:pt idx="83">
                  <c:v>-53.377599999999994</c:v>
                </c:pt>
                <c:pt idx="84">
                  <c:v>-52.489799999999995</c:v>
                </c:pt>
                <c:pt idx="85">
                  <c:v>-52.045900000000003</c:v>
                </c:pt>
                <c:pt idx="86">
                  <c:v>-52.045900000000003</c:v>
                </c:pt>
                <c:pt idx="87">
                  <c:v>-51.602000000000011</c:v>
                </c:pt>
                <c:pt idx="88">
                  <c:v>-50.714200000000005</c:v>
                </c:pt>
                <c:pt idx="89">
                  <c:v>-51.158100000000012</c:v>
                </c:pt>
                <c:pt idx="90">
                  <c:v>-51.158100000000012</c:v>
                </c:pt>
                <c:pt idx="91">
                  <c:v>-52.045900000000003</c:v>
                </c:pt>
                <c:pt idx="92">
                  <c:v>-52.045900000000003</c:v>
                </c:pt>
                <c:pt idx="93">
                  <c:v>-52.045900000000003</c:v>
                </c:pt>
                <c:pt idx="94">
                  <c:v>-52.933700000000002</c:v>
                </c:pt>
                <c:pt idx="95">
                  <c:v>-52.489799999999995</c:v>
                </c:pt>
                <c:pt idx="96">
                  <c:v>-52.933700000000002</c:v>
                </c:pt>
                <c:pt idx="97">
                  <c:v>-52.933700000000002</c:v>
                </c:pt>
                <c:pt idx="98">
                  <c:v>-53.377599999999994</c:v>
                </c:pt>
                <c:pt idx="99">
                  <c:v>-53.377599999999994</c:v>
                </c:pt>
                <c:pt idx="100">
                  <c:v>-53.377599999999994</c:v>
                </c:pt>
                <c:pt idx="101">
                  <c:v>-52.933700000000002</c:v>
                </c:pt>
                <c:pt idx="102">
                  <c:v>-52.933700000000002</c:v>
                </c:pt>
                <c:pt idx="103">
                  <c:v>-53.8215</c:v>
                </c:pt>
                <c:pt idx="104">
                  <c:v>-53.8215</c:v>
                </c:pt>
                <c:pt idx="105">
                  <c:v>-53.377599999999994</c:v>
                </c:pt>
                <c:pt idx="106">
                  <c:v>-54.709300000000013</c:v>
                </c:pt>
                <c:pt idx="107">
                  <c:v>-54.265400000000035</c:v>
                </c:pt>
                <c:pt idx="108">
                  <c:v>-54.265400000000035</c:v>
                </c:pt>
                <c:pt idx="109">
                  <c:v>-54.265400000000035</c:v>
                </c:pt>
                <c:pt idx="110">
                  <c:v>-54.265400000000035</c:v>
                </c:pt>
                <c:pt idx="111">
                  <c:v>-54.709300000000013</c:v>
                </c:pt>
                <c:pt idx="112">
                  <c:v>-54.709300000000013</c:v>
                </c:pt>
                <c:pt idx="113">
                  <c:v>-54.709300000000013</c:v>
                </c:pt>
                <c:pt idx="114">
                  <c:v>-54.709300000000013</c:v>
                </c:pt>
                <c:pt idx="115">
                  <c:v>-54.709300000000013</c:v>
                </c:pt>
                <c:pt idx="116">
                  <c:v>-55.597100000000012</c:v>
                </c:pt>
                <c:pt idx="117">
                  <c:v>-56.041000000000004</c:v>
                </c:pt>
                <c:pt idx="118">
                  <c:v>-54.709300000000013</c:v>
                </c:pt>
                <c:pt idx="119">
                  <c:v>-55.597100000000012</c:v>
                </c:pt>
                <c:pt idx="120">
                  <c:v>-55.597100000000012</c:v>
                </c:pt>
                <c:pt idx="121">
                  <c:v>-54.709300000000013</c:v>
                </c:pt>
                <c:pt idx="122">
                  <c:v>-55.153200000000005</c:v>
                </c:pt>
                <c:pt idx="123">
                  <c:v>-55.153200000000005</c:v>
                </c:pt>
                <c:pt idx="124">
                  <c:v>-54.265400000000035</c:v>
                </c:pt>
                <c:pt idx="125">
                  <c:v>-54.265400000000035</c:v>
                </c:pt>
                <c:pt idx="126">
                  <c:v>-54.709300000000013</c:v>
                </c:pt>
                <c:pt idx="127">
                  <c:v>-54.709300000000013</c:v>
                </c:pt>
                <c:pt idx="128">
                  <c:v>-55.153200000000005</c:v>
                </c:pt>
                <c:pt idx="129">
                  <c:v>-55.153200000000005</c:v>
                </c:pt>
                <c:pt idx="130">
                  <c:v>-54.709300000000013</c:v>
                </c:pt>
                <c:pt idx="131">
                  <c:v>-54.265400000000035</c:v>
                </c:pt>
                <c:pt idx="132">
                  <c:v>-54.709300000000013</c:v>
                </c:pt>
                <c:pt idx="133">
                  <c:v>-54.265400000000035</c:v>
                </c:pt>
                <c:pt idx="134">
                  <c:v>-53.377599999999994</c:v>
                </c:pt>
                <c:pt idx="135">
                  <c:v>-52.489799999999995</c:v>
                </c:pt>
                <c:pt idx="136">
                  <c:v>-50.714200000000005</c:v>
                </c:pt>
                <c:pt idx="137">
                  <c:v>-51.158100000000012</c:v>
                </c:pt>
                <c:pt idx="138">
                  <c:v>-51.158100000000012</c:v>
                </c:pt>
                <c:pt idx="139">
                  <c:v>-52.045900000000003</c:v>
                </c:pt>
                <c:pt idx="140">
                  <c:v>-52.045900000000003</c:v>
                </c:pt>
                <c:pt idx="141">
                  <c:v>-51.158100000000012</c:v>
                </c:pt>
                <c:pt idx="142">
                  <c:v>-51.158100000000012</c:v>
                </c:pt>
                <c:pt idx="143">
                  <c:v>-52.045900000000003</c:v>
                </c:pt>
                <c:pt idx="144">
                  <c:v>-52.489799999999995</c:v>
                </c:pt>
                <c:pt idx="145">
                  <c:v>-51.602000000000011</c:v>
                </c:pt>
                <c:pt idx="146">
                  <c:v>-51.158100000000012</c:v>
                </c:pt>
                <c:pt idx="147">
                  <c:v>-51.158100000000012</c:v>
                </c:pt>
                <c:pt idx="148">
                  <c:v>-50.714200000000005</c:v>
                </c:pt>
                <c:pt idx="149">
                  <c:v>-50.714200000000005</c:v>
                </c:pt>
                <c:pt idx="150">
                  <c:v>-51.602000000000011</c:v>
                </c:pt>
                <c:pt idx="151">
                  <c:v>-51.158100000000012</c:v>
                </c:pt>
                <c:pt idx="152">
                  <c:v>-50.270300000000013</c:v>
                </c:pt>
                <c:pt idx="153">
                  <c:v>-50.714200000000005</c:v>
                </c:pt>
                <c:pt idx="154">
                  <c:v>-50.270300000000013</c:v>
                </c:pt>
                <c:pt idx="155">
                  <c:v>-51.158100000000012</c:v>
                </c:pt>
                <c:pt idx="156">
                  <c:v>-52.045900000000003</c:v>
                </c:pt>
                <c:pt idx="157">
                  <c:v>-53.377599999999994</c:v>
                </c:pt>
                <c:pt idx="158">
                  <c:v>-50.270300000000013</c:v>
                </c:pt>
                <c:pt idx="159">
                  <c:v>-50.714200000000005</c:v>
                </c:pt>
                <c:pt idx="160">
                  <c:v>-51.158100000000012</c:v>
                </c:pt>
                <c:pt idx="161">
                  <c:v>-51.158100000000012</c:v>
                </c:pt>
                <c:pt idx="162">
                  <c:v>-50.270300000000013</c:v>
                </c:pt>
                <c:pt idx="163">
                  <c:v>-49.826400000000007</c:v>
                </c:pt>
                <c:pt idx="164">
                  <c:v>-48.938600000000008</c:v>
                </c:pt>
                <c:pt idx="165">
                  <c:v>-49.826400000000007</c:v>
                </c:pt>
                <c:pt idx="166">
                  <c:v>-48.938600000000008</c:v>
                </c:pt>
                <c:pt idx="167">
                  <c:v>-48.938600000000008</c:v>
                </c:pt>
                <c:pt idx="168">
                  <c:v>-48.938600000000008</c:v>
                </c:pt>
                <c:pt idx="169">
                  <c:v>-48.938600000000008</c:v>
                </c:pt>
                <c:pt idx="170">
                  <c:v>-49.826400000000007</c:v>
                </c:pt>
                <c:pt idx="171">
                  <c:v>-49.826400000000007</c:v>
                </c:pt>
                <c:pt idx="172">
                  <c:v>-49.826400000000007</c:v>
                </c:pt>
                <c:pt idx="173">
                  <c:v>-49.382500000000007</c:v>
                </c:pt>
                <c:pt idx="174">
                  <c:v>-49.382500000000007</c:v>
                </c:pt>
                <c:pt idx="175">
                  <c:v>-48.938600000000008</c:v>
                </c:pt>
                <c:pt idx="176">
                  <c:v>-48.938600000000008</c:v>
                </c:pt>
                <c:pt idx="177">
                  <c:v>-48.938600000000008</c:v>
                </c:pt>
                <c:pt idx="178">
                  <c:v>-48.050800000000002</c:v>
                </c:pt>
                <c:pt idx="179">
                  <c:v>-48.938600000000008</c:v>
                </c:pt>
                <c:pt idx="180">
                  <c:v>-48.050800000000002</c:v>
                </c:pt>
                <c:pt idx="181">
                  <c:v>-48.494700000000009</c:v>
                </c:pt>
                <c:pt idx="182">
                  <c:v>-48.050800000000002</c:v>
                </c:pt>
                <c:pt idx="183">
                  <c:v>-47.163000000000011</c:v>
                </c:pt>
                <c:pt idx="184">
                  <c:v>-48.050800000000002</c:v>
                </c:pt>
                <c:pt idx="185">
                  <c:v>-47.60690000000001</c:v>
                </c:pt>
                <c:pt idx="186">
                  <c:v>-47.60690000000001</c:v>
                </c:pt>
                <c:pt idx="187">
                  <c:v>-47.60690000000001</c:v>
                </c:pt>
                <c:pt idx="188">
                  <c:v>-47.60690000000001</c:v>
                </c:pt>
              </c:numCache>
            </c:numRef>
          </c:yVal>
        </c:ser>
        <c:ser>
          <c:idx val="1"/>
          <c:order val="1"/>
          <c:tx>
            <c:v>Tropopause Descent</c:v>
          </c:tx>
          <c:spPr>
            <a:ln w="28575">
              <a:noFill/>
            </a:ln>
          </c:spPr>
          <c:xVal>
            <c:numRef>
              <c:f>'Calculated Data'!$O$824:$O$886</c:f>
              <c:numCache>
                <c:formatCode>General</c:formatCode>
                <c:ptCount val="63"/>
                <c:pt idx="0">
                  <c:v>20.033284800000001</c:v>
                </c:pt>
                <c:pt idx="1">
                  <c:v>19.87600800000002</c:v>
                </c:pt>
                <c:pt idx="2">
                  <c:v>19.718731199999986</c:v>
                </c:pt>
                <c:pt idx="3">
                  <c:v>19.562064000000003</c:v>
                </c:pt>
                <c:pt idx="4">
                  <c:v>19.421246399999976</c:v>
                </c:pt>
                <c:pt idx="5">
                  <c:v>19.280428799999989</c:v>
                </c:pt>
                <c:pt idx="6">
                  <c:v>19.139611200000001</c:v>
                </c:pt>
                <c:pt idx="7">
                  <c:v>18.998793599999971</c:v>
                </c:pt>
                <c:pt idx="8">
                  <c:v>18.857976000000019</c:v>
                </c:pt>
                <c:pt idx="9">
                  <c:v>18.717158400000031</c:v>
                </c:pt>
                <c:pt idx="10">
                  <c:v>18.576340799999986</c:v>
                </c:pt>
                <c:pt idx="11">
                  <c:v>18.426074400000001</c:v>
                </c:pt>
                <c:pt idx="12">
                  <c:v>18.299887200000001</c:v>
                </c:pt>
                <c:pt idx="13">
                  <c:v>18.1737</c:v>
                </c:pt>
                <c:pt idx="14">
                  <c:v>18.047512799999989</c:v>
                </c:pt>
                <c:pt idx="15">
                  <c:v>17.921325599999989</c:v>
                </c:pt>
                <c:pt idx="16">
                  <c:v>17.795138399999978</c:v>
                </c:pt>
                <c:pt idx="17">
                  <c:v>17.668951200000016</c:v>
                </c:pt>
                <c:pt idx="18">
                  <c:v>17.542763999999973</c:v>
                </c:pt>
                <c:pt idx="19">
                  <c:v>17.416576799999987</c:v>
                </c:pt>
                <c:pt idx="20">
                  <c:v>17.2906944</c:v>
                </c:pt>
                <c:pt idx="21">
                  <c:v>17.17548</c:v>
                </c:pt>
                <c:pt idx="22">
                  <c:v>17.060265600000001</c:v>
                </c:pt>
                <c:pt idx="23">
                  <c:v>16.945051200000002</c:v>
                </c:pt>
                <c:pt idx="24">
                  <c:v>16.829836800000002</c:v>
                </c:pt>
                <c:pt idx="25">
                  <c:v>16.7146224</c:v>
                </c:pt>
                <c:pt idx="26">
                  <c:v>16.599408</c:v>
                </c:pt>
                <c:pt idx="27">
                  <c:v>16.484193599999976</c:v>
                </c:pt>
                <c:pt idx="28">
                  <c:v>16.365931200000002</c:v>
                </c:pt>
                <c:pt idx="29">
                  <c:v>16.258031999999989</c:v>
                </c:pt>
                <c:pt idx="30">
                  <c:v>16.150132800000002</c:v>
                </c:pt>
                <c:pt idx="31">
                  <c:v>16.042233599999971</c:v>
                </c:pt>
                <c:pt idx="32">
                  <c:v>15.934334400000001</c:v>
                </c:pt>
                <c:pt idx="33">
                  <c:v>15.826435200000015</c:v>
                </c:pt>
                <c:pt idx="34">
                  <c:v>15.718536</c:v>
                </c:pt>
                <c:pt idx="35">
                  <c:v>15.610636800000009</c:v>
                </c:pt>
                <c:pt idx="36">
                  <c:v>15.495422400000002</c:v>
                </c:pt>
                <c:pt idx="37">
                  <c:v>15.394838400000001</c:v>
                </c:pt>
                <c:pt idx="38">
                  <c:v>15.2942544</c:v>
                </c:pt>
                <c:pt idx="39">
                  <c:v>15.193670399999998</c:v>
                </c:pt>
                <c:pt idx="40">
                  <c:v>15.093086400000002</c:v>
                </c:pt>
                <c:pt idx="41">
                  <c:v>14.992502400000006</c:v>
                </c:pt>
                <c:pt idx="42">
                  <c:v>14.891918399999998</c:v>
                </c:pt>
                <c:pt idx="43">
                  <c:v>14.7913344</c:v>
                </c:pt>
                <c:pt idx="44">
                  <c:v>14.690750400000001</c:v>
                </c:pt>
                <c:pt idx="45">
                  <c:v>14.584680000000002</c:v>
                </c:pt>
                <c:pt idx="46">
                  <c:v>14.493240000000002</c:v>
                </c:pt>
                <c:pt idx="47">
                  <c:v>14.401800000000001</c:v>
                </c:pt>
                <c:pt idx="48">
                  <c:v>14.310360000000001</c:v>
                </c:pt>
                <c:pt idx="49">
                  <c:v>14.218919999999999</c:v>
                </c:pt>
                <c:pt idx="50">
                  <c:v>14.127480000000002</c:v>
                </c:pt>
                <c:pt idx="51">
                  <c:v>14.028420000000001</c:v>
                </c:pt>
                <c:pt idx="52">
                  <c:v>13.940637600000002</c:v>
                </c:pt>
                <c:pt idx="53">
                  <c:v>13.852855200000011</c:v>
                </c:pt>
                <c:pt idx="54">
                  <c:v>13.7650728</c:v>
                </c:pt>
                <c:pt idx="55">
                  <c:v>13.677290399999999</c:v>
                </c:pt>
                <c:pt idx="56">
                  <c:v>13.589508</c:v>
                </c:pt>
                <c:pt idx="57">
                  <c:v>13.5017256</c:v>
                </c:pt>
                <c:pt idx="58">
                  <c:v>13.413943200000002</c:v>
                </c:pt>
                <c:pt idx="59">
                  <c:v>13.320064800000004</c:v>
                </c:pt>
                <c:pt idx="60">
                  <c:v>13.235940000000001</c:v>
                </c:pt>
                <c:pt idx="61">
                  <c:v>13.151815200000001</c:v>
                </c:pt>
                <c:pt idx="62">
                  <c:v>13.067690400000002</c:v>
                </c:pt>
              </c:numCache>
            </c:numRef>
          </c:xVal>
          <c:yVal>
            <c:numRef>
              <c:f>'Calculated Data'!$K$824:$K$886</c:f>
              <c:numCache>
                <c:formatCode>General</c:formatCode>
                <c:ptCount val="63"/>
                <c:pt idx="0">
                  <c:v>-49.826400000000007</c:v>
                </c:pt>
                <c:pt idx="1">
                  <c:v>-50.270300000000013</c:v>
                </c:pt>
                <c:pt idx="2">
                  <c:v>-51.158100000000012</c:v>
                </c:pt>
                <c:pt idx="3">
                  <c:v>-52.045900000000003</c:v>
                </c:pt>
                <c:pt idx="4">
                  <c:v>-52.489799999999995</c:v>
                </c:pt>
                <c:pt idx="5">
                  <c:v>-52.489799999999995</c:v>
                </c:pt>
                <c:pt idx="6">
                  <c:v>-52.933700000000002</c:v>
                </c:pt>
                <c:pt idx="7">
                  <c:v>-53.377599999999994</c:v>
                </c:pt>
                <c:pt idx="8">
                  <c:v>-54.709300000000013</c:v>
                </c:pt>
                <c:pt idx="9">
                  <c:v>-55.153200000000005</c:v>
                </c:pt>
                <c:pt idx="10">
                  <c:v>-54.709300000000013</c:v>
                </c:pt>
                <c:pt idx="11">
                  <c:v>-54.709300000000013</c:v>
                </c:pt>
                <c:pt idx="12">
                  <c:v>-53.8215</c:v>
                </c:pt>
                <c:pt idx="13">
                  <c:v>-53.377599999999994</c:v>
                </c:pt>
                <c:pt idx="14">
                  <c:v>-54.709300000000013</c:v>
                </c:pt>
                <c:pt idx="15">
                  <c:v>-56.92880000000001</c:v>
                </c:pt>
                <c:pt idx="16">
                  <c:v>-58.260500000000043</c:v>
                </c:pt>
                <c:pt idx="17">
                  <c:v>-58.704400000000007</c:v>
                </c:pt>
                <c:pt idx="18">
                  <c:v>-58.704400000000007</c:v>
                </c:pt>
                <c:pt idx="19">
                  <c:v>-58.260500000000043</c:v>
                </c:pt>
                <c:pt idx="20">
                  <c:v>-58.260500000000043</c:v>
                </c:pt>
                <c:pt idx="21">
                  <c:v>-58.260500000000043</c:v>
                </c:pt>
                <c:pt idx="22">
                  <c:v>-58.260500000000043</c:v>
                </c:pt>
                <c:pt idx="23">
                  <c:v>-56.92880000000001</c:v>
                </c:pt>
                <c:pt idx="24">
                  <c:v>-57.372700000000009</c:v>
                </c:pt>
                <c:pt idx="25">
                  <c:v>-56.92880000000001</c:v>
                </c:pt>
                <c:pt idx="26">
                  <c:v>-56.041000000000004</c:v>
                </c:pt>
                <c:pt idx="27">
                  <c:v>-55.153200000000005</c:v>
                </c:pt>
                <c:pt idx="28">
                  <c:v>-55.153200000000005</c:v>
                </c:pt>
                <c:pt idx="29">
                  <c:v>-54.709300000000013</c:v>
                </c:pt>
                <c:pt idx="30">
                  <c:v>-55.153200000000005</c:v>
                </c:pt>
                <c:pt idx="31">
                  <c:v>-54.709300000000013</c:v>
                </c:pt>
                <c:pt idx="32">
                  <c:v>-54.265400000000035</c:v>
                </c:pt>
                <c:pt idx="33">
                  <c:v>-53.8215</c:v>
                </c:pt>
                <c:pt idx="34">
                  <c:v>-53.377599999999994</c:v>
                </c:pt>
                <c:pt idx="35">
                  <c:v>-53.8215</c:v>
                </c:pt>
                <c:pt idx="36">
                  <c:v>-53.8215</c:v>
                </c:pt>
                <c:pt idx="37">
                  <c:v>-53.8215</c:v>
                </c:pt>
                <c:pt idx="38">
                  <c:v>-53.8215</c:v>
                </c:pt>
                <c:pt idx="39">
                  <c:v>-53.8215</c:v>
                </c:pt>
                <c:pt idx="40">
                  <c:v>-53.8215</c:v>
                </c:pt>
                <c:pt idx="41">
                  <c:v>-53.377599999999994</c:v>
                </c:pt>
                <c:pt idx="42">
                  <c:v>-53.377599999999994</c:v>
                </c:pt>
                <c:pt idx="43">
                  <c:v>-53.377599999999994</c:v>
                </c:pt>
                <c:pt idx="44">
                  <c:v>-53.377599999999994</c:v>
                </c:pt>
                <c:pt idx="45">
                  <c:v>-53.8215</c:v>
                </c:pt>
                <c:pt idx="46">
                  <c:v>-54.709300000000013</c:v>
                </c:pt>
                <c:pt idx="47">
                  <c:v>-55.153200000000005</c:v>
                </c:pt>
                <c:pt idx="48">
                  <c:v>-56.484899999999996</c:v>
                </c:pt>
                <c:pt idx="49">
                  <c:v>-56.484899999999996</c:v>
                </c:pt>
                <c:pt idx="50">
                  <c:v>-56.041000000000004</c:v>
                </c:pt>
                <c:pt idx="51">
                  <c:v>-56.041000000000004</c:v>
                </c:pt>
                <c:pt idx="52">
                  <c:v>-56.484899999999996</c:v>
                </c:pt>
                <c:pt idx="53">
                  <c:v>-55.597100000000012</c:v>
                </c:pt>
                <c:pt idx="54">
                  <c:v>-55.153200000000005</c:v>
                </c:pt>
                <c:pt idx="55">
                  <c:v>-54.709300000000013</c:v>
                </c:pt>
                <c:pt idx="56">
                  <c:v>-54.265400000000035</c:v>
                </c:pt>
                <c:pt idx="57">
                  <c:v>-53.8215</c:v>
                </c:pt>
                <c:pt idx="58">
                  <c:v>-53.8215</c:v>
                </c:pt>
                <c:pt idx="59">
                  <c:v>-53.377599999999994</c:v>
                </c:pt>
                <c:pt idx="60">
                  <c:v>-52.933700000000002</c:v>
                </c:pt>
                <c:pt idx="61">
                  <c:v>-52.489799999999995</c:v>
                </c:pt>
                <c:pt idx="62">
                  <c:v>-51.602000000000011</c:v>
                </c:pt>
              </c:numCache>
            </c:numRef>
          </c:yVal>
        </c:ser>
        <c:axId val="125922688"/>
        <c:axId val="125937152"/>
      </c:scatterChart>
      <c:valAx>
        <c:axId val="125922688"/>
        <c:scaling>
          <c:orientation val="minMax"/>
          <c:max val="21"/>
          <c:min val="12"/>
        </c:scaling>
        <c:axPos val="b"/>
        <c:title>
          <c:tx>
            <c:rich>
              <a:bodyPr/>
              <a:lstStyle/>
              <a:p>
                <a:pPr>
                  <a:defRPr/>
                </a:pPr>
                <a:r>
                  <a:rPr lang="en-US"/>
                  <a:t>Altitude (km)</a:t>
                </a:r>
              </a:p>
            </c:rich>
          </c:tx>
          <c:layout>
            <c:manualLayout>
              <c:xMode val="edge"/>
              <c:yMode val="edge"/>
              <c:x val="0.42940298797751719"/>
              <c:y val="0.90776604783134462"/>
            </c:manualLayout>
          </c:layout>
        </c:title>
        <c:numFmt formatCode="General" sourceLinked="1"/>
        <c:tickLblPos val="low"/>
        <c:crossAx val="125937152"/>
        <c:crosses val="autoZero"/>
        <c:crossBetween val="midCat"/>
        <c:majorUnit val="1"/>
      </c:valAx>
      <c:valAx>
        <c:axId val="125937152"/>
        <c:scaling>
          <c:orientation val="minMax"/>
        </c:scaling>
        <c:axPos val="l"/>
        <c:majorGridlines/>
        <c:title>
          <c:tx>
            <c:rich>
              <a:bodyPr rot="0" vert="horz"/>
              <a:lstStyle/>
              <a:p>
                <a:pPr>
                  <a:defRPr/>
                </a:pPr>
                <a:r>
                  <a:rPr lang="en-US" dirty="0"/>
                  <a:t>External Temperature </a:t>
                </a:r>
                <a:endParaRPr lang="en-US" dirty="0" smtClean="0"/>
              </a:p>
              <a:p>
                <a:pPr>
                  <a:defRPr/>
                </a:pPr>
                <a:r>
                  <a:rPr lang="en-US" dirty="0" smtClean="0"/>
                  <a:t>(°</a:t>
                </a:r>
                <a:r>
                  <a:rPr lang="en-US" dirty="0"/>
                  <a:t>C)</a:t>
                </a:r>
              </a:p>
            </c:rich>
          </c:tx>
          <c:layout>
            <c:manualLayout>
              <c:xMode val="edge"/>
              <c:yMode val="edge"/>
              <c:x val="0"/>
              <c:y val="0.44560484106153375"/>
            </c:manualLayout>
          </c:layout>
        </c:title>
        <c:numFmt formatCode="General" sourceLinked="1"/>
        <c:tickLblPos val="nextTo"/>
        <c:crossAx val="125922688"/>
        <c:crosses val="autoZero"/>
        <c:crossBetween val="midCat"/>
      </c:valAx>
    </c:plotArea>
    <c:legend>
      <c:legendPos val="r"/>
      <c:layout>
        <c:manualLayout>
          <c:xMode val="edge"/>
          <c:yMode val="edge"/>
          <c:x val="0.82994455380577503"/>
          <c:y val="0.35644823563721234"/>
          <c:w val="0.16588877952755907"/>
          <c:h val="0.30030708661417332"/>
        </c:manualLayout>
      </c:layout>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sz="3200" dirty="0"/>
              <a:t>NOAA Data Noon 5/24</a:t>
            </a:r>
          </a:p>
          <a:p>
            <a:pPr>
              <a:defRPr/>
            </a:pPr>
            <a:r>
              <a:rPr lang="en-US" sz="3200" dirty="0"/>
              <a:t>Temperature </a:t>
            </a:r>
            <a:r>
              <a:rPr lang="en-US" sz="3200" dirty="0" err="1"/>
              <a:t>vs</a:t>
            </a:r>
            <a:r>
              <a:rPr lang="en-US" sz="3200" dirty="0"/>
              <a:t> Altitude</a:t>
            </a:r>
          </a:p>
        </c:rich>
      </c:tx>
      <c:layout/>
    </c:title>
    <c:plotArea>
      <c:layout>
        <c:manualLayout>
          <c:layoutTarget val="inner"/>
          <c:xMode val="edge"/>
          <c:yMode val="edge"/>
          <c:x val="0.19114698162729679"/>
          <c:y val="0.16614348206474194"/>
          <c:w val="0.78090168416448014"/>
          <c:h val="0.73390274132400113"/>
        </c:manualLayout>
      </c:layout>
      <c:scatterChart>
        <c:scatterStyle val="lineMarker"/>
        <c:ser>
          <c:idx val="0"/>
          <c:order val="0"/>
          <c:tx>
            <c:v>Temperature vs Altitude</c:v>
          </c:tx>
          <c:spPr>
            <a:ln w="28575">
              <a:noFill/>
            </a:ln>
          </c:spPr>
          <c:xVal>
            <c:numRef>
              <c:f>'NOAA Data Noon 5-24'!$F$4:$F$115</c:f>
              <c:numCache>
                <c:formatCode>General</c:formatCode>
                <c:ptCount val="112"/>
                <c:pt idx="0">
                  <c:v>0.17100000000000001</c:v>
                </c:pt>
                <c:pt idx="1">
                  <c:v>0.61000000000000054</c:v>
                </c:pt>
                <c:pt idx="2">
                  <c:v>0.73200000000000054</c:v>
                </c:pt>
                <c:pt idx="3">
                  <c:v>0.80700000000000005</c:v>
                </c:pt>
                <c:pt idx="4">
                  <c:v>0.91400000000000003</c:v>
                </c:pt>
                <c:pt idx="5">
                  <c:v>1.095</c:v>
                </c:pt>
                <c:pt idx="6">
                  <c:v>1.218999999999999</c:v>
                </c:pt>
                <c:pt idx="7">
                  <c:v>1.232</c:v>
                </c:pt>
                <c:pt idx="8">
                  <c:v>1.361</c:v>
                </c:pt>
                <c:pt idx="9">
                  <c:v>1.4109999999999987</c:v>
                </c:pt>
                <c:pt idx="10">
                  <c:v>1.460999999999999</c:v>
                </c:pt>
                <c:pt idx="11">
                  <c:v>1.522</c:v>
                </c:pt>
                <c:pt idx="12">
                  <c:v>1.5529999999999988</c:v>
                </c:pt>
                <c:pt idx="13">
                  <c:v>1.829</c:v>
                </c:pt>
                <c:pt idx="14">
                  <c:v>1.9740000000000011</c:v>
                </c:pt>
                <c:pt idx="15">
                  <c:v>2.093</c:v>
                </c:pt>
                <c:pt idx="16">
                  <c:v>2.1339999999999999</c:v>
                </c:pt>
                <c:pt idx="17">
                  <c:v>2.202</c:v>
                </c:pt>
                <c:pt idx="18">
                  <c:v>2.3119999999999976</c:v>
                </c:pt>
                <c:pt idx="19">
                  <c:v>2.4379999999999997</c:v>
                </c:pt>
                <c:pt idx="20">
                  <c:v>2.7429999999999999</c:v>
                </c:pt>
                <c:pt idx="21">
                  <c:v>3.048</c:v>
                </c:pt>
                <c:pt idx="22">
                  <c:v>3.1159999999999997</c:v>
                </c:pt>
                <c:pt idx="23">
                  <c:v>3.1280000000000001</c:v>
                </c:pt>
                <c:pt idx="24">
                  <c:v>3.6579999999999999</c:v>
                </c:pt>
                <c:pt idx="25">
                  <c:v>3.9049999999999998</c:v>
                </c:pt>
                <c:pt idx="26">
                  <c:v>4.008</c:v>
                </c:pt>
                <c:pt idx="27">
                  <c:v>4.2160000000000002</c:v>
                </c:pt>
                <c:pt idx="28">
                  <c:v>4.2669999999999995</c:v>
                </c:pt>
                <c:pt idx="29">
                  <c:v>4.4820000000000002</c:v>
                </c:pt>
                <c:pt idx="30">
                  <c:v>4.8769999999999998</c:v>
                </c:pt>
                <c:pt idx="31">
                  <c:v>4.9390000000000045</c:v>
                </c:pt>
                <c:pt idx="32">
                  <c:v>5.7910000000000004</c:v>
                </c:pt>
                <c:pt idx="33">
                  <c:v>5.81</c:v>
                </c:pt>
                <c:pt idx="34">
                  <c:v>5.9180000000000001</c:v>
                </c:pt>
                <c:pt idx="35">
                  <c:v>6.0960000000000001</c:v>
                </c:pt>
                <c:pt idx="36">
                  <c:v>6.1869999999999985</c:v>
                </c:pt>
                <c:pt idx="37">
                  <c:v>6.7060000000000004</c:v>
                </c:pt>
                <c:pt idx="38">
                  <c:v>6.9539999999999997</c:v>
                </c:pt>
                <c:pt idx="39">
                  <c:v>7.49</c:v>
                </c:pt>
                <c:pt idx="40">
                  <c:v>7.6199999999999966</c:v>
                </c:pt>
                <c:pt idx="41">
                  <c:v>7.6769999999999996</c:v>
                </c:pt>
                <c:pt idx="42">
                  <c:v>8.3810000000000002</c:v>
                </c:pt>
                <c:pt idx="43">
                  <c:v>8.5660000000000007</c:v>
                </c:pt>
                <c:pt idx="44">
                  <c:v>9.1439999999999984</c:v>
                </c:pt>
                <c:pt idx="45">
                  <c:v>9.1660000000000004</c:v>
                </c:pt>
                <c:pt idx="46">
                  <c:v>9.5500000000000007</c:v>
                </c:pt>
                <c:pt idx="47">
                  <c:v>9.7349999999999994</c:v>
                </c:pt>
                <c:pt idx="48">
                  <c:v>10.093</c:v>
                </c:pt>
                <c:pt idx="49">
                  <c:v>10.363000000000008</c:v>
                </c:pt>
                <c:pt idx="50">
                  <c:v>10.416</c:v>
                </c:pt>
                <c:pt idx="51">
                  <c:v>10.701000000000001</c:v>
                </c:pt>
                <c:pt idx="52">
                  <c:v>10.78</c:v>
                </c:pt>
                <c:pt idx="53">
                  <c:v>11.106</c:v>
                </c:pt>
                <c:pt idx="54">
                  <c:v>11.62</c:v>
                </c:pt>
                <c:pt idx="55">
                  <c:v>11.887</c:v>
                </c:pt>
                <c:pt idx="56">
                  <c:v>12.229999999999999</c:v>
                </c:pt>
                <c:pt idx="57">
                  <c:v>12.497</c:v>
                </c:pt>
                <c:pt idx="58">
                  <c:v>12.656000000000002</c:v>
                </c:pt>
                <c:pt idx="59">
                  <c:v>13.939</c:v>
                </c:pt>
                <c:pt idx="60">
                  <c:v>14.021000000000001</c:v>
                </c:pt>
                <c:pt idx="61">
                  <c:v>14.02</c:v>
                </c:pt>
                <c:pt idx="62">
                  <c:v>14.309000000000006</c:v>
                </c:pt>
                <c:pt idx="63">
                  <c:v>14.395000000000008</c:v>
                </c:pt>
                <c:pt idx="64">
                  <c:v>14.614000000000001</c:v>
                </c:pt>
                <c:pt idx="65">
                  <c:v>14.629999999999999</c:v>
                </c:pt>
                <c:pt idx="66">
                  <c:v>14.793999999999999</c:v>
                </c:pt>
                <c:pt idx="67">
                  <c:v>15.026</c:v>
                </c:pt>
                <c:pt idx="68">
                  <c:v>15.239999999999998</c:v>
                </c:pt>
                <c:pt idx="69">
                  <c:v>15.267000000000001</c:v>
                </c:pt>
                <c:pt idx="70">
                  <c:v>15.467000000000002</c:v>
                </c:pt>
                <c:pt idx="71">
                  <c:v>15.57</c:v>
                </c:pt>
                <c:pt idx="72">
                  <c:v>15.834</c:v>
                </c:pt>
                <c:pt idx="73">
                  <c:v>15.850000000000009</c:v>
                </c:pt>
                <c:pt idx="74">
                  <c:v>15.943</c:v>
                </c:pt>
                <c:pt idx="75">
                  <c:v>16.053999999999988</c:v>
                </c:pt>
                <c:pt idx="76">
                  <c:v>16.459999999999987</c:v>
                </c:pt>
                <c:pt idx="77">
                  <c:v>17.234000000000005</c:v>
                </c:pt>
                <c:pt idx="78">
                  <c:v>17.373999999999999</c:v>
                </c:pt>
                <c:pt idx="79">
                  <c:v>17.585999999999977</c:v>
                </c:pt>
                <c:pt idx="80">
                  <c:v>17.678000000000001</c:v>
                </c:pt>
                <c:pt idx="81">
                  <c:v>17.797000000000001</c:v>
                </c:pt>
                <c:pt idx="82">
                  <c:v>17.972999999999978</c:v>
                </c:pt>
                <c:pt idx="83">
                  <c:v>17.982999999999976</c:v>
                </c:pt>
                <c:pt idx="84">
                  <c:v>18.287999999999986</c:v>
                </c:pt>
                <c:pt idx="85">
                  <c:v>18.593</c:v>
                </c:pt>
                <c:pt idx="86">
                  <c:v>18.59</c:v>
                </c:pt>
                <c:pt idx="87">
                  <c:v>18.684999999999999</c:v>
                </c:pt>
                <c:pt idx="88">
                  <c:v>18.798999999999989</c:v>
                </c:pt>
                <c:pt idx="89">
                  <c:v>19.446999999999989</c:v>
                </c:pt>
                <c:pt idx="90">
                  <c:v>19.587999999999987</c:v>
                </c:pt>
                <c:pt idx="91">
                  <c:v>20.421999999999986</c:v>
                </c:pt>
                <c:pt idx="92">
                  <c:v>20.593</c:v>
                </c:pt>
                <c:pt idx="93">
                  <c:v>20.630000000000017</c:v>
                </c:pt>
                <c:pt idx="94">
                  <c:v>20.725999999999981</c:v>
                </c:pt>
                <c:pt idx="95">
                  <c:v>20.997999999999987</c:v>
                </c:pt>
                <c:pt idx="96">
                  <c:v>21.279</c:v>
                </c:pt>
                <c:pt idx="97">
                  <c:v>21.335999999999999</c:v>
                </c:pt>
                <c:pt idx="98">
                  <c:v>21.779999999999987</c:v>
                </c:pt>
                <c:pt idx="99">
                  <c:v>22.056999999999999</c:v>
                </c:pt>
                <c:pt idx="100">
                  <c:v>22.25</c:v>
                </c:pt>
                <c:pt idx="101">
                  <c:v>22.346</c:v>
                </c:pt>
                <c:pt idx="102">
                  <c:v>23.029</c:v>
                </c:pt>
                <c:pt idx="103">
                  <c:v>23.164999999999999</c:v>
                </c:pt>
                <c:pt idx="104">
                  <c:v>23.236000000000001</c:v>
                </c:pt>
                <c:pt idx="105">
                  <c:v>23.774000000000001</c:v>
                </c:pt>
                <c:pt idx="106">
                  <c:v>23.82</c:v>
                </c:pt>
                <c:pt idx="107">
                  <c:v>23.861999999999988</c:v>
                </c:pt>
                <c:pt idx="108">
                  <c:v>24.384</c:v>
                </c:pt>
                <c:pt idx="109">
                  <c:v>26.419999999999987</c:v>
                </c:pt>
                <c:pt idx="110">
                  <c:v>26.518000000000001</c:v>
                </c:pt>
                <c:pt idx="111">
                  <c:v>26.651000000000018</c:v>
                </c:pt>
              </c:numCache>
            </c:numRef>
          </c:xVal>
          <c:yVal>
            <c:numRef>
              <c:f>'NOAA Data Noon 5-24'!$C$4:$C$115</c:f>
              <c:numCache>
                <c:formatCode>General</c:formatCode>
                <c:ptCount val="112"/>
                <c:pt idx="0">
                  <c:v>24.6</c:v>
                </c:pt>
                <c:pt idx="1">
                  <c:v>21</c:v>
                </c:pt>
                <c:pt idx="2">
                  <c:v>20</c:v>
                </c:pt>
                <c:pt idx="3">
                  <c:v>19.600000000000001</c:v>
                </c:pt>
                <c:pt idx="4">
                  <c:v>19.100000000000001</c:v>
                </c:pt>
                <c:pt idx="5">
                  <c:v>18.2</c:v>
                </c:pt>
                <c:pt idx="6">
                  <c:v>18.600000000000001</c:v>
                </c:pt>
                <c:pt idx="7">
                  <c:v>18.600000000000001</c:v>
                </c:pt>
                <c:pt idx="8">
                  <c:v>17.2</c:v>
                </c:pt>
                <c:pt idx="9">
                  <c:v>17.8</c:v>
                </c:pt>
                <c:pt idx="10">
                  <c:v>19.600000000000001</c:v>
                </c:pt>
                <c:pt idx="11">
                  <c:v>21.6</c:v>
                </c:pt>
                <c:pt idx="12">
                  <c:v>22</c:v>
                </c:pt>
                <c:pt idx="13">
                  <c:v>20</c:v>
                </c:pt>
                <c:pt idx="14">
                  <c:v>19</c:v>
                </c:pt>
                <c:pt idx="15">
                  <c:v>18.8</c:v>
                </c:pt>
                <c:pt idx="16">
                  <c:v>18.8</c:v>
                </c:pt>
                <c:pt idx="17">
                  <c:v>18.8</c:v>
                </c:pt>
                <c:pt idx="18">
                  <c:v>18.399999999999999</c:v>
                </c:pt>
                <c:pt idx="19">
                  <c:v>17.3</c:v>
                </c:pt>
                <c:pt idx="20">
                  <c:v>14.7</c:v>
                </c:pt>
                <c:pt idx="21">
                  <c:v>12</c:v>
                </c:pt>
                <c:pt idx="22">
                  <c:v>11.4</c:v>
                </c:pt>
                <c:pt idx="23">
                  <c:v>11.4</c:v>
                </c:pt>
                <c:pt idx="24">
                  <c:v>6.2</c:v>
                </c:pt>
                <c:pt idx="25">
                  <c:v>3.8</c:v>
                </c:pt>
                <c:pt idx="26">
                  <c:v>3.2</c:v>
                </c:pt>
                <c:pt idx="27">
                  <c:v>1.2</c:v>
                </c:pt>
                <c:pt idx="28">
                  <c:v>0.9</c:v>
                </c:pt>
                <c:pt idx="29">
                  <c:v>-0.30000000000000027</c:v>
                </c:pt>
                <c:pt idx="30">
                  <c:v>-2.4</c:v>
                </c:pt>
                <c:pt idx="31">
                  <c:v>-2.7</c:v>
                </c:pt>
                <c:pt idx="32">
                  <c:v>-9.9</c:v>
                </c:pt>
                <c:pt idx="33">
                  <c:v>-10.1</c:v>
                </c:pt>
                <c:pt idx="34">
                  <c:v>-11.1</c:v>
                </c:pt>
                <c:pt idx="35">
                  <c:v>-11.5</c:v>
                </c:pt>
                <c:pt idx="36">
                  <c:v>-11.7</c:v>
                </c:pt>
                <c:pt idx="37">
                  <c:v>-16</c:v>
                </c:pt>
                <c:pt idx="38">
                  <c:v>-18.100000000000001</c:v>
                </c:pt>
                <c:pt idx="39">
                  <c:v>-21.5</c:v>
                </c:pt>
                <c:pt idx="40">
                  <c:v>-22.2</c:v>
                </c:pt>
                <c:pt idx="41">
                  <c:v>-22.5</c:v>
                </c:pt>
                <c:pt idx="42">
                  <c:v>-28.1</c:v>
                </c:pt>
                <c:pt idx="43">
                  <c:v>-28.9</c:v>
                </c:pt>
                <c:pt idx="44">
                  <c:v>-34.1</c:v>
                </c:pt>
                <c:pt idx="45">
                  <c:v>-34.300000000000004</c:v>
                </c:pt>
                <c:pt idx="46">
                  <c:v>-37.5</c:v>
                </c:pt>
                <c:pt idx="47">
                  <c:v>-39.300000000000004</c:v>
                </c:pt>
                <c:pt idx="48">
                  <c:v>-40.9</c:v>
                </c:pt>
                <c:pt idx="49">
                  <c:v>-42.9</c:v>
                </c:pt>
                <c:pt idx="50">
                  <c:v>-43.3</c:v>
                </c:pt>
                <c:pt idx="51">
                  <c:v>-45.5</c:v>
                </c:pt>
                <c:pt idx="52">
                  <c:v>-45.9</c:v>
                </c:pt>
                <c:pt idx="53">
                  <c:v>-47.3</c:v>
                </c:pt>
                <c:pt idx="54">
                  <c:v>-51.9</c:v>
                </c:pt>
                <c:pt idx="55">
                  <c:v>-53.7</c:v>
                </c:pt>
                <c:pt idx="56">
                  <c:v>-56.1</c:v>
                </c:pt>
                <c:pt idx="57">
                  <c:v>-58.1</c:v>
                </c:pt>
                <c:pt idx="58">
                  <c:v>-59.3</c:v>
                </c:pt>
                <c:pt idx="59">
                  <c:v>-65.7</c:v>
                </c:pt>
                <c:pt idx="60">
                  <c:v>-65.7</c:v>
                </c:pt>
                <c:pt idx="61">
                  <c:v>-65.7</c:v>
                </c:pt>
                <c:pt idx="62">
                  <c:v>-65.7</c:v>
                </c:pt>
                <c:pt idx="63">
                  <c:v>-64.7</c:v>
                </c:pt>
                <c:pt idx="64">
                  <c:v>-66.5</c:v>
                </c:pt>
                <c:pt idx="65">
                  <c:v>-66.5</c:v>
                </c:pt>
                <c:pt idx="66">
                  <c:v>-66.3</c:v>
                </c:pt>
                <c:pt idx="67">
                  <c:v>-67.900000000000006</c:v>
                </c:pt>
                <c:pt idx="68">
                  <c:v>-66.8</c:v>
                </c:pt>
                <c:pt idx="69">
                  <c:v>-66.7</c:v>
                </c:pt>
                <c:pt idx="70">
                  <c:v>-68.099999999999994</c:v>
                </c:pt>
                <c:pt idx="71">
                  <c:v>-67.5</c:v>
                </c:pt>
                <c:pt idx="72">
                  <c:v>-68.3</c:v>
                </c:pt>
                <c:pt idx="73">
                  <c:v>-68.3</c:v>
                </c:pt>
                <c:pt idx="74">
                  <c:v>-68.099999999999994</c:v>
                </c:pt>
                <c:pt idx="75">
                  <c:v>-66.5</c:v>
                </c:pt>
                <c:pt idx="76">
                  <c:v>-68.5</c:v>
                </c:pt>
                <c:pt idx="77">
                  <c:v>-72.900000000000006</c:v>
                </c:pt>
                <c:pt idx="78">
                  <c:v>-73</c:v>
                </c:pt>
                <c:pt idx="79">
                  <c:v>-73.099999999999994</c:v>
                </c:pt>
                <c:pt idx="80">
                  <c:v>-72.3</c:v>
                </c:pt>
                <c:pt idx="81">
                  <c:v>-71.3</c:v>
                </c:pt>
                <c:pt idx="82">
                  <c:v>-65.3</c:v>
                </c:pt>
                <c:pt idx="83">
                  <c:v>-65.400000000000006</c:v>
                </c:pt>
                <c:pt idx="84">
                  <c:v>-67.099999999999994</c:v>
                </c:pt>
                <c:pt idx="85">
                  <c:v>-68.900000000000006</c:v>
                </c:pt>
                <c:pt idx="86">
                  <c:v>-68.900000000000006</c:v>
                </c:pt>
                <c:pt idx="87">
                  <c:v>-69.3</c:v>
                </c:pt>
                <c:pt idx="88">
                  <c:v>-67.7</c:v>
                </c:pt>
                <c:pt idx="89">
                  <c:v>-66.900000000000006</c:v>
                </c:pt>
                <c:pt idx="90">
                  <c:v>-64.7</c:v>
                </c:pt>
                <c:pt idx="91">
                  <c:v>-64</c:v>
                </c:pt>
                <c:pt idx="92">
                  <c:v>-63.9</c:v>
                </c:pt>
                <c:pt idx="93">
                  <c:v>-63.5</c:v>
                </c:pt>
                <c:pt idx="94">
                  <c:v>-63.1</c:v>
                </c:pt>
                <c:pt idx="95">
                  <c:v>-62.1</c:v>
                </c:pt>
                <c:pt idx="96">
                  <c:v>-63.1</c:v>
                </c:pt>
                <c:pt idx="97">
                  <c:v>-62.7</c:v>
                </c:pt>
                <c:pt idx="98">
                  <c:v>-59.7</c:v>
                </c:pt>
                <c:pt idx="99">
                  <c:v>-60.9</c:v>
                </c:pt>
                <c:pt idx="100">
                  <c:v>-59.3</c:v>
                </c:pt>
                <c:pt idx="101">
                  <c:v>-58.5</c:v>
                </c:pt>
                <c:pt idx="102">
                  <c:v>-58.5</c:v>
                </c:pt>
                <c:pt idx="103">
                  <c:v>-57.2</c:v>
                </c:pt>
                <c:pt idx="104">
                  <c:v>-56.5</c:v>
                </c:pt>
                <c:pt idx="105">
                  <c:v>-57.2</c:v>
                </c:pt>
                <c:pt idx="106">
                  <c:v>-57.3</c:v>
                </c:pt>
                <c:pt idx="107">
                  <c:v>-57.3</c:v>
                </c:pt>
                <c:pt idx="108">
                  <c:v>-56.2</c:v>
                </c:pt>
                <c:pt idx="109">
                  <c:v>-52.1</c:v>
                </c:pt>
                <c:pt idx="110">
                  <c:v>-51.4</c:v>
                </c:pt>
                <c:pt idx="111">
                  <c:v>-50.5</c:v>
                </c:pt>
              </c:numCache>
            </c:numRef>
          </c:yVal>
        </c:ser>
        <c:axId val="61892864"/>
        <c:axId val="61895040"/>
      </c:scatterChart>
      <c:valAx>
        <c:axId val="61892864"/>
        <c:scaling>
          <c:orientation val="minMax"/>
        </c:scaling>
        <c:axPos val="b"/>
        <c:title>
          <c:tx>
            <c:rich>
              <a:bodyPr/>
              <a:lstStyle/>
              <a:p>
                <a:pPr>
                  <a:defRPr/>
                </a:pPr>
                <a:r>
                  <a:rPr lang="en-US"/>
                  <a:t>Altitude (km)</a:t>
                </a:r>
              </a:p>
            </c:rich>
          </c:tx>
          <c:layout/>
        </c:title>
        <c:numFmt formatCode="General" sourceLinked="1"/>
        <c:tickLblPos val="low"/>
        <c:crossAx val="61895040"/>
        <c:crosses val="autoZero"/>
        <c:crossBetween val="midCat"/>
      </c:valAx>
      <c:valAx>
        <c:axId val="61895040"/>
        <c:scaling>
          <c:orientation val="minMax"/>
        </c:scaling>
        <c:axPos val="l"/>
        <c:majorGridlines/>
        <c:title>
          <c:tx>
            <c:rich>
              <a:bodyPr rot="0" vert="horz"/>
              <a:lstStyle/>
              <a:p>
                <a:pPr>
                  <a:defRPr/>
                </a:pPr>
                <a:r>
                  <a:rPr lang="en-US" dirty="0" smtClean="0"/>
                  <a:t>Temperature</a:t>
                </a:r>
              </a:p>
              <a:p>
                <a:pPr>
                  <a:defRPr/>
                </a:pPr>
                <a:r>
                  <a:rPr lang="en-US" dirty="0" smtClean="0"/>
                  <a:t> </a:t>
                </a:r>
                <a:r>
                  <a:rPr lang="en-US" dirty="0"/>
                  <a:t>(°C)</a:t>
                </a:r>
              </a:p>
            </c:rich>
          </c:tx>
          <c:layout>
            <c:manualLayout>
              <c:xMode val="edge"/>
              <c:yMode val="edge"/>
              <c:x val="1.3888888888888913E-3"/>
              <c:y val="0.49888188976378023"/>
            </c:manualLayout>
          </c:layout>
        </c:title>
        <c:numFmt formatCode="General" sourceLinked="1"/>
        <c:tickLblPos val="nextTo"/>
        <c:crossAx val="61892864"/>
        <c:crosses val="autoZero"/>
        <c:crossBetween val="midCat"/>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a:pPr>
            <a:r>
              <a:rPr lang="en-US" sz="3200" dirty="0"/>
              <a:t>Pressure </a:t>
            </a:r>
            <a:r>
              <a:rPr lang="en-US" sz="3200" dirty="0" err="1"/>
              <a:t>vs</a:t>
            </a:r>
            <a:r>
              <a:rPr lang="en-US" sz="3200" dirty="0"/>
              <a:t> Altitude</a:t>
            </a:r>
          </a:p>
        </c:rich>
      </c:tx>
      <c:layout/>
    </c:title>
    <c:plotArea>
      <c:layout>
        <c:manualLayout>
          <c:layoutTarget val="inner"/>
          <c:xMode val="edge"/>
          <c:yMode val="edge"/>
          <c:x val="0.1886402012248469"/>
          <c:y val="0.11861577719451739"/>
          <c:w val="0.66082119422572261"/>
          <c:h val="0.75013108778069404"/>
        </c:manualLayout>
      </c:layout>
      <c:scatterChart>
        <c:scatterStyle val="lineMarker"/>
        <c:ser>
          <c:idx val="0"/>
          <c:order val="0"/>
          <c:tx>
            <c:v>Pressure Ascent</c:v>
          </c:tx>
          <c:spPr>
            <a:ln w="28575">
              <a:noFill/>
            </a:ln>
          </c:spPr>
          <c:xVal>
            <c:numRef>
              <c:f>'Calculated Data'!$O$4:$O$775</c:f>
              <c:numCache>
                <c:formatCode>General</c:formatCode>
                <c:ptCount val="772"/>
                <c:pt idx="0">
                  <c:v>1.1469624</c:v>
                </c:pt>
                <c:pt idx="1">
                  <c:v>1.1835384000000002</c:v>
                </c:pt>
                <c:pt idx="2">
                  <c:v>1.2201144000000002</c:v>
                </c:pt>
                <c:pt idx="3">
                  <c:v>1.2566903999999988</c:v>
                </c:pt>
                <c:pt idx="4">
                  <c:v>1.2932663999999987</c:v>
                </c:pt>
                <c:pt idx="5">
                  <c:v>1.3341095999999999</c:v>
                </c:pt>
                <c:pt idx="6">
                  <c:v>1.3743432</c:v>
                </c:pt>
                <c:pt idx="7">
                  <c:v>1.414576799999999</c:v>
                </c:pt>
                <c:pt idx="8">
                  <c:v>1.4548104000000002</c:v>
                </c:pt>
                <c:pt idx="9">
                  <c:v>1.4950439999999998</c:v>
                </c:pt>
                <c:pt idx="10">
                  <c:v>1.5352775999999999</c:v>
                </c:pt>
                <c:pt idx="11">
                  <c:v>1.5755111999999998</c:v>
                </c:pt>
                <c:pt idx="12">
                  <c:v>1.615744799999999</c:v>
                </c:pt>
                <c:pt idx="13">
                  <c:v>1.6605504000000011</c:v>
                </c:pt>
                <c:pt idx="14">
                  <c:v>1.6989552000000001</c:v>
                </c:pt>
                <c:pt idx="15">
                  <c:v>1.7373599999999998</c:v>
                </c:pt>
                <c:pt idx="16">
                  <c:v>1.7757647999999979</c:v>
                </c:pt>
                <c:pt idx="17">
                  <c:v>1.8141695999999998</c:v>
                </c:pt>
                <c:pt idx="18">
                  <c:v>1.8525744000000002</c:v>
                </c:pt>
                <c:pt idx="19">
                  <c:v>1.8909791999999999</c:v>
                </c:pt>
                <c:pt idx="20">
                  <c:v>1.929384</c:v>
                </c:pt>
                <c:pt idx="21">
                  <c:v>1.9784568000000013</c:v>
                </c:pt>
                <c:pt idx="22">
                  <c:v>2.0095463999999987</c:v>
                </c:pt>
                <c:pt idx="23">
                  <c:v>2.0406360000000001</c:v>
                </c:pt>
                <c:pt idx="24">
                  <c:v>2.0717255999999997</c:v>
                </c:pt>
                <c:pt idx="25">
                  <c:v>2.102815199999998</c:v>
                </c:pt>
                <c:pt idx="26">
                  <c:v>2.1339048000000012</c:v>
                </c:pt>
                <c:pt idx="27">
                  <c:v>2.1649944000000012</c:v>
                </c:pt>
                <c:pt idx="28">
                  <c:v>2.1960840000000004</c:v>
                </c:pt>
                <c:pt idx="29">
                  <c:v>2.2271736000000022</c:v>
                </c:pt>
                <c:pt idx="30">
                  <c:v>2.2716743999999998</c:v>
                </c:pt>
                <c:pt idx="31">
                  <c:v>2.3064215999999997</c:v>
                </c:pt>
                <c:pt idx="32">
                  <c:v>2.3411687999999997</c:v>
                </c:pt>
                <c:pt idx="33">
                  <c:v>2.3759159999999979</c:v>
                </c:pt>
                <c:pt idx="34">
                  <c:v>2.4106631999999975</c:v>
                </c:pt>
                <c:pt idx="35">
                  <c:v>2.4454103999999997</c:v>
                </c:pt>
                <c:pt idx="36">
                  <c:v>2.4801576000000001</c:v>
                </c:pt>
                <c:pt idx="37">
                  <c:v>2.5149048000000001</c:v>
                </c:pt>
                <c:pt idx="38">
                  <c:v>2.5496519999999987</c:v>
                </c:pt>
                <c:pt idx="39">
                  <c:v>2.5843992000000027</c:v>
                </c:pt>
                <c:pt idx="40">
                  <c:v>2.6191463999999987</c:v>
                </c:pt>
                <c:pt idx="41">
                  <c:v>2.6538936000000004</c:v>
                </c:pt>
                <c:pt idx="42">
                  <c:v>2.6886407999999999</c:v>
                </c:pt>
                <c:pt idx="43">
                  <c:v>2.7233880000000021</c:v>
                </c:pt>
                <c:pt idx="44">
                  <c:v>2.7581352000000012</c:v>
                </c:pt>
                <c:pt idx="45">
                  <c:v>2.7928823999999977</c:v>
                </c:pt>
                <c:pt idx="46">
                  <c:v>2.8276296000000003</c:v>
                </c:pt>
                <c:pt idx="47">
                  <c:v>2.8623767999999998</c:v>
                </c:pt>
                <c:pt idx="48">
                  <c:v>2.8971240000000011</c:v>
                </c:pt>
                <c:pt idx="49">
                  <c:v>2.931871199999998</c:v>
                </c:pt>
                <c:pt idx="50">
                  <c:v>2.9666183999999975</c:v>
                </c:pt>
                <c:pt idx="51">
                  <c:v>3.0013655999999997</c:v>
                </c:pt>
                <c:pt idx="52">
                  <c:v>3.0361127999999997</c:v>
                </c:pt>
                <c:pt idx="53">
                  <c:v>3.0708599999999979</c:v>
                </c:pt>
                <c:pt idx="54">
                  <c:v>3.1056072000000006</c:v>
                </c:pt>
                <c:pt idx="55">
                  <c:v>3.1793687999999998</c:v>
                </c:pt>
                <c:pt idx="56">
                  <c:v>3.2177736000000001</c:v>
                </c:pt>
                <c:pt idx="57">
                  <c:v>3.2561783999999987</c:v>
                </c:pt>
                <c:pt idx="58">
                  <c:v>3.2945831999999999</c:v>
                </c:pt>
                <c:pt idx="59">
                  <c:v>3.3329879999999981</c:v>
                </c:pt>
                <c:pt idx="60">
                  <c:v>3.3713927999999997</c:v>
                </c:pt>
                <c:pt idx="61">
                  <c:v>3.4097976000000005</c:v>
                </c:pt>
                <c:pt idx="62">
                  <c:v>3.4482023999999987</c:v>
                </c:pt>
                <c:pt idx="63">
                  <c:v>3.5000183999999988</c:v>
                </c:pt>
                <c:pt idx="64">
                  <c:v>3.5420808000000004</c:v>
                </c:pt>
                <c:pt idx="65">
                  <c:v>3.5841432000000002</c:v>
                </c:pt>
                <c:pt idx="66">
                  <c:v>3.6262055999999987</c:v>
                </c:pt>
                <c:pt idx="67">
                  <c:v>3.6682679999999999</c:v>
                </c:pt>
                <c:pt idx="68">
                  <c:v>3.7103304000000001</c:v>
                </c:pt>
                <c:pt idx="69">
                  <c:v>3.7523928</c:v>
                </c:pt>
                <c:pt idx="70">
                  <c:v>3.7944552000000003</c:v>
                </c:pt>
                <c:pt idx="71">
                  <c:v>3.8429183999999976</c:v>
                </c:pt>
                <c:pt idx="72">
                  <c:v>3.8849808000000001</c:v>
                </c:pt>
                <c:pt idx="73">
                  <c:v>3.9270432</c:v>
                </c:pt>
                <c:pt idx="74">
                  <c:v>3.9691055999999998</c:v>
                </c:pt>
                <c:pt idx="75">
                  <c:v>4.0111680000000014</c:v>
                </c:pt>
                <c:pt idx="76">
                  <c:v>4.0532304000000003</c:v>
                </c:pt>
                <c:pt idx="77">
                  <c:v>4.0952928000000002</c:v>
                </c:pt>
                <c:pt idx="78">
                  <c:v>4.1373551999999965</c:v>
                </c:pt>
                <c:pt idx="79">
                  <c:v>4.1794175999999954</c:v>
                </c:pt>
                <c:pt idx="80">
                  <c:v>4.2330624000000059</c:v>
                </c:pt>
                <c:pt idx="81">
                  <c:v>4.2751247999999995</c:v>
                </c:pt>
                <c:pt idx="82">
                  <c:v>4.317187199999994</c:v>
                </c:pt>
                <c:pt idx="83">
                  <c:v>4.3592496000000045</c:v>
                </c:pt>
                <c:pt idx="84">
                  <c:v>4.4013119999999999</c:v>
                </c:pt>
                <c:pt idx="85">
                  <c:v>4.4433744000000024</c:v>
                </c:pt>
                <c:pt idx="86">
                  <c:v>4.4854367999999996</c:v>
                </c:pt>
                <c:pt idx="87">
                  <c:v>4.5274991999999985</c:v>
                </c:pt>
                <c:pt idx="88">
                  <c:v>4.5774863999999953</c:v>
                </c:pt>
                <c:pt idx="89">
                  <c:v>4.6232063999999955</c:v>
                </c:pt>
                <c:pt idx="90">
                  <c:v>4.6689263999999948</c:v>
                </c:pt>
                <c:pt idx="91">
                  <c:v>4.7146464000000003</c:v>
                </c:pt>
                <c:pt idx="92">
                  <c:v>4.7603663999999997</c:v>
                </c:pt>
                <c:pt idx="93">
                  <c:v>4.8060863999999954</c:v>
                </c:pt>
                <c:pt idx="94">
                  <c:v>4.8518064000000001</c:v>
                </c:pt>
                <c:pt idx="95">
                  <c:v>4.897526399999995</c:v>
                </c:pt>
                <c:pt idx="96">
                  <c:v>4.9414176000000003</c:v>
                </c:pt>
                <c:pt idx="97">
                  <c:v>4.9816512000000044</c:v>
                </c:pt>
                <c:pt idx="98">
                  <c:v>5.0218847999999952</c:v>
                </c:pt>
                <c:pt idx="99">
                  <c:v>5.0621183999999948</c:v>
                </c:pt>
                <c:pt idx="100">
                  <c:v>5.1023519999999953</c:v>
                </c:pt>
                <c:pt idx="101">
                  <c:v>5.1425855999999905</c:v>
                </c:pt>
                <c:pt idx="102">
                  <c:v>5.1828191999999955</c:v>
                </c:pt>
                <c:pt idx="103">
                  <c:v>5.2230528000000005</c:v>
                </c:pt>
                <c:pt idx="104">
                  <c:v>5.2632864000000001</c:v>
                </c:pt>
                <c:pt idx="105">
                  <c:v>5.3062632000000045</c:v>
                </c:pt>
                <c:pt idx="106">
                  <c:v>5.3464967999999997</c:v>
                </c:pt>
                <c:pt idx="107">
                  <c:v>5.3867304000000003</c:v>
                </c:pt>
                <c:pt idx="108">
                  <c:v>5.4269639999999999</c:v>
                </c:pt>
                <c:pt idx="109">
                  <c:v>5.467197599999996</c:v>
                </c:pt>
                <c:pt idx="110">
                  <c:v>5.5074311999999965</c:v>
                </c:pt>
                <c:pt idx="111">
                  <c:v>5.5476648000000006</c:v>
                </c:pt>
                <c:pt idx="112">
                  <c:v>5.5878984000000003</c:v>
                </c:pt>
                <c:pt idx="113">
                  <c:v>5.6439815999999938</c:v>
                </c:pt>
                <c:pt idx="114">
                  <c:v>5.6860439999999999</c:v>
                </c:pt>
                <c:pt idx="115">
                  <c:v>5.7281064000000006</c:v>
                </c:pt>
                <c:pt idx="116">
                  <c:v>5.7701688000000004</c:v>
                </c:pt>
                <c:pt idx="117">
                  <c:v>5.8122311999999985</c:v>
                </c:pt>
                <c:pt idx="118">
                  <c:v>5.8542936000000001</c:v>
                </c:pt>
                <c:pt idx="119">
                  <c:v>5.8963560000000008</c:v>
                </c:pt>
                <c:pt idx="120">
                  <c:v>5.9384184000000024</c:v>
                </c:pt>
                <c:pt idx="121">
                  <c:v>5.9810904000000047</c:v>
                </c:pt>
                <c:pt idx="122">
                  <c:v>6.0231527999999965</c:v>
                </c:pt>
                <c:pt idx="123">
                  <c:v>6.0652151999999964</c:v>
                </c:pt>
                <c:pt idx="124">
                  <c:v>6.1072776000000006</c:v>
                </c:pt>
                <c:pt idx="125">
                  <c:v>6.1493400000000014</c:v>
                </c:pt>
                <c:pt idx="126">
                  <c:v>6.1914024000000003</c:v>
                </c:pt>
                <c:pt idx="127">
                  <c:v>6.233464800000001</c:v>
                </c:pt>
                <c:pt idx="128">
                  <c:v>6.2755272000000009</c:v>
                </c:pt>
                <c:pt idx="129">
                  <c:v>6.3175895999999918</c:v>
                </c:pt>
                <c:pt idx="130">
                  <c:v>6.3599567999999955</c:v>
                </c:pt>
                <c:pt idx="131">
                  <c:v>6.4020192000000007</c:v>
                </c:pt>
                <c:pt idx="132">
                  <c:v>6.4440816000000005</c:v>
                </c:pt>
                <c:pt idx="133">
                  <c:v>6.4861440000000004</c:v>
                </c:pt>
                <c:pt idx="134">
                  <c:v>6.5282064000000002</c:v>
                </c:pt>
                <c:pt idx="135">
                  <c:v>6.5702688000000062</c:v>
                </c:pt>
                <c:pt idx="136">
                  <c:v>6.6123311999999963</c:v>
                </c:pt>
                <c:pt idx="137">
                  <c:v>6.6543936000000006</c:v>
                </c:pt>
                <c:pt idx="138">
                  <c:v>6.696455999999996</c:v>
                </c:pt>
                <c:pt idx="139">
                  <c:v>6.7385184000000002</c:v>
                </c:pt>
                <c:pt idx="140">
                  <c:v>6.7805807999999965</c:v>
                </c:pt>
                <c:pt idx="141">
                  <c:v>6.8226432000000008</c:v>
                </c:pt>
                <c:pt idx="142">
                  <c:v>6.8647055999999926</c:v>
                </c:pt>
                <c:pt idx="143">
                  <c:v>6.9067680000000076</c:v>
                </c:pt>
                <c:pt idx="144">
                  <c:v>6.9488304000000003</c:v>
                </c:pt>
                <c:pt idx="145">
                  <c:v>6.9908928000000001</c:v>
                </c:pt>
                <c:pt idx="146">
                  <c:v>7.0329551999999955</c:v>
                </c:pt>
                <c:pt idx="147">
                  <c:v>7.0750175999999954</c:v>
                </c:pt>
                <c:pt idx="148">
                  <c:v>7.1487791999999999</c:v>
                </c:pt>
                <c:pt idx="149">
                  <c:v>7.1926703999999955</c:v>
                </c:pt>
                <c:pt idx="150">
                  <c:v>7.2365615999999999</c:v>
                </c:pt>
                <c:pt idx="151">
                  <c:v>7.2804527999999999</c:v>
                </c:pt>
                <c:pt idx="152">
                  <c:v>7.3243439999999955</c:v>
                </c:pt>
                <c:pt idx="153">
                  <c:v>7.3682351999999955</c:v>
                </c:pt>
                <c:pt idx="154">
                  <c:v>7.4121264</c:v>
                </c:pt>
                <c:pt idx="155">
                  <c:v>7.4560176</c:v>
                </c:pt>
                <c:pt idx="156">
                  <c:v>7.4999088</c:v>
                </c:pt>
                <c:pt idx="157">
                  <c:v>7.5477624000000034</c:v>
                </c:pt>
                <c:pt idx="158">
                  <c:v>7.5916536000000034</c:v>
                </c:pt>
                <c:pt idx="159">
                  <c:v>7.6355447999999964</c:v>
                </c:pt>
                <c:pt idx="160">
                  <c:v>7.6794360000000008</c:v>
                </c:pt>
                <c:pt idx="161">
                  <c:v>7.7233272000000008</c:v>
                </c:pt>
                <c:pt idx="162">
                  <c:v>7.7672184000000009</c:v>
                </c:pt>
                <c:pt idx="163">
                  <c:v>7.8111096000000009</c:v>
                </c:pt>
                <c:pt idx="164">
                  <c:v>7.8550007999999965</c:v>
                </c:pt>
                <c:pt idx="165">
                  <c:v>7.9037688000000053</c:v>
                </c:pt>
                <c:pt idx="166">
                  <c:v>7.9513176000000003</c:v>
                </c:pt>
                <c:pt idx="167">
                  <c:v>7.9988664000000034</c:v>
                </c:pt>
                <c:pt idx="168">
                  <c:v>8.0464152000000002</c:v>
                </c:pt>
                <c:pt idx="169">
                  <c:v>8.0939640000000015</c:v>
                </c:pt>
                <c:pt idx="170">
                  <c:v>8.141512800000001</c:v>
                </c:pt>
                <c:pt idx="171">
                  <c:v>8.1890615999999987</c:v>
                </c:pt>
                <c:pt idx="172">
                  <c:v>8.2366103999999982</c:v>
                </c:pt>
                <c:pt idx="173">
                  <c:v>8.2847687999999984</c:v>
                </c:pt>
                <c:pt idx="174">
                  <c:v>8.3323176000000014</c:v>
                </c:pt>
                <c:pt idx="175">
                  <c:v>8.3798664000000027</c:v>
                </c:pt>
                <c:pt idx="176">
                  <c:v>8.4274152000000004</c:v>
                </c:pt>
                <c:pt idx="177">
                  <c:v>8.4749640000000017</c:v>
                </c:pt>
                <c:pt idx="178">
                  <c:v>8.5225128000000048</c:v>
                </c:pt>
                <c:pt idx="179">
                  <c:v>8.5700616000000025</c:v>
                </c:pt>
                <c:pt idx="180">
                  <c:v>8.6176103999999984</c:v>
                </c:pt>
                <c:pt idx="181">
                  <c:v>8.6651592000000068</c:v>
                </c:pt>
                <c:pt idx="182">
                  <c:v>8.7166703999999999</c:v>
                </c:pt>
                <c:pt idx="183">
                  <c:v>8.762390400000001</c:v>
                </c:pt>
                <c:pt idx="184">
                  <c:v>8.8081103999999986</c:v>
                </c:pt>
                <c:pt idx="185">
                  <c:v>8.8538304000000068</c:v>
                </c:pt>
                <c:pt idx="186">
                  <c:v>8.8995504000000007</c:v>
                </c:pt>
                <c:pt idx="187">
                  <c:v>8.9452704000000001</c:v>
                </c:pt>
                <c:pt idx="188">
                  <c:v>8.9909904000000012</c:v>
                </c:pt>
                <c:pt idx="189">
                  <c:v>9.0367103999999987</c:v>
                </c:pt>
                <c:pt idx="190">
                  <c:v>9.0842592</c:v>
                </c:pt>
                <c:pt idx="191">
                  <c:v>9.1299791999999993</c:v>
                </c:pt>
                <c:pt idx="192">
                  <c:v>9.175699200000011</c:v>
                </c:pt>
                <c:pt idx="193">
                  <c:v>9.2214191999999997</c:v>
                </c:pt>
                <c:pt idx="194">
                  <c:v>9.2671392000000008</c:v>
                </c:pt>
                <c:pt idx="195">
                  <c:v>9.3128592000000108</c:v>
                </c:pt>
                <c:pt idx="196">
                  <c:v>9.3585792000000048</c:v>
                </c:pt>
                <c:pt idx="197">
                  <c:v>9.4042992000000005</c:v>
                </c:pt>
                <c:pt idx="198">
                  <c:v>9.4564200000000067</c:v>
                </c:pt>
                <c:pt idx="199">
                  <c:v>9.5057976000000028</c:v>
                </c:pt>
                <c:pt idx="200">
                  <c:v>9.5551752000000008</c:v>
                </c:pt>
                <c:pt idx="201">
                  <c:v>9.6045528000000004</c:v>
                </c:pt>
                <c:pt idx="202">
                  <c:v>9.6539304000000037</c:v>
                </c:pt>
                <c:pt idx="203">
                  <c:v>9.7033079999999998</c:v>
                </c:pt>
                <c:pt idx="204">
                  <c:v>9.7526856000000048</c:v>
                </c:pt>
                <c:pt idx="205">
                  <c:v>9.8020632000000028</c:v>
                </c:pt>
                <c:pt idx="206">
                  <c:v>9.8514408000000095</c:v>
                </c:pt>
                <c:pt idx="207">
                  <c:v>9.8995992000000115</c:v>
                </c:pt>
                <c:pt idx="208">
                  <c:v>9.9471479999999985</c:v>
                </c:pt>
                <c:pt idx="209">
                  <c:v>9.9946968000000087</c:v>
                </c:pt>
                <c:pt idx="210">
                  <c:v>10.042245600000001</c:v>
                </c:pt>
                <c:pt idx="211">
                  <c:v>10.089794400000002</c:v>
                </c:pt>
                <c:pt idx="212">
                  <c:v>10.137343199999998</c:v>
                </c:pt>
                <c:pt idx="213">
                  <c:v>10.184892</c:v>
                </c:pt>
                <c:pt idx="214">
                  <c:v>10.232440800000004</c:v>
                </c:pt>
                <c:pt idx="215">
                  <c:v>10.294619999999998</c:v>
                </c:pt>
                <c:pt idx="216">
                  <c:v>10.342168800000001</c:v>
                </c:pt>
                <c:pt idx="217">
                  <c:v>10.389717600000004</c:v>
                </c:pt>
                <c:pt idx="218">
                  <c:v>10.437266399999999</c:v>
                </c:pt>
                <c:pt idx="219">
                  <c:v>10.484815200000002</c:v>
                </c:pt>
                <c:pt idx="220">
                  <c:v>10.532364000000001</c:v>
                </c:pt>
                <c:pt idx="221">
                  <c:v>10.579912800000002</c:v>
                </c:pt>
                <c:pt idx="222">
                  <c:v>10.627461599999998</c:v>
                </c:pt>
                <c:pt idx="223">
                  <c:v>10.679582400000006</c:v>
                </c:pt>
                <c:pt idx="224">
                  <c:v>10.728959999999999</c:v>
                </c:pt>
                <c:pt idx="225">
                  <c:v>10.778337599999999</c:v>
                </c:pt>
                <c:pt idx="226">
                  <c:v>10.8277152</c:v>
                </c:pt>
                <c:pt idx="227">
                  <c:v>10.877092800000009</c:v>
                </c:pt>
                <c:pt idx="228">
                  <c:v>10.926470400000001</c:v>
                </c:pt>
                <c:pt idx="229">
                  <c:v>10.975848000000004</c:v>
                </c:pt>
                <c:pt idx="230">
                  <c:v>11.025225600000001</c:v>
                </c:pt>
                <c:pt idx="231">
                  <c:v>11.074603200000002</c:v>
                </c:pt>
                <c:pt idx="232">
                  <c:v>11.123980800000002</c:v>
                </c:pt>
                <c:pt idx="233">
                  <c:v>11.1733584</c:v>
                </c:pt>
                <c:pt idx="234">
                  <c:v>11.222736000000006</c:v>
                </c:pt>
                <c:pt idx="235">
                  <c:v>11.272113600000001</c:v>
                </c:pt>
                <c:pt idx="236">
                  <c:v>11.321491200000002</c:v>
                </c:pt>
                <c:pt idx="237">
                  <c:v>11.3708688</c:v>
                </c:pt>
                <c:pt idx="238">
                  <c:v>11.4202464</c:v>
                </c:pt>
                <c:pt idx="239">
                  <c:v>11.469624000000008</c:v>
                </c:pt>
                <c:pt idx="240">
                  <c:v>11.538203999999999</c:v>
                </c:pt>
                <c:pt idx="241">
                  <c:v>11.5894104</c:v>
                </c:pt>
                <c:pt idx="242">
                  <c:v>11.6406168</c:v>
                </c:pt>
                <c:pt idx="243">
                  <c:v>11.691823199999998</c:v>
                </c:pt>
                <c:pt idx="244">
                  <c:v>11.743029599999998</c:v>
                </c:pt>
                <c:pt idx="245">
                  <c:v>11.794236000000001</c:v>
                </c:pt>
                <c:pt idx="246">
                  <c:v>11.845442400000008</c:v>
                </c:pt>
                <c:pt idx="247">
                  <c:v>11.89664880000001</c:v>
                </c:pt>
                <c:pt idx="248">
                  <c:v>11.950598400000002</c:v>
                </c:pt>
                <c:pt idx="249">
                  <c:v>12.003633600000002</c:v>
                </c:pt>
                <c:pt idx="250">
                  <c:v>12.056668800000002</c:v>
                </c:pt>
                <c:pt idx="251">
                  <c:v>12.109704000000002</c:v>
                </c:pt>
                <c:pt idx="252">
                  <c:v>12.162739200000015</c:v>
                </c:pt>
                <c:pt idx="253">
                  <c:v>12.215774400000001</c:v>
                </c:pt>
                <c:pt idx="254">
                  <c:v>12.268809600000001</c:v>
                </c:pt>
                <c:pt idx="255">
                  <c:v>12.321844800000004</c:v>
                </c:pt>
                <c:pt idx="256">
                  <c:v>12.374880000000006</c:v>
                </c:pt>
                <c:pt idx="257">
                  <c:v>12.4367544</c:v>
                </c:pt>
                <c:pt idx="258">
                  <c:v>12.493447200000009</c:v>
                </c:pt>
                <c:pt idx="259">
                  <c:v>12.550140000000004</c:v>
                </c:pt>
                <c:pt idx="260">
                  <c:v>12.606832800000008</c:v>
                </c:pt>
                <c:pt idx="261">
                  <c:v>12.663525600000002</c:v>
                </c:pt>
                <c:pt idx="262">
                  <c:v>12.720218399999997</c:v>
                </c:pt>
                <c:pt idx="263">
                  <c:v>12.776911200000001</c:v>
                </c:pt>
                <c:pt idx="264">
                  <c:v>12.833604000000006</c:v>
                </c:pt>
                <c:pt idx="265">
                  <c:v>12.887858400000001</c:v>
                </c:pt>
                <c:pt idx="266">
                  <c:v>12.937236</c:v>
                </c:pt>
                <c:pt idx="267">
                  <c:v>12.9866136</c:v>
                </c:pt>
                <c:pt idx="268">
                  <c:v>13.0359912</c:v>
                </c:pt>
                <c:pt idx="269">
                  <c:v>13.085368799999999</c:v>
                </c:pt>
                <c:pt idx="270">
                  <c:v>13.134746400000001</c:v>
                </c:pt>
                <c:pt idx="271">
                  <c:v>13.184124000000001</c:v>
                </c:pt>
                <c:pt idx="272">
                  <c:v>13.2335016</c:v>
                </c:pt>
                <c:pt idx="273">
                  <c:v>13.288975199999998</c:v>
                </c:pt>
                <c:pt idx="274">
                  <c:v>13.340181600000001</c:v>
                </c:pt>
                <c:pt idx="275">
                  <c:v>13.391388000000001</c:v>
                </c:pt>
                <c:pt idx="276">
                  <c:v>13.442594400000004</c:v>
                </c:pt>
                <c:pt idx="277">
                  <c:v>13.493800800000002</c:v>
                </c:pt>
                <c:pt idx="278">
                  <c:v>13.545007200000002</c:v>
                </c:pt>
                <c:pt idx="279">
                  <c:v>13.596213599999999</c:v>
                </c:pt>
                <c:pt idx="280">
                  <c:v>13.647419999999999</c:v>
                </c:pt>
                <c:pt idx="281">
                  <c:v>13.698626399999998</c:v>
                </c:pt>
                <c:pt idx="282">
                  <c:v>13.746480000000002</c:v>
                </c:pt>
                <c:pt idx="283">
                  <c:v>13.794028799999998</c:v>
                </c:pt>
                <c:pt idx="284">
                  <c:v>13.841577600000001</c:v>
                </c:pt>
                <c:pt idx="285">
                  <c:v>13.8891264</c:v>
                </c:pt>
                <c:pt idx="286">
                  <c:v>13.936675200000002</c:v>
                </c:pt>
                <c:pt idx="287">
                  <c:v>13.984223999999999</c:v>
                </c:pt>
                <c:pt idx="288">
                  <c:v>14.031772800000001</c:v>
                </c:pt>
                <c:pt idx="289">
                  <c:v>14.0793216</c:v>
                </c:pt>
                <c:pt idx="290">
                  <c:v>14.131137600000001</c:v>
                </c:pt>
                <c:pt idx="291">
                  <c:v>14.182344000000002</c:v>
                </c:pt>
                <c:pt idx="292">
                  <c:v>14.233550399999999</c:v>
                </c:pt>
                <c:pt idx="293">
                  <c:v>14.2847568</c:v>
                </c:pt>
                <c:pt idx="294">
                  <c:v>14.3359632</c:v>
                </c:pt>
                <c:pt idx="295">
                  <c:v>14.387169600000002</c:v>
                </c:pt>
                <c:pt idx="296">
                  <c:v>14.438375999999998</c:v>
                </c:pt>
                <c:pt idx="297">
                  <c:v>14.48958240000001</c:v>
                </c:pt>
                <c:pt idx="298">
                  <c:v>14.539264800000002</c:v>
                </c:pt>
                <c:pt idx="299">
                  <c:v>14.5794984</c:v>
                </c:pt>
                <c:pt idx="300">
                  <c:v>14.619732000000004</c:v>
                </c:pt>
                <c:pt idx="301">
                  <c:v>14.65661280000001</c:v>
                </c:pt>
                <c:pt idx="302">
                  <c:v>14.6931888</c:v>
                </c:pt>
                <c:pt idx="303">
                  <c:v>14.729764800000002</c:v>
                </c:pt>
                <c:pt idx="304">
                  <c:v>14.7663408</c:v>
                </c:pt>
                <c:pt idx="305">
                  <c:v>14.802916800000009</c:v>
                </c:pt>
                <c:pt idx="306">
                  <c:v>14.839492800000009</c:v>
                </c:pt>
                <c:pt idx="307">
                  <c:v>14.876068800000002</c:v>
                </c:pt>
                <c:pt idx="308">
                  <c:v>14.912644800000015</c:v>
                </c:pt>
                <c:pt idx="309">
                  <c:v>14.95318320000001</c:v>
                </c:pt>
                <c:pt idx="310">
                  <c:v>14.993416800000009</c:v>
                </c:pt>
                <c:pt idx="311">
                  <c:v>15.033650400000001</c:v>
                </c:pt>
                <c:pt idx="312">
                  <c:v>15.073884000000008</c:v>
                </c:pt>
                <c:pt idx="313">
                  <c:v>15.1141176</c:v>
                </c:pt>
                <c:pt idx="314">
                  <c:v>15.154351200000001</c:v>
                </c:pt>
                <c:pt idx="315">
                  <c:v>15.19458480000001</c:v>
                </c:pt>
                <c:pt idx="316">
                  <c:v>15.234818399999995</c:v>
                </c:pt>
                <c:pt idx="317">
                  <c:v>15.280233600000001</c:v>
                </c:pt>
                <c:pt idx="318">
                  <c:v>15.324124800000002</c:v>
                </c:pt>
                <c:pt idx="319">
                  <c:v>15.368016000000004</c:v>
                </c:pt>
                <c:pt idx="320">
                  <c:v>15.411907200000002</c:v>
                </c:pt>
                <c:pt idx="321">
                  <c:v>15.455798400000004</c:v>
                </c:pt>
                <c:pt idx="322">
                  <c:v>15.499689600000011</c:v>
                </c:pt>
                <c:pt idx="323">
                  <c:v>15.543580800000004</c:v>
                </c:pt>
                <c:pt idx="324">
                  <c:v>15.587472000000002</c:v>
                </c:pt>
                <c:pt idx="325">
                  <c:v>15.639288000000001</c:v>
                </c:pt>
                <c:pt idx="326">
                  <c:v>15.675864000000002</c:v>
                </c:pt>
                <c:pt idx="327">
                  <c:v>15.712440000000004</c:v>
                </c:pt>
                <c:pt idx="328">
                  <c:v>15.749016000000001</c:v>
                </c:pt>
                <c:pt idx="329">
                  <c:v>15.78559200000001</c:v>
                </c:pt>
                <c:pt idx="330">
                  <c:v>15.822168000000001</c:v>
                </c:pt>
                <c:pt idx="331">
                  <c:v>15.858744000000009</c:v>
                </c:pt>
                <c:pt idx="332">
                  <c:v>15.895320000000002</c:v>
                </c:pt>
                <c:pt idx="333">
                  <c:v>15.931896</c:v>
                </c:pt>
                <c:pt idx="334">
                  <c:v>15.9751776</c:v>
                </c:pt>
                <c:pt idx="335">
                  <c:v>16.015411199999999</c:v>
                </c:pt>
                <c:pt idx="336">
                  <c:v>16.055644799999989</c:v>
                </c:pt>
                <c:pt idx="337">
                  <c:v>16.095878400000018</c:v>
                </c:pt>
                <c:pt idx="338">
                  <c:v>16.136112000000001</c:v>
                </c:pt>
                <c:pt idx="339">
                  <c:v>16.176345600000001</c:v>
                </c:pt>
                <c:pt idx="340">
                  <c:v>16.216579200000002</c:v>
                </c:pt>
                <c:pt idx="341">
                  <c:v>16.256812800000002</c:v>
                </c:pt>
                <c:pt idx="342">
                  <c:v>16.306495200000001</c:v>
                </c:pt>
                <c:pt idx="343">
                  <c:v>16.343071200000001</c:v>
                </c:pt>
                <c:pt idx="344">
                  <c:v>16.379647199999987</c:v>
                </c:pt>
                <c:pt idx="345">
                  <c:v>16.416223199999987</c:v>
                </c:pt>
                <c:pt idx="346">
                  <c:v>16.452799199999976</c:v>
                </c:pt>
                <c:pt idx="347">
                  <c:v>16.489375199999987</c:v>
                </c:pt>
                <c:pt idx="348">
                  <c:v>16.525951199999998</c:v>
                </c:pt>
                <c:pt idx="349">
                  <c:v>16.562527199999977</c:v>
                </c:pt>
                <c:pt idx="350">
                  <c:v>16.599103200000002</c:v>
                </c:pt>
                <c:pt idx="351">
                  <c:v>16.634460000000018</c:v>
                </c:pt>
                <c:pt idx="352">
                  <c:v>16.6600632</c:v>
                </c:pt>
                <c:pt idx="353">
                  <c:v>16.685666400000002</c:v>
                </c:pt>
                <c:pt idx="354">
                  <c:v>16.711269600000001</c:v>
                </c:pt>
                <c:pt idx="355">
                  <c:v>16.7368728</c:v>
                </c:pt>
                <c:pt idx="356">
                  <c:v>16.762475999999989</c:v>
                </c:pt>
                <c:pt idx="357">
                  <c:v>16.788079199999977</c:v>
                </c:pt>
                <c:pt idx="358">
                  <c:v>16.813682400000001</c:v>
                </c:pt>
                <c:pt idx="359">
                  <c:v>16.852391999999988</c:v>
                </c:pt>
                <c:pt idx="360">
                  <c:v>16.879823999999999</c:v>
                </c:pt>
                <c:pt idx="361">
                  <c:v>16.907256</c:v>
                </c:pt>
                <c:pt idx="362">
                  <c:v>16.934688000000001</c:v>
                </c:pt>
                <c:pt idx="363">
                  <c:v>16.96211999999997</c:v>
                </c:pt>
                <c:pt idx="364">
                  <c:v>16.989551999999989</c:v>
                </c:pt>
                <c:pt idx="365">
                  <c:v>17.016984000000019</c:v>
                </c:pt>
                <c:pt idx="366">
                  <c:v>17.044416000000002</c:v>
                </c:pt>
                <c:pt idx="367">
                  <c:v>17.088611999999976</c:v>
                </c:pt>
                <c:pt idx="368">
                  <c:v>17.119701599999999</c:v>
                </c:pt>
                <c:pt idx="369">
                  <c:v>17.1507912</c:v>
                </c:pt>
                <c:pt idx="370">
                  <c:v>17.181880800000005</c:v>
                </c:pt>
                <c:pt idx="371">
                  <c:v>17.212970400000021</c:v>
                </c:pt>
                <c:pt idx="372">
                  <c:v>17.244060000000001</c:v>
                </c:pt>
                <c:pt idx="373">
                  <c:v>17.275149599999963</c:v>
                </c:pt>
                <c:pt idx="374">
                  <c:v>17.306239199999986</c:v>
                </c:pt>
                <c:pt idx="375">
                  <c:v>17.337328799999998</c:v>
                </c:pt>
                <c:pt idx="376">
                  <c:v>17.368418400000003</c:v>
                </c:pt>
                <c:pt idx="377">
                  <c:v>17.399508000000001</c:v>
                </c:pt>
                <c:pt idx="378">
                  <c:v>17.430597600000002</c:v>
                </c:pt>
                <c:pt idx="379">
                  <c:v>17.461687199999989</c:v>
                </c:pt>
                <c:pt idx="380">
                  <c:v>17.492776799999973</c:v>
                </c:pt>
                <c:pt idx="381">
                  <c:v>17.523866400000021</c:v>
                </c:pt>
                <c:pt idx="382">
                  <c:v>17.554956000000018</c:v>
                </c:pt>
                <c:pt idx="383">
                  <c:v>17.586045600000002</c:v>
                </c:pt>
                <c:pt idx="384">
                  <c:v>17.617135200000018</c:v>
                </c:pt>
                <c:pt idx="385">
                  <c:v>17.648224799999987</c:v>
                </c:pt>
                <c:pt idx="386">
                  <c:v>17.679314399999999</c:v>
                </c:pt>
                <c:pt idx="387">
                  <c:v>17.710404000000004</c:v>
                </c:pt>
                <c:pt idx="388">
                  <c:v>17.741493600000002</c:v>
                </c:pt>
                <c:pt idx="389">
                  <c:v>17.772583199999989</c:v>
                </c:pt>
                <c:pt idx="390">
                  <c:v>17.803672799999987</c:v>
                </c:pt>
                <c:pt idx="391">
                  <c:v>17.834762399999999</c:v>
                </c:pt>
                <c:pt idx="392">
                  <c:v>17.903647199999973</c:v>
                </c:pt>
                <c:pt idx="393">
                  <c:v>17.932908000000001</c:v>
                </c:pt>
                <c:pt idx="394">
                  <c:v>17.962168799999986</c:v>
                </c:pt>
                <c:pt idx="395">
                  <c:v>17.991429599999979</c:v>
                </c:pt>
                <c:pt idx="396">
                  <c:v>18.020690399999989</c:v>
                </c:pt>
                <c:pt idx="397">
                  <c:v>18.049951200000017</c:v>
                </c:pt>
                <c:pt idx="398">
                  <c:v>18.079211999999988</c:v>
                </c:pt>
                <c:pt idx="399">
                  <c:v>18.108472799999987</c:v>
                </c:pt>
                <c:pt idx="400">
                  <c:v>18.145658399999999</c:v>
                </c:pt>
                <c:pt idx="401">
                  <c:v>18.174919200000001</c:v>
                </c:pt>
                <c:pt idx="402">
                  <c:v>18.204180000000001</c:v>
                </c:pt>
                <c:pt idx="403">
                  <c:v>18.233440799999986</c:v>
                </c:pt>
                <c:pt idx="404">
                  <c:v>18.262701599999978</c:v>
                </c:pt>
                <c:pt idx="405">
                  <c:v>18.291962399999999</c:v>
                </c:pt>
                <c:pt idx="406">
                  <c:v>18.321223199999999</c:v>
                </c:pt>
                <c:pt idx="407">
                  <c:v>18.350484000000005</c:v>
                </c:pt>
                <c:pt idx="408">
                  <c:v>18.379744799999987</c:v>
                </c:pt>
                <c:pt idx="409">
                  <c:v>18.430951200000017</c:v>
                </c:pt>
                <c:pt idx="410">
                  <c:v>18.473013600000002</c:v>
                </c:pt>
                <c:pt idx="411">
                  <c:v>18.515076000000001</c:v>
                </c:pt>
                <c:pt idx="412">
                  <c:v>18.557138399999999</c:v>
                </c:pt>
                <c:pt idx="413">
                  <c:v>18.599200800000002</c:v>
                </c:pt>
                <c:pt idx="414">
                  <c:v>18.641263200000001</c:v>
                </c:pt>
                <c:pt idx="415">
                  <c:v>18.6833256</c:v>
                </c:pt>
                <c:pt idx="416">
                  <c:v>18.725388000000002</c:v>
                </c:pt>
                <c:pt idx="417">
                  <c:v>18.772936799999989</c:v>
                </c:pt>
                <c:pt idx="418">
                  <c:v>18.805855200000021</c:v>
                </c:pt>
                <c:pt idx="419">
                  <c:v>18.8387736</c:v>
                </c:pt>
                <c:pt idx="420">
                  <c:v>18.871692000000003</c:v>
                </c:pt>
                <c:pt idx="421">
                  <c:v>18.904610400000003</c:v>
                </c:pt>
                <c:pt idx="422">
                  <c:v>18.937528799999999</c:v>
                </c:pt>
                <c:pt idx="423">
                  <c:v>18.970447199999981</c:v>
                </c:pt>
                <c:pt idx="424">
                  <c:v>19.00336560000002</c:v>
                </c:pt>
                <c:pt idx="425">
                  <c:v>19.043904000000001</c:v>
                </c:pt>
                <c:pt idx="426">
                  <c:v>19.073164800000001</c:v>
                </c:pt>
                <c:pt idx="427">
                  <c:v>19.102425600000004</c:v>
                </c:pt>
                <c:pt idx="428">
                  <c:v>19.131686400000021</c:v>
                </c:pt>
                <c:pt idx="429">
                  <c:v>19.160947200000003</c:v>
                </c:pt>
                <c:pt idx="430">
                  <c:v>19.190208000000005</c:v>
                </c:pt>
                <c:pt idx="431">
                  <c:v>19.227088800000001</c:v>
                </c:pt>
                <c:pt idx="432">
                  <c:v>19.260007199999986</c:v>
                </c:pt>
                <c:pt idx="433">
                  <c:v>19.292925600000004</c:v>
                </c:pt>
                <c:pt idx="434">
                  <c:v>19.325844</c:v>
                </c:pt>
                <c:pt idx="435">
                  <c:v>19.3587624</c:v>
                </c:pt>
                <c:pt idx="436">
                  <c:v>19.391680800000003</c:v>
                </c:pt>
                <c:pt idx="437">
                  <c:v>19.424599199999989</c:v>
                </c:pt>
                <c:pt idx="438">
                  <c:v>19.457517599999989</c:v>
                </c:pt>
                <c:pt idx="439">
                  <c:v>19.490435999999981</c:v>
                </c:pt>
                <c:pt idx="440">
                  <c:v>19.528231199999986</c:v>
                </c:pt>
                <c:pt idx="441">
                  <c:v>19.557492000000003</c:v>
                </c:pt>
                <c:pt idx="442">
                  <c:v>19.586752799999989</c:v>
                </c:pt>
                <c:pt idx="443">
                  <c:v>19.61601360000002</c:v>
                </c:pt>
                <c:pt idx="444">
                  <c:v>19.645274400000005</c:v>
                </c:pt>
                <c:pt idx="445">
                  <c:v>19.674535200000001</c:v>
                </c:pt>
                <c:pt idx="446">
                  <c:v>19.703795999999986</c:v>
                </c:pt>
                <c:pt idx="447">
                  <c:v>19.733056800000004</c:v>
                </c:pt>
                <c:pt idx="448">
                  <c:v>19.765365600000003</c:v>
                </c:pt>
                <c:pt idx="449">
                  <c:v>19.794626400000002</c:v>
                </c:pt>
                <c:pt idx="450">
                  <c:v>19.823887200000001</c:v>
                </c:pt>
                <c:pt idx="451">
                  <c:v>19.853148000000001</c:v>
                </c:pt>
                <c:pt idx="452">
                  <c:v>19.882408799999986</c:v>
                </c:pt>
                <c:pt idx="453">
                  <c:v>19.9116696</c:v>
                </c:pt>
                <c:pt idx="454">
                  <c:v>19.940930400000003</c:v>
                </c:pt>
                <c:pt idx="455">
                  <c:v>19.970191200000002</c:v>
                </c:pt>
                <c:pt idx="456">
                  <c:v>20.0095104</c:v>
                </c:pt>
                <c:pt idx="457">
                  <c:v>20.040599999999976</c:v>
                </c:pt>
                <c:pt idx="458">
                  <c:v>20.071689600000003</c:v>
                </c:pt>
                <c:pt idx="459">
                  <c:v>20.102779199999986</c:v>
                </c:pt>
                <c:pt idx="460">
                  <c:v>20.133868800000034</c:v>
                </c:pt>
                <c:pt idx="461">
                  <c:v>20.164958400000035</c:v>
                </c:pt>
                <c:pt idx="462">
                  <c:v>20.196048000000001</c:v>
                </c:pt>
                <c:pt idx="463">
                  <c:v>20.227137600000002</c:v>
                </c:pt>
                <c:pt idx="464">
                  <c:v>20.258227199999986</c:v>
                </c:pt>
                <c:pt idx="465">
                  <c:v>20.292364799999987</c:v>
                </c:pt>
                <c:pt idx="466">
                  <c:v>20.319796799999999</c:v>
                </c:pt>
                <c:pt idx="467">
                  <c:v>20.3472288</c:v>
                </c:pt>
                <c:pt idx="468">
                  <c:v>20.374660800000001</c:v>
                </c:pt>
                <c:pt idx="469">
                  <c:v>20.402092799999977</c:v>
                </c:pt>
                <c:pt idx="470">
                  <c:v>20.429524799999989</c:v>
                </c:pt>
                <c:pt idx="471">
                  <c:v>20.4569568</c:v>
                </c:pt>
                <c:pt idx="472">
                  <c:v>20.484388799999987</c:v>
                </c:pt>
                <c:pt idx="473">
                  <c:v>20.5264512</c:v>
                </c:pt>
                <c:pt idx="474">
                  <c:v>20.555711999999989</c:v>
                </c:pt>
                <c:pt idx="475">
                  <c:v>20.584972799999999</c:v>
                </c:pt>
                <c:pt idx="476">
                  <c:v>20.614233599999999</c:v>
                </c:pt>
                <c:pt idx="477">
                  <c:v>20.643494399999987</c:v>
                </c:pt>
                <c:pt idx="478">
                  <c:v>20.672755200000001</c:v>
                </c:pt>
                <c:pt idx="479">
                  <c:v>20.702015999999986</c:v>
                </c:pt>
                <c:pt idx="480">
                  <c:v>20.7312768</c:v>
                </c:pt>
                <c:pt idx="481">
                  <c:v>20.763280799999986</c:v>
                </c:pt>
                <c:pt idx="482">
                  <c:v>20.794370399999988</c:v>
                </c:pt>
                <c:pt idx="483">
                  <c:v>20.825460000000003</c:v>
                </c:pt>
                <c:pt idx="484">
                  <c:v>20.856549599999976</c:v>
                </c:pt>
                <c:pt idx="485">
                  <c:v>20.887639199999981</c:v>
                </c:pt>
                <c:pt idx="486">
                  <c:v>20.918728799999986</c:v>
                </c:pt>
                <c:pt idx="487">
                  <c:v>20.949818400000005</c:v>
                </c:pt>
                <c:pt idx="488">
                  <c:v>20.980907999999989</c:v>
                </c:pt>
                <c:pt idx="489">
                  <c:v>21.011997600000019</c:v>
                </c:pt>
                <c:pt idx="490">
                  <c:v>21.051012000000004</c:v>
                </c:pt>
                <c:pt idx="491">
                  <c:v>21.0839304</c:v>
                </c:pt>
                <c:pt idx="492">
                  <c:v>21.116848800000017</c:v>
                </c:pt>
                <c:pt idx="493">
                  <c:v>21.149767200000003</c:v>
                </c:pt>
                <c:pt idx="494">
                  <c:v>21.182685599999989</c:v>
                </c:pt>
                <c:pt idx="495">
                  <c:v>21.215603999999978</c:v>
                </c:pt>
                <c:pt idx="496">
                  <c:v>21.24852239999997</c:v>
                </c:pt>
                <c:pt idx="497">
                  <c:v>21.281440799999977</c:v>
                </c:pt>
                <c:pt idx="498">
                  <c:v>21.324112800000002</c:v>
                </c:pt>
                <c:pt idx="499">
                  <c:v>21.358860000000018</c:v>
                </c:pt>
                <c:pt idx="500">
                  <c:v>21.393607200000002</c:v>
                </c:pt>
                <c:pt idx="501">
                  <c:v>21.4283544</c:v>
                </c:pt>
                <c:pt idx="502">
                  <c:v>21.463101600000002</c:v>
                </c:pt>
                <c:pt idx="503">
                  <c:v>21.4978488</c:v>
                </c:pt>
                <c:pt idx="504">
                  <c:v>21.532596000000002</c:v>
                </c:pt>
                <c:pt idx="505">
                  <c:v>21.567343199999989</c:v>
                </c:pt>
                <c:pt idx="506">
                  <c:v>21.602395200000004</c:v>
                </c:pt>
                <c:pt idx="507">
                  <c:v>21.633484800000005</c:v>
                </c:pt>
                <c:pt idx="508">
                  <c:v>21.664574400000021</c:v>
                </c:pt>
                <c:pt idx="509">
                  <c:v>21.695664000000001</c:v>
                </c:pt>
                <c:pt idx="510">
                  <c:v>21.726753599999977</c:v>
                </c:pt>
                <c:pt idx="511">
                  <c:v>21.7578432</c:v>
                </c:pt>
                <c:pt idx="512">
                  <c:v>21.788932799999976</c:v>
                </c:pt>
                <c:pt idx="513">
                  <c:v>21.820022400000003</c:v>
                </c:pt>
                <c:pt idx="514">
                  <c:v>21.851112000000001</c:v>
                </c:pt>
                <c:pt idx="515">
                  <c:v>21.885249599999966</c:v>
                </c:pt>
                <c:pt idx="516">
                  <c:v>21.914510400000005</c:v>
                </c:pt>
                <c:pt idx="517">
                  <c:v>21.943771199999986</c:v>
                </c:pt>
                <c:pt idx="518">
                  <c:v>21.973031999999989</c:v>
                </c:pt>
                <c:pt idx="519">
                  <c:v>22.002292799999989</c:v>
                </c:pt>
                <c:pt idx="520">
                  <c:v>22.03155360000002</c:v>
                </c:pt>
                <c:pt idx="521">
                  <c:v>22.060814399999988</c:v>
                </c:pt>
                <c:pt idx="522">
                  <c:v>22.090075199999998</c:v>
                </c:pt>
                <c:pt idx="523">
                  <c:v>22.119336000000001</c:v>
                </c:pt>
                <c:pt idx="524">
                  <c:v>22.146768000000005</c:v>
                </c:pt>
                <c:pt idx="525">
                  <c:v>22.174199999999999</c:v>
                </c:pt>
                <c:pt idx="526">
                  <c:v>22.201631999999989</c:v>
                </c:pt>
                <c:pt idx="527">
                  <c:v>22.229064000000001</c:v>
                </c:pt>
                <c:pt idx="528">
                  <c:v>22.256496000000002</c:v>
                </c:pt>
                <c:pt idx="529">
                  <c:v>22.283928</c:v>
                </c:pt>
                <c:pt idx="530">
                  <c:v>22.311360000000018</c:v>
                </c:pt>
                <c:pt idx="531">
                  <c:v>22.3473264</c:v>
                </c:pt>
                <c:pt idx="532">
                  <c:v>22.378415999999987</c:v>
                </c:pt>
                <c:pt idx="533">
                  <c:v>22.409505599999989</c:v>
                </c:pt>
                <c:pt idx="534">
                  <c:v>22.440595199999986</c:v>
                </c:pt>
                <c:pt idx="535">
                  <c:v>22.471684800000002</c:v>
                </c:pt>
                <c:pt idx="536">
                  <c:v>22.502774400000003</c:v>
                </c:pt>
                <c:pt idx="537">
                  <c:v>22.533864000000026</c:v>
                </c:pt>
                <c:pt idx="538">
                  <c:v>22.564953599999999</c:v>
                </c:pt>
                <c:pt idx="539">
                  <c:v>22.596043199999986</c:v>
                </c:pt>
                <c:pt idx="540">
                  <c:v>22.633838400000034</c:v>
                </c:pt>
                <c:pt idx="541">
                  <c:v>22.666756800000002</c:v>
                </c:pt>
                <c:pt idx="542">
                  <c:v>22.699675200000001</c:v>
                </c:pt>
                <c:pt idx="543">
                  <c:v>22.732593599999976</c:v>
                </c:pt>
                <c:pt idx="544">
                  <c:v>22.765511999999976</c:v>
                </c:pt>
                <c:pt idx="545">
                  <c:v>22.798430399999976</c:v>
                </c:pt>
                <c:pt idx="546">
                  <c:v>22.831348800000001</c:v>
                </c:pt>
                <c:pt idx="547">
                  <c:v>22.8642672</c:v>
                </c:pt>
                <c:pt idx="548">
                  <c:v>22.904805600000017</c:v>
                </c:pt>
                <c:pt idx="549">
                  <c:v>22.937724000000003</c:v>
                </c:pt>
                <c:pt idx="550">
                  <c:v>22.970642399999964</c:v>
                </c:pt>
                <c:pt idx="551">
                  <c:v>23.003560800000002</c:v>
                </c:pt>
                <c:pt idx="552">
                  <c:v>23.036479200000002</c:v>
                </c:pt>
                <c:pt idx="553">
                  <c:v>23.069397599999977</c:v>
                </c:pt>
                <c:pt idx="554">
                  <c:v>23.102316000000002</c:v>
                </c:pt>
                <c:pt idx="555">
                  <c:v>23.135234400000005</c:v>
                </c:pt>
                <c:pt idx="556">
                  <c:v>23.183088000000001</c:v>
                </c:pt>
                <c:pt idx="557">
                  <c:v>23.216006400000001</c:v>
                </c:pt>
                <c:pt idx="558">
                  <c:v>23.248924799999987</c:v>
                </c:pt>
                <c:pt idx="559">
                  <c:v>23.281843199999987</c:v>
                </c:pt>
                <c:pt idx="560">
                  <c:v>23.314761600000018</c:v>
                </c:pt>
                <c:pt idx="561">
                  <c:v>23.34768</c:v>
                </c:pt>
                <c:pt idx="562">
                  <c:v>23.380598400000004</c:v>
                </c:pt>
                <c:pt idx="563">
                  <c:v>23.413516799999989</c:v>
                </c:pt>
                <c:pt idx="564">
                  <c:v>23.446435199999989</c:v>
                </c:pt>
                <c:pt idx="565">
                  <c:v>23.485144799999976</c:v>
                </c:pt>
                <c:pt idx="566">
                  <c:v>23.516234400000005</c:v>
                </c:pt>
                <c:pt idx="567">
                  <c:v>23.547324</c:v>
                </c:pt>
                <c:pt idx="568">
                  <c:v>23.578413599999976</c:v>
                </c:pt>
                <c:pt idx="569">
                  <c:v>23.609503200000002</c:v>
                </c:pt>
                <c:pt idx="570">
                  <c:v>23.640592799999986</c:v>
                </c:pt>
                <c:pt idx="571">
                  <c:v>23.671682400000005</c:v>
                </c:pt>
                <c:pt idx="572">
                  <c:v>23.702771999999989</c:v>
                </c:pt>
                <c:pt idx="573">
                  <c:v>23.743615199999986</c:v>
                </c:pt>
                <c:pt idx="574">
                  <c:v>23.774704799999999</c:v>
                </c:pt>
                <c:pt idx="575">
                  <c:v>23.805794400000003</c:v>
                </c:pt>
                <c:pt idx="576">
                  <c:v>23.836884000000026</c:v>
                </c:pt>
                <c:pt idx="577">
                  <c:v>23.86797360000002</c:v>
                </c:pt>
                <c:pt idx="578">
                  <c:v>23.899063200000001</c:v>
                </c:pt>
                <c:pt idx="579">
                  <c:v>23.930152799999988</c:v>
                </c:pt>
                <c:pt idx="580">
                  <c:v>23.961242399999982</c:v>
                </c:pt>
                <c:pt idx="581">
                  <c:v>23.993246399999975</c:v>
                </c:pt>
                <c:pt idx="582">
                  <c:v>24.024336000000002</c:v>
                </c:pt>
                <c:pt idx="583">
                  <c:v>24.055425600000003</c:v>
                </c:pt>
                <c:pt idx="584">
                  <c:v>24.088039199999976</c:v>
                </c:pt>
                <c:pt idx="585">
                  <c:v>24.11912880000002</c:v>
                </c:pt>
                <c:pt idx="586">
                  <c:v>24.150218400000018</c:v>
                </c:pt>
                <c:pt idx="587">
                  <c:v>24.181308000000001</c:v>
                </c:pt>
                <c:pt idx="588">
                  <c:v>24.212397599999989</c:v>
                </c:pt>
                <c:pt idx="589">
                  <c:v>24.243487199999986</c:v>
                </c:pt>
                <c:pt idx="590">
                  <c:v>24.274576800000002</c:v>
                </c:pt>
                <c:pt idx="591">
                  <c:v>24.305666400000003</c:v>
                </c:pt>
                <c:pt idx="592">
                  <c:v>24.351996000000021</c:v>
                </c:pt>
                <c:pt idx="593">
                  <c:v>24.384914400000021</c:v>
                </c:pt>
                <c:pt idx="594">
                  <c:v>24.417832799999999</c:v>
                </c:pt>
                <c:pt idx="595">
                  <c:v>24.450751200000003</c:v>
                </c:pt>
                <c:pt idx="596">
                  <c:v>24.483669599999971</c:v>
                </c:pt>
                <c:pt idx="597">
                  <c:v>24.516587999999999</c:v>
                </c:pt>
                <c:pt idx="598">
                  <c:v>24.549506400000002</c:v>
                </c:pt>
                <c:pt idx="599">
                  <c:v>24.582424799999977</c:v>
                </c:pt>
                <c:pt idx="600">
                  <c:v>24.623267999999999</c:v>
                </c:pt>
                <c:pt idx="601">
                  <c:v>24.658015200000001</c:v>
                </c:pt>
                <c:pt idx="602">
                  <c:v>24.692762399999989</c:v>
                </c:pt>
                <c:pt idx="603">
                  <c:v>24.727509599999976</c:v>
                </c:pt>
                <c:pt idx="604">
                  <c:v>24.762256799999989</c:v>
                </c:pt>
                <c:pt idx="605">
                  <c:v>24.797004000000001</c:v>
                </c:pt>
                <c:pt idx="606">
                  <c:v>24.831751200000021</c:v>
                </c:pt>
                <c:pt idx="607">
                  <c:v>24.866498400000001</c:v>
                </c:pt>
                <c:pt idx="608">
                  <c:v>24.911608800000003</c:v>
                </c:pt>
                <c:pt idx="609">
                  <c:v>24.946356000000002</c:v>
                </c:pt>
                <c:pt idx="610">
                  <c:v>24.981103199999989</c:v>
                </c:pt>
                <c:pt idx="611">
                  <c:v>25.01585040000003</c:v>
                </c:pt>
                <c:pt idx="612">
                  <c:v>25.0505976</c:v>
                </c:pt>
                <c:pt idx="613">
                  <c:v>25.085344799999977</c:v>
                </c:pt>
                <c:pt idx="614">
                  <c:v>25.120092</c:v>
                </c:pt>
                <c:pt idx="615">
                  <c:v>25.154839200000001</c:v>
                </c:pt>
                <c:pt idx="616">
                  <c:v>25.1895864</c:v>
                </c:pt>
                <c:pt idx="617">
                  <c:v>25.232868000000021</c:v>
                </c:pt>
                <c:pt idx="618">
                  <c:v>25.265786399999971</c:v>
                </c:pt>
                <c:pt idx="619">
                  <c:v>25.298704799999989</c:v>
                </c:pt>
                <c:pt idx="620">
                  <c:v>25.331623200000003</c:v>
                </c:pt>
                <c:pt idx="621">
                  <c:v>25.364541599999978</c:v>
                </c:pt>
                <c:pt idx="622">
                  <c:v>25.39746000000002</c:v>
                </c:pt>
                <c:pt idx="623">
                  <c:v>25.43037840000002</c:v>
                </c:pt>
                <c:pt idx="624">
                  <c:v>25.463296799999974</c:v>
                </c:pt>
                <c:pt idx="625">
                  <c:v>25.498653599999976</c:v>
                </c:pt>
                <c:pt idx="626">
                  <c:v>25.529743199999981</c:v>
                </c:pt>
                <c:pt idx="627">
                  <c:v>25.560832799999989</c:v>
                </c:pt>
                <c:pt idx="628">
                  <c:v>25.591922400000001</c:v>
                </c:pt>
                <c:pt idx="629">
                  <c:v>25.623012000000003</c:v>
                </c:pt>
                <c:pt idx="630">
                  <c:v>25.654101600000018</c:v>
                </c:pt>
                <c:pt idx="631">
                  <c:v>25.685191200000002</c:v>
                </c:pt>
                <c:pt idx="632">
                  <c:v>25.7162808</c:v>
                </c:pt>
                <c:pt idx="633">
                  <c:v>25.762305599999976</c:v>
                </c:pt>
                <c:pt idx="634">
                  <c:v>25.793395200000003</c:v>
                </c:pt>
                <c:pt idx="635">
                  <c:v>25.8244848</c:v>
                </c:pt>
                <c:pt idx="636">
                  <c:v>25.855574400000005</c:v>
                </c:pt>
                <c:pt idx="637">
                  <c:v>25.886664</c:v>
                </c:pt>
                <c:pt idx="638">
                  <c:v>25.917753600000001</c:v>
                </c:pt>
                <c:pt idx="639">
                  <c:v>25.948843199999981</c:v>
                </c:pt>
                <c:pt idx="640">
                  <c:v>25.979932799999986</c:v>
                </c:pt>
                <c:pt idx="641">
                  <c:v>26.011022400000005</c:v>
                </c:pt>
                <c:pt idx="642">
                  <c:v>26.058876000000001</c:v>
                </c:pt>
                <c:pt idx="643">
                  <c:v>26.093623199999989</c:v>
                </c:pt>
                <c:pt idx="644">
                  <c:v>26.128370400000001</c:v>
                </c:pt>
                <c:pt idx="645">
                  <c:v>26.1631176</c:v>
                </c:pt>
                <c:pt idx="646">
                  <c:v>26.19786480000003</c:v>
                </c:pt>
                <c:pt idx="647">
                  <c:v>26.232611999999989</c:v>
                </c:pt>
                <c:pt idx="648">
                  <c:v>26.267359199999987</c:v>
                </c:pt>
                <c:pt idx="649">
                  <c:v>26.3021064</c:v>
                </c:pt>
                <c:pt idx="650">
                  <c:v>26.34416880000002</c:v>
                </c:pt>
                <c:pt idx="651">
                  <c:v>26.378916</c:v>
                </c:pt>
                <c:pt idx="652">
                  <c:v>26.413663200000002</c:v>
                </c:pt>
                <c:pt idx="653">
                  <c:v>26.448410399999975</c:v>
                </c:pt>
                <c:pt idx="654">
                  <c:v>26.483157600000002</c:v>
                </c:pt>
                <c:pt idx="655">
                  <c:v>26.517904800000018</c:v>
                </c:pt>
                <c:pt idx="656">
                  <c:v>26.552652000000002</c:v>
                </c:pt>
                <c:pt idx="657">
                  <c:v>26.587399199999989</c:v>
                </c:pt>
                <c:pt idx="658">
                  <c:v>26.635862400000018</c:v>
                </c:pt>
                <c:pt idx="659">
                  <c:v>26.668780799999986</c:v>
                </c:pt>
                <c:pt idx="660">
                  <c:v>26.701699199999986</c:v>
                </c:pt>
                <c:pt idx="661">
                  <c:v>26.7346176</c:v>
                </c:pt>
                <c:pt idx="662">
                  <c:v>26.767535999999989</c:v>
                </c:pt>
                <c:pt idx="663">
                  <c:v>26.800454400000021</c:v>
                </c:pt>
                <c:pt idx="664">
                  <c:v>26.833372799999999</c:v>
                </c:pt>
                <c:pt idx="665">
                  <c:v>26.866291199999999</c:v>
                </c:pt>
                <c:pt idx="666">
                  <c:v>26.899209600000002</c:v>
                </c:pt>
                <c:pt idx="667">
                  <c:v>26.947063199999999</c:v>
                </c:pt>
                <c:pt idx="668">
                  <c:v>26.97998160000002</c:v>
                </c:pt>
                <c:pt idx="669">
                  <c:v>27.012900000000005</c:v>
                </c:pt>
                <c:pt idx="670">
                  <c:v>27.045818400000005</c:v>
                </c:pt>
                <c:pt idx="671">
                  <c:v>27.078736799999977</c:v>
                </c:pt>
                <c:pt idx="672">
                  <c:v>27.111655200000026</c:v>
                </c:pt>
                <c:pt idx="673">
                  <c:v>27.144573600000001</c:v>
                </c:pt>
                <c:pt idx="674">
                  <c:v>27.177492000000001</c:v>
                </c:pt>
                <c:pt idx="675">
                  <c:v>27.211934400000018</c:v>
                </c:pt>
                <c:pt idx="676">
                  <c:v>27.2448528</c:v>
                </c:pt>
                <c:pt idx="677">
                  <c:v>27.277771200000004</c:v>
                </c:pt>
                <c:pt idx="678">
                  <c:v>27.3106896</c:v>
                </c:pt>
                <c:pt idx="679">
                  <c:v>27.343608</c:v>
                </c:pt>
                <c:pt idx="680">
                  <c:v>27.376526400000003</c:v>
                </c:pt>
                <c:pt idx="681">
                  <c:v>27.409444799999989</c:v>
                </c:pt>
                <c:pt idx="682">
                  <c:v>27.442363199999981</c:v>
                </c:pt>
                <c:pt idx="683">
                  <c:v>27.486559199999977</c:v>
                </c:pt>
                <c:pt idx="684">
                  <c:v>27.5213064</c:v>
                </c:pt>
                <c:pt idx="685">
                  <c:v>27.55605360000002</c:v>
                </c:pt>
                <c:pt idx="686">
                  <c:v>27.5908008</c:v>
                </c:pt>
                <c:pt idx="687">
                  <c:v>27.625548000000002</c:v>
                </c:pt>
                <c:pt idx="688">
                  <c:v>27.6602952</c:v>
                </c:pt>
                <c:pt idx="689">
                  <c:v>27.695042400000002</c:v>
                </c:pt>
                <c:pt idx="690">
                  <c:v>27.729789599999979</c:v>
                </c:pt>
                <c:pt idx="691">
                  <c:v>27.764536799999977</c:v>
                </c:pt>
                <c:pt idx="692">
                  <c:v>27.80477040000002</c:v>
                </c:pt>
                <c:pt idx="693">
                  <c:v>27.839517600000004</c:v>
                </c:pt>
                <c:pt idx="694">
                  <c:v>27.87426480000002</c:v>
                </c:pt>
                <c:pt idx="695">
                  <c:v>27.909011999999986</c:v>
                </c:pt>
                <c:pt idx="696">
                  <c:v>27.943759199999977</c:v>
                </c:pt>
                <c:pt idx="697">
                  <c:v>27.978506399999976</c:v>
                </c:pt>
                <c:pt idx="698">
                  <c:v>28.013253599999999</c:v>
                </c:pt>
                <c:pt idx="699">
                  <c:v>28.048000799999986</c:v>
                </c:pt>
                <c:pt idx="700">
                  <c:v>28.084881599999999</c:v>
                </c:pt>
                <c:pt idx="701">
                  <c:v>28.117800000000035</c:v>
                </c:pt>
                <c:pt idx="702">
                  <c:v>28.15071840000002</c:v>
                </c:pt>
                <c:pt idx="703">
                  <c:v>28.183636799999977</c:v>
                </c:pt>
                <c:pt idx="704">
                  <c:v>28.216555200000005</c:v>
                </c:pt>
                <c:pt idx="705">
                  <c:v>28.249473600000002</c:v>
                </c:pt>
                <c:pt idx="706">
                  <c:v>28.282391999999977</c:v>
                </c:pt>
                <c:pt idx="707">
                  <c:v>28.315310400000001</c:v>
                </c:pt>
                <c:pt idx="708">
                  <c:v>28.3558488</c:v>
                </c:pt>
                <c:pt idx="709">
                  <c:v>28.385109599999979</c:v>
                </c:pt>
                <c:pt idx="710">
                  <c:v>28.414370399999999</c:v>
                </c:pt>
                <c:pt idx="711">
                  <c:v>28.443631199999977</c:v>
                </c:pt>
                <c:pt idx="712">
                  <c:v>28.472891999999987</c:v>
                </c:pt>
                <c:pt idx="713">
                  <c:v>28.502152799999987</c:v>
                </c:pt>
                <c:pt idx="714">
                  <c:v>28.5314136</c:v>
                </c:pt>
                <c:pt idx="715">
                  <c:v>28.5606744</c:v>
                </c:pt>
                <c:pt idx="716">
                  <c:v>28.589935199999999</c:v>
                </c:pt>
                <c:pt idx="717">
                  <c:v>28.619196000000017</c:v>
                </c:pt>
                <c:pt idx="718">
                  <c:v>28.648456799999988</c:v>
                </c:pt>
                <c:pt idx="719">
                  <c:v>28.677717600000001</c:v>
                </c:pt>
                <c:pt idx="720">
                  <c:v>28.706978400000018</c:v>
                </c:pt>
                <c:pt idx="721">
                  <c:v>28.736239199999989</c:v>
                </c:pt>
                <c:pt idx="722">
                  <c:v>28.765499999999964</c:v>
                </c:pt>
                <c:pt idx="723">
                  <c:v>28.82097360000002</c:v>
                </c:pt>
                <c:pt idx="724">
                  <c:v>28.8520632</c:v>
                </c:pt>
                <c:pt idx="725">
                  <c:v>28.883152799999987</c:v>
                </c:pt>
                <c:pt idx="726">
                  <c:v>28.914242400000003</c:v>
                </c:pt>
                <c:pt idx="727">
                  <c:v>28.945331999999976</c:v>
                </c:pt>
                <c:pt idx="728">
                  <c:v>28.976421600000002</c:v>
                </c:pt>
                <c:pt idx="729">
                  <c:v>29.0075112</c:v>
                </c:pt>
                <c:pt idx="730">
                  <c:v>29.038600799999987</c:v>
                </c:pt>
                <c:pt idx="731">
                  <c:v>29.08614959999997</c:v>
                </c:pt>
                <c:pt idx="732">
                  <c:v>29.120896800000001</c:v>
                </c:pt>
                <c:pt idx="733">
                  <c:v>29.155643999999977</c:v>
                </c:pt>
                <c:pt idx="734">
                  <c:v>29.190391200000001</c:v>
                </c:pt>
                <c:pt idx="735">
                  <c:v>29.225138399999977</c:v>
                </c:pt>
                <c:pt idx="736">
                  <c:v>29.259885600000018</c:v>
                </c:pt>
                <c:pt idx="737">
                  <c:v>29.294632799999981</c:v>
                </c:pt>
                <c:pt idx="738">
                  <c:v>29.32938</c:v>
                </c:pt>
                <c:pt idx="739">
                  <c:v>29.375709599999976</c:v>
                </c:pt>
                <c:pt idx="740">
                  <c:v>29.410456799999999</c:v>
                </c:pt>
                <c:pt idx="741">
                  <c:v>29.445203999999976</c:v>
                </c:pt>
                <c:pt idx="742">
                  <c:v>29.47995120000002</c:v>
                </c:pt>
                <c:pt idx="743">
                  <c:v>29.514698400000018</c:v>
                </c:pt>
                <c:pt idx="744">
                  <c:v>29.549445600000002</c:v>
                </c:pt>
                <c:pt idx="745">
                  <c:v>29.584192799999986</c:v>
                </c:pt>
                <c:pt idx="746">
                  <c:v>29.61894000000002</c:v>
                </c:pt>
                <c:pt idx="747">
                  <c:v>29.6536872</c:v>
                </c:pt>
                <c:pt idx="748">
                  <c:v>29.698188000000005</c:v>
                </c:pt>
                <c:pt idx="749">
                  <c:v>29.7329352</c:v>
                </c:pt>
                <c:pt idx="750">
                  <c:v>29.767682400000002</c:v>
                </c:pt>
                <c:pt idx="751">
                  <c:v>29.802429599999982</c:v>
                </c:pt>
                <c:pt idx="752">
                  <c:v>29.837176800000005</c:v>
                </c:pt>
                <c:pt idx="753">
                  <c:v>29.871924000000021</c:v>
                </c:pt>
                <c:pt idx="754">
                  <c:v>29.906671200000002</c:v>
                </c:pt>
                <c:pt idx="755">
                  <c:v>29.941418400000003</c:v>
                </c:pt>
                <c:pt idx="756">
                  <c:v>29.988052799999977</c:v>
                </c:pt>
                <c:pt idx="757">
                  <c:v>30.020971199999998</c:v>
                </c:pt>
                <c:pt idx="758">
                  <c:v>30.053889600000005</c:v>
                </c:pt>
                <c:pt idx="759">
                  <c:v>30.086808000000001</c:v>
                </c:pt>
                <c:pt idx="760">
                  <c:v>30.119726400000005</c:v>
                </c:pt>
                <c:pt idx="761">
                  <c:v>30.152644799999987</c:v>
                </c:pt>
                <c:pt idx="762">
                  <c:v>30.185563199999986</c:v>
                </c:pt>
                <c:pt idx="763">
                  <c:v>30.218481600000004</c:v>
                </c:pt>
                <c:pt idx="764">
                  <c:v>30.2514</c:v>
                </c:pt>
                <c:pt idx="765">
                  <c:v>30.292852800000002</c:v>
                </c:pt>
                <c:pt idx="766">
                  <c:v>30.325771200000002</c:v>
                </c:pt>
                <c:pt idx="767">
                  <c:v>30.358689600000002</c:v>
                </c:pt>
                <c:pt idx="768">
                  <c:v>30.391608000000005</c:v>
                </c:pt>
                <c:pt idx="769">
                  <c:v>30.424526399999976</c:v>
                </c:pt>
                <c:pt idx="770">
                  <c:v>30.457444799999987</c:v>
                </c:pt>
                <c:pt idx="771">
                  <c:v>30.490363199999987</c:v>
                </c:pt>
              </c:numCache>
            </c:numRef>
          </c:xVal>
          <c:yVal>
            <c:numRef>
              <c:f>'Calculated Data'!$L$4:$L$775</c:f>
              <c:numCache>
                <c:formatCode>General</c:formatCode>
                <c:ptCount val="772"/>
                <c:pt idx="0">
                  <c:v>892.71367563525052</c:v>
                </c:pt>
                <c:pt idx="1">
                  <c:v>892.71367563525052</c:v>
                </c:pt>
                <c:pt idx="2">
                  <c:v>888.7149858352501</c:v>
                </c:pt>
                <c:pt idx="3">
                  <c:v>884.71629603524946</c:v>
                </c:pt>
                <c:pt idx="4">
                  <c:v>880.71760623525006</c:v>
                </c:pt>
                <c:pt idx="5">
                  <c:v>876.71891643524998</c:v>
                </c:pt>
                <c:pt idx="6">
                  <c:v>872.72022663524945</c:v>
                </c:pt>
                <c:pt idx="7">
                  <c:v>868.72153683524948</c:v>
                </c:pt>
                <c:pt idx="8">
                  <c:v>864.72284703525008</c:v>
                </c:pt>
                <c:pt idx="9">
                  <c:v>860.72415723525</c:v>
                </c:pt>
                <c:pt idx="10">
                  <c:v>856.72546743524947</c:v>
                </c:pt>
                <c:pt idx="11">
                  <c:v>852.72677763525053</c:v>
                </c:pt>
                <c:pt idx="12">
                  <c:v>844.72939803525014</c:v>
                </c:pt>
                <c:pt idx="13">
                  <c:v>840.73070823525052</c:v>
                </c:pt>
                <c:pt idx="14">
                  <c:v>840.73070823525052</c:v>
                </c:pt>
                <c:pt idx="15">
                  <c:v>832.73332863525002</c:v>
                </c:pt>
                <c:pt idx="16">
                  <c:v>828.73463883524948</c:v>
                </c:pt>
                <c:pt idx="17">
                  <c:v>824.73594903524997</c:v>
                </c:pt>
                <c:pt idx="18">
                  <c:v>824.73594903524997</c:v>
                </c:pt>
                <c:pt idx="19">
                  <c:v>820.73725923524933</c:v>
                </c:pt>
                <c:pt idx="20">
                  <c:v>812.73987963525053</c:v>
                </c:pt>
                <c:pt idx="21">
                  <c:v>812.73987963525053</c:v>
                </c:pt>
                <c:pt idx="22">
                  <c:v>808.74118983524954</c:v>
                </c:pt>
                <c:pt idx="23">
                  <c:v>804.74250003524946</c:v>
                </c:pt>
                <c:pt idx="24">
                  <c:v>800.74381023525052</c:v>
                </c:pt>
                <c:pt idx="25">
                  <c:v>796.74512043524931</c:v>
                </c:pt>
                <c:pt idx="26">
                  <c:v>796.74512043524931</c:v>
                </c:pt>
                <c:pt idx="27">
                  <c:v>792.74643063525002</c:v>
                </c:pt>
                <c:pt idx="28">
                  <c:v>792.74643063525002</c:v>
                </c:pt>
                <c:pt idx="29">
                  <c:v>788.74774083525006</c:v>
                </c:pt>
                <c:pt idx="30">
                  <c:v>784.74905103525009</c:v>
                </c:pt>
                <c:pt idx="31">
                  <c:v>780.75036123525001</c:v>
                </c:pt>
                <c:pt idx="32">
                  <c:v>776.75167143524948</c:v>
                </c:pt>
                <c:pt idx="33">
                  <c:v>772.75298163524997</c:v>
                </c:pt>
                <c:pt idx="34">
                  <c:v>768.75429183524932</c:v>
                </c:pt>
                <c:pt idx="35">
                  <c:v>764.75560203524958</c:v>
                </c:pt>
                <c:pt idx="36">
                  <c:v>764.75560203524958</c:v>
                </c:pt>
                <c:pt idx="37">
                  <c:v>760.75691223525007</c:v>
                </c:pt>
                <c:pt idx="38">
                  <c:v>760.75691223525007</c:v>
                </c:pt>
                <c:pt idx="39">
                  <c:v>756.75822243524942</c:v>
                </c:pt>
                <c:pt idx="40">
                  <c:v>748.76084283525006</c:v>
                </c:pt>
                <c:pt idx="41">
                  <c:v>748.76084283525006</c:v>
                </c:pt>
                <c:pt idx="42">
                  <c:v>744.76215303524918</c:v>
                </c:pt>
                <c:pt idx="43">
                  <c:v>744.76215303524918</c:v>
                </c:pt>
                <c:pt idx="44">
                  <c:v>736.76477343525005</c:v>
                </c:pt>
                <c:pt idx="45">
                  <c:v>732.76608363525008</c:v>
                </c:pt>
                <c:pt idx="46">
                  <c:v>732.76608363525008</c:v>
                </c:pt>
                <c:pt idx="47">
                  <c:v>728.76739383524932</c:v>
                </c:pt>
                <c:pt idx="48">
                  <c:v>728.76739383524932</c:v>
                </c:pt>
                <c:pt idx="49">
                  <c:v>724.76870403525004</c:v>
                </c:pt>
                <c:pt idx="50">
                  <c:v>716.77132443524999</c:v>
                </c:pt>
                <c:pt idx="51">
                  <c:v>716.77132443524999</c:v>
                </c:pt>
                <c:pt idx="52">
                  <c:v>712.77263463525003</c:v>
                </c:pt>
                <c:pt idx="53">
                  <c:v>712.77263463525003</c:v>
                </c:pt>
                <c:pt idx="54">
                  <c:v>704.7752550352501</c:v>
                </c:pt>
                <c:pt idx="55">
                  <c:v>704.7752550352501</c:v>
                </c:pt>
                <c:pt idx="56">
                  <c:v>700.77656523525002</c:v>
                </c:pt>
                <c:pt idx="57">
                  <c:v>696.77787543525005</c:v>
                </c:pt>
                <c:pt idx="58">
                  <c:v>696.77787543525005</c:v>
                </c:pt>
                <c:pt idx="59">
                  <c:v>692.77918563525054</c:v>
                </c:pt>
                <c:pt idx="60">
                  <c:v>684.78180603525004</c:v>
                </c:pt>
                <c:pt idx="61">
                  <c:v>684.78180603525004</c:v>
                </c:pt>
                <c:pt idx="62">
                  <c:v>680.78311623525053</c:v>
                </c:pt>
                <c:pt idx="63">
                  <c:v>676.78442643525011</c:v>
                </c:pt>
                <c:pt idx="64">
                  <c:v>672.78573663525083</c:v>
                </c:pt>
                <c:pt idx="65">
                  <c:v>668.78704683525007</c:v>
                </c:pt>
                <c:pt idx="66">
                  <c:v>664.78835703525056</c:v>
                </c:pt>
                <c:pt idx="67">
                  <c:v>664.78835703525056</c:v>
                </c:pt>
                <c:pt idx="68">
                  <c:v>660.78966723525002</c:v>
                </c:pt>
                <c:pt idx="69">
                  <c:v>656.79097743525051</c:v>
                </c:pt>
                <c:pt idx="70">
                  <c:v>652.79228763525009</c:v>
                </c:pt>
                <c:pt idx="71">
                  <c:v>648.79359783525001</c:v>
                </c:pt>
                <c:pt idx="72">
                  <c:v>644.79490803525005</c:v>
                </c:pt>
                <c:pt idx="73">
                  <c:v>640.79621823525008</c:v>
                </c:pt>
                <c:pt idx="74">
                  <c:v>636.79752843524932</c:v>
                </c:pt>
                <c:pt idx="75">
                  <c:v>632.79883863525083</c:v>
                </c:pt>
                <c:pt idx="76">
                  <c:v>632.79883863525083</c:v>
                </c:pt>
                <c:pt idx="77">
                  <c:v>628.80014883524927</c:v>
                </c:pt>
                <c:pt idx="78">
                  <c:v>624.80145903524942</c:v>
                </c:pt>
                <c:pt idx="79">
                  <c:v>620.80276923524946</c:v>
                </c:pt>
                <c:pt idx="80">
                  <c:v>616.80407943525006</c:v>
                </c:pt>
                <c:pt idx="81">
                  <c:v>612.80538963524998</c:v>
                </c:pt>
                <c:pt idx="82">
                  <c:v>608.80669983524888</c:v>
                </c:pt>
                <c:pt idx="83">
                  <c:v>608.80669983524888</c:v>
                </c:pt>
                <c:pt idx="84">
                  <c:v>604.80801003524948</c:v>
                </c:pt>
                <c:pt idx="85">
                  <c:v>600.80932023525008</c:v>
                </c:pt>
                <c:pt idx="86">
                  <c:v>596.81063043524955</c:v>
                </c:pt>
                <c:pt idx="87">
                  <c:v>596.81063043524955</c:v>
                </c:pt>
                <c:pt idx="88">
                  <c:v>592.81194063524947</c:v>
                </c:pt>
                <c:pt idx="89">
                  <c:v>588.81325083524928</c:v>
                </c:pt>
                <c:pt idx="90">
                  <c:v>584.81456103524931</c:v>
                </c:pt>
                <c:pt idx="91">
                  <c:v>580.81587123525003</c:v>
                </c:pt>
                <c:pt idx="92">
                  <c:v>576.81718143524915</c:v>
                </c:pt>
                <c:pt idx="93">
                  <c:v>572.8184916352501</c:v>
                </c:pt>
                <c:pt idx="94">
                  <c:v>568.81980183524945</c:v>
                </c:pt>
                <c:pt idx="95">
                  <c:v>568.81980183524945</c:v>
                </c:pt>
                <c:pt idx="96">
                  <c:v>564.82111203524914</c:v>
                </c:pt>
                <c:pt idx="97">
                  <c:v>560.82242223524918</c:v>
                </c:pt>
                <c:pt idx="98">
                  <c:v>556.82373243525001</c:v>
                </c:pt>
                <c:pt idx="99">
                  <c:v>556.82373243525001</c:v>
                </c:pt>
                <c:pt idx="100">
                  <c:v>552.82504263524947</c:v>
                </c:pt>
                <c:pt idx="101">
                  <c:v>552.82504263524947</c:v>
                </c:pt>
                <c:pt idx="102">
                  <c:v>544.82766303524897</c:v>
                </c:pt>
                <c:pt idx="103">
                  <c:v>544.82766303524897</c:v>
                </c:pt>
                <c:pt idx="104">
                  <c:v>540.82897323525003</c:v>
                </c:pt>
                <c:pt idx="105">
                  <c:v>536.83028343524916</c:v>
                </c:pt>
                <c:pt idx="106">
                  <c:v>536.83028343524916</c:v>
                </c:pt>
                <c:pt idx="107">
                  <c:v>532.83159363524931</c:v>
                </c:pt>
                <c:pt idx="108">
                  <c:v>528.83290383524889</c:v>
                </c:pt>
                <c:pt idx="109">
                  <c:v>524.83421403524915</c:v>
                </c:pt>
                <c:pt idx="110">
                  <c:v>524.83421403524915</c:v>
                </c:pt>
                <c:pt idx="111">
                  <c:v>520.8355242352493</c:v>
                </c:pt>
                <c:pt idx="112">
                  <c:v>520.8355242352493</c:v>
                </c:pt>
                <c:pt idx="113">
                  <c:v>516.83683443524956</c:v>
                </c:pt>
                <c:pt idx="114">
                  <c:v>512.83814463524948</c:v>
                </c:pt>
                <c:pt idx="115">
                  <c:v>508.83945483525002</c:v>
                </c:pt>
                <c:pt idx="116">
                  <c:v>504.84076503525034</c:v>
                </c:pt>
                <c:pt idx="117">
                  <c:v>504.84076503525034</c:v>
                </c:pt>
                <c:pt idx="118">
                  <c:v>500.84207523525032</c:v>
                </c:pt>
                <c:pt idx="119">
                  <c:v>500.84207523525032</c:v>
                </c:pt>
                <c:pt idx="120">
                  <c:v>496.84338543525007</c:v>
                </c:pt>
                <c:pt idx="121">
                  <c:v>492.84469563525062</c:v>
                </c:pt>
                <c:pt idx="122">
                  <c:v>492.84469563525062</c:v>
                </c:pt>
                <c:pt idx="123">
                  <c:v>488.84600583525008</c:v>
                </c:pt>
                <c:pt idx="124">
                  <c:v>484.84731603525006</c:v>
                </c:pt>
                <c:pt idx="125">
                  <c:v>480.84862623525032</c:v>
                </c:pt>
                <c:pt idx="126">
                  <c:v>480.84862623525032</c:v>
                </c:pt>
                <c:pt idx="127">
                  <c:v>476.84993643525002</c:v>
                </c:pt>
                <c:pt idx="128">
                  <c:v>476.84993643525002</c:v>
                </c:pt>
                <c:pt idx="129">
                  <c:v>472.85124663525033</c:v>
                </c:pt>
                <c:pt idx="130">
                  <c:v>468.85255683525008</c:v>
                </c:pt>
                <c:pt idx="131">
                  <c:v>464.85386703525035</c:v>
                </c:pt>
                <c:pt idx="132">
                  <c:v>460.85517723525004</c:v>
                </c:pt>
                <c:pt idx="133">
                  <c:v>460.85517723525004</c:v>
                </c:pt>
                <c:pt idx="134">
                  <c:v>456.85648743525002</c:v>
                </c:pt>
                <c:pt idx="135">
                  <c:v>456.85648743525002</c:v>
                </c:pt>
                <c:pt idx="136">
                  <c:v>452.85779763525034</c:v>
                </c:pt>
                <c:pt idx="137">
                  <c:v>448.85910783525031</c:v>
                </c:pt>
                <c:pt idx="138">
                  <c:v>448.85910783525031</c:v>
                </c:pt>
                <c:pt idx="139">
                  <c:v>444.86041803525006</c:v>
                </c:pt>
                <c:pt idx="140">
                  <c:v>444.86041803525006</c:v>
                </c:pt>
                <c:pt idx="141">
                  <c:v>440.86172823525004</c:v>
                </c:pt>
                <c:pt idx="142">
                  <c:v>436.86303843524973</c:v>
                </c:pt>
                <c:pt idx="143">
                  <c:v>436.86303843524973</c:v>
                </c:pt>
                <c:pt idx="144">
                  <c:v>432.86434863525034</c:v>
                </c:pt>
                <c:pt idx="145">
                  <c:v>428.86565883525031</c:v>
                </c:pt>
                <c:pt idx="146">
                  <c:v>428.86565883525031</c:v>
                </c:pt>
                <c:pt idx="147">
                  <c:v>424.86696903525001</c:v>
                </c:pt>
                <c:pt idx="148">
                  <c:v>420.86827923525004</c:v>
                </c:pt>
                <c:pt idx="149">
                  <c:v>420.86827923525004</c:v>
                </c:pt>
                <c:pt idx="150">
                  <c:v>416.86958943525002</c:v>
                </c:pt>
                <c:pt idx="151">
                  <c:v>412.8708996352504</c:v>
                </c:pt>
                <c:pt idx="152">
                  <c:v>408.87220983525032</c:v>
                </c:pt>
                <c:pt idx="153">
                  <c:v>408.87220983525032</c:v>
                </c:pt>
                <c:pt idx="154">
                  <c:v>408.87220983525032</c:v>
                </c:pt>
                <c:pt idx="155">
                  <c:v>404.87352003525007</c:v>
                </c:pt>
                <c:pt idx="156">
                  <c:v>404.87352003525007</c:v>
                </c:pt>
                <c:pt idx="157">
                  <c:v>400.87483023525033</c:v>
                </c:pt>
                <c:pt idx="158">
                  <c:v>396.87614043524974</c:v>
                </c:pt>
                <c:pt idx="159">
                  <c:v>392.8774506352504</c:v>
                </c:pt>
                <c:pt idx="160">
                  <c:v>392.8774506352504</c:v>
                </c:pt>
                <c:pt idx="161">
                  <c:v>388.87876083525032</c:v>
                </c:pt>
                <c:pt idx="162">
                  <c:v>388.87876083525032</c:v>
                </c:pt>
                <c:pt idx="163">
                  <c:v>384.88007103525001</c:v>
                </c:pt>
                <c:pt idx="164">
                  <c:v>380.88138123525005</c:v>
                </c:pt>
                <c:pt idx="165">
                  <c:v>380.88138123525005</c:v>
                </c:pt>
                <c:pt idx="166">
                  <c:v>376.88269143525002</c:v>
                </c:pt>
                <c:pt idx="167">
                  <c:v>376.88269143525002</c:v>
                </c:pt>
                <c:pt idx="168">
                  <c:v>372.88400163525034</c:v>
                </c:pt>
                <c:pt idx="169">
                  <c:v>372.88400163525034</c:v>
                </c:pt>
                <c:pt idx="170">
                  <c:v>364.88662203525007</c:v>
                </c:pt>
                <c:pt idx="171">
                  <c:v>364.88662203525007</c:v>
                </c:pt>
                <c:pt idx="172">
                  <c:v>364.88662203525007</c:v>
                </c:pt>
                <c:pt idx="173">
                  <c:v>360.88793223525005</c:v>
                </c:pt>
                <c:pt idx="174">
                  <c:v>360.88793223525005</c:v>
                </c:pt>
                <c:pt idx="175">
                  <c:v>352.89055263525006</c:v>
                </c:pt>
                <c:pt idx="176">
                  <c:v>352.89055263525006</c:v>
                </c:pt>
                <c:pt idx="177">
                  <c:v>348.89186283525032</c:v>
                </c:pt>
                <c:pt idx="178">
                  <c:v>348.89186283525032</c:v>
                </c:pt>
                <c:pt idx="179">
                  <c:v>344.89317303524973</c:v>
                </c:pt>
                <c:pt idx="180">
                  <c:v>344.89317303524973</c:v>
                </c:pt>
                <c:pt idx="181">
                  <c:v>340.89448323525028</c:v>
                </c:pt>
                <c:pt idx="182">
                  <c:v>340.89448323525028</c:v>
                </c:pt>
                <c:pt idx="183">
                  <c:v>336.89579343525003</c:v>
                </c:pt>
                <c:pt idx="184">
                  <c:v>332.89710363525001</c:v>
                </c:pt>
                <c:pt idx="185">
                  <c:v>332.89710363525001</c:v>
                </c:pt>
                <c:pt idx="186">
                  <c:v>328.89841383525004</c:v>
                </c:pt>
                <c:pt idx="187">
                  <c:v>328.89841383525004</c:v>
                </c:pt>
                <c:pt idx="188">
                  <c:v>328.89841383525004</c:v>
                </c:pt>
                <c:pt idx="189">
                  <c:v>320.90103423524965</c:v>
                </c:pt>
                <c:pt idx="190">
                  <c:v>320.90103423524965</c:v>
                </c:pt>
                <c:pt idx="191">
                  <c:v>320.90103423524965</c:v>
                </c:pt>
                <c:pt idx="192">
                  <c:v>316.90234443525003</c:v>
                </c:pt>
                <c:pt idx="193">
                  <c:v>312.90365463525006</c:v>
                </c:pt>
                <c:pt idx="194">
                  <c:v>312.90365463525006</c:v>
                </c:pt>
                <c:pt idx="195">
                  <c:v>312.90365463525006</c:v>
                </c:pt>
                <c:pt idx="196">
                  <c:v>308.90496483525033</c:v>
                </c:pt>
                <c:pt idx="197">
                  <c:v>308.90496483525033</c:v>
                </c:pt>
                <c:pt idx="198">
                  <c:v>304.90627503524973</c:v>
                </c:pt>
                <c:pt idx="199">
                  <c:v>300.90758523525</c:v>
                </c:pt>
                <c:pt idx="200">
                  <c:v>300.90758523525</c:v>
                </c:pt>
                <c:pt idx="201">
                  <c:v>296.90889543525003</c:v>
                </c:pt>
                <c:pt idx="202">
                  <c:v>296.90889543525003</c:v>
                </c:pt>
                <c:pt idx="203">
                  <c:v>292.91020563525001</c:v>
                </c:pt>
                <c:pt idx="204">
                  <c:v>288.91151583524959</c:v>
                </c:pt>
                <c:pt idx="205">
                  <c:v>288.91151583524959</c:v>
                </c:pt>
                <c:pt idx="206">
                  <c:v>284.91282603525008</c:v>
                </c:pt>
                <c:pt idx="207">
                  <c:v>284.91282603525008</c:v>
                </c:pt>
                <c:pt idx="208">
                  <c:v>280.91413623524966</c:v>
                </c:pt>
                <c:pt idx="209">
                  <c:v>280.91413623524966</c:v>
                </c:pt>
                <c:pt idx="210">
                  <c:v>280.91413623524966</c:v>
                </c:pt>
                <c:pt idx="211">
                  <c:v>276.91544643525003</c:v>
                </c:pt>
                <c:pt idx="212">
                  <c:v>276.91544643525003</c:v>
                </c:pt>
                <c:pt idx="213">
                  <c:v>272.91675663524978</c:v>
                </c:pt>
                <c:pt idx="214">
                  <c:v>268.91806683525004</c:v>
                </c:pt>
                <c:pt idx="215">
                  <c:v>268.91806683525004</c:v>
                </c:pt>
                <c:pt idx="216">
                  <c:v>264.91937703524974</c:v>
                </c:pt>
                <c:pt idx="217">
                  <c:v>264.91937703524974</c:v>
                </c:pt>
                <c:pt idx="218">
                  <c:v>264.91937703524974</c:v>
                </c:pt>
                <c:pt idx="219">
                  <c:v>260.92068723525</c:v>
                </c:pt>
                <c:pt idx="220">
                  <c:v>256.92199743524958</c:v>
                </c:pt>
                <c:pt idx="221">
                  <c:v>256.92199743524958</c:v>
                </c:pt>
                <c:pt idx="222">
                  <c:v>252.92330763525001</c:v>
                </c:pt>
                <c:pt idx="223">
                  <c:v>252.92330763525001</c:v>
                </c:pt>
                <c:pt idx="224">
                  <c:v>252.92330763525001</c:v>
                </c:pt>
                <c:pt idx="225">
                  <c:v>248.92461783525007</c:v>
                </c:pt>
                <c:pt idx="226">
                  <c:v>248.92461783525007</c:v>
                </c:pt>
                <c:pt idx="227">
                  <c:v>244.92592803525014</c:v>
                </c:pt>
                <c:pt idx="228">
                  <c:v>244.92592803525014</c:v>
                </c:pt>
                <c:pt idx="229">
                  <c:v>240.92723823525017</c:v>
                </c:pt>
                <c:pt idx="230">
                  <c:v>240.92723823525017</c:v>
                </c:pt>
                <c:pt idx="231">
                  <c:v>236.92854843525018</c:v>
                </c:pt>
                <c:pt idx="232">
                  <c:v>236.92854843525018</c:v>
                </c:pt>
                <c:pt idx="233">
                  <c:v>236.92854843525018</c:v>
                </c:pt>
                <c:pt idx="234">
                  <c:v>232.92985863524999</c:v>
                </c:pt>
                <c:pt idx="235">
                  <c:v>232.92985863524999</c:v>
                </c:pt>
                <c:pt idx="236">
                  <c:v>228.93116883525016</c:v>
                </c:pt>
                <c:pt idx="237">
                  <c:v>224.93247903525014</c:v>
                </c:pt>
                <c:pt idx="238">
                  <c:v>224.93247903525014</c:v>
                </c:pt>
                <c:pt idx="239">
                  <c:v>220.93378923524998</c:v>
                </c:pt>
                <c:pt idx="240">
                  <c:v>220.93378923524998</c:v>
                </c:pt>
                <c:pt idx="241">
                  <c:v>220.93378923524998</c:v>
                </c:pt>
                <c:pt idx="242">
                  <c:v>216.93509943525001</c:v>
                </c:pt>
                <c:pt idx="243">
                  <c:v>216.93509943525001</c:v>
                </c:pt>
                <c:pt idx="244">
                  <c:v>216.93509943525001</c:v>
                </c:pt>
                <c:pt idx="245">
                  <c:v>212.93640963525004</c:v>
                </c:pt>
                <c:pt idx="246">
                  <c:v>208.93771983525016</c:v>
                </c:pt>
                <c:pt idx="247">
                  <c:v>208.93771983525016</c:v>
                </c:pt>
                <c:pt idx="248">
                  <c:v>204.93903003525</c:v>
                </c:pt>
                <c:pt idx="249">
                  <c:v>204.93903003525</c:v>
                </c:pt>
                <c:pt idx="250">
                  <c:v>204.93903003525</c:v>
                </c:pt>
                <c:pt idx="251">
                  <c:v>200.94034023525001</c:v>
                </c:pt>
                <c:pt idx="252">
                  <c:v>200.94034023525001</c:v>
                </c:pt>
                <c:pt idx="253">
                  <c:v>200.94034023525001</c:v>
                </c:pt>
                <c:pt idx="254">
                  <c:v>196.94165043524998</c:v>
                </c:pt>
                <c:pt idx="255">
                  <c:v>192.94296063525002</c:v>
                </c:pt>
                <c:pt idx="256">
                  <c:v>192.94296063525002</c:v>
                </c:pt>
                <c:pt idx="257">
                  <c:v>192.94296063525002</c:v>
                </c:pt>
                <c:pt idx="258">
                  <c:v>188.94427083525002</c:v>
                </c:pt>
                <c:pt idx="259">
                  <c:v>188.94427083525002</c:v>
                </c:pt>
                <c:pt idx="260">
                  <c:v>188.94427083525002</c:v>
                </c:pt>
                <c:pt idx="261">
                  <c:v>184.94558103524992</c:v>
                </c:pt>
                <c:pt idx="262">
                  <c:v>184.94558103524992</c:v>
                </c:pt>
                <c:pt idx="263">
                  <c:v>180.94689123524998</c:v>
                </c:pt>
                <c:pt idx="264">
                  <c:v>180.94689123524998</c:v>
                </c:pt>
                <c:pt idx="265">
                  <c:v>176.94820143525001</c:v>
                </c:pt>
                <c:pt idx="266">
                  <c:v>172.94951163524988</c:v>
                </c:pt>
                <c:pt idx="267">
                  <c:v>172.94951163524988</c:v>
                </c:pt>
                <c:pt idx="268">
                  <c:v>172.94951163524988</c:v>
                </c:pt>
                <c:pt idx="269">
                  <c:v>172.94951163524988</c:v>
                </c:pt>
                <c:pt idx="270">
                  <c:v>168.95082183525014</c:v>
                </c:pt>
                <c:pt idx="271">
                  <c:v>168.95082183525014</c:v>
                </c:pt>
                <c:pt idx="272">
                  <c:v>168.95082183525014</c:v>
                </c:pt>
                <c:pt idx="273">
                  <c:v>164.95213203525017</c:v>
                </c:pt>
                <c:pt idx="274">
                  <c:v>164.95213203525017</c:v>
                </c:pt>
                <c:pt idx="275">
                  <c:v>160.95344223525001</c:v>
                </c:pt>
                <c:pt idx="276">
                  <c:v>160.95344223525001</c:v>
                </c:pt>
                <c:pt idx="277">
                  <c:v>156.95475243524999</c:v>
                </c:pt>
                <c:pt idx="278">
                  <c:v>156.95475243524999</c:v>
                </c:pt>
                <c:pt idx="279">
                  <c:v>156.95475243524999</c:v>
                </c:pt>
                <c:pt idx="280">
                  <c:v>156.95475243524999</c:v>
                </c:pt>
                <c:pt idx="281">
                  <c:v>152.95606263524999</c:v>
                </c:pt>
                <c:pt idx="282">
                  <c:v>152.95606263524999</c:v>
                </c:pt>
                <c:pt idx="283">
                  <c:v>152.95606263524999</c:v>
                </c:pt>
                <c:pt idx="284">
                  <c:v>152.95606263524999</c:v>
                </c:pt>
                <c:pt idx="285">
                  <c:v>148.95737283525014</c:v>
                </c:pt>
                <c:pt idx="286">
                  <c:v>148.95737283525014</c:v>
                </c:pt>
                <c:pt idx="287">
                  <c:v>148.95737283525014</c:v>
                </c:pt>
                <c:pt idx="288">
                  <c:v>144.95868303525</c:v>
                </c:pt>
                <c:pt idx="289">
                  <c:v>144.95868303525</c:v>
                </c:pt>
                <c:pt idx="290">
                  <c:v>140.95999323524998</c:v>
                </c:pt>
                <c:pt idx="291">
                  <c:v>140.95999323524998</c:v>
                </c:pt>
                <c:pt idx="292">
                  <c:v>140.95999323524998</c:v>
                </c:pt>
                <c:pt idx="293">
                  <c:v>136.96130343525004</c:v>
                </c:pt>
                <c:pt idx="294">
                  <c:v>136.96130343525004</c:v>
                </c:pt>
                <c:pt idx="295">
                  <c:v>136.96130343525004</c:v>
                </c:pt>
                <c:pt idx="296">
                  <c:v>136.96130343525004</c:v>
                </c:pt>
                <c:pt idx="297">
                  <c:v>132.96261363524999</c:v>
                </c:pt>
                <c:pt idx="298">
                  <c:v>132.96261363524999</c:v>
                </c:pt>
                <c:pt idx="299">
                  <c:v>132.96261363524999</c:v>
                </c:pt>
                <c:pt idx="300">
                  <c:v>128.96392383525</c:v>
                </c:pt>
                <c:pt idx="301">
                  <c:v>128.96392383525</c:v>
                </c:pt>
                <c:pt idx="302">
                  <c:v>128.96392383525</c:v>
                </c:pt>
                <c:pt idx="303">
                  <c:v>128.96392383525</c:v>
                </c:pt>
                <c:pt idx="304">
                  <c:v>124.96523403525002</c:v>
                </c:pt>
                <c:pt idx="305">
                  <c:v>124.96523403525002</c:v>
                </c:pt>
                <c:pt idx="306">
                  <c:v>124.96523403525002</c:v>
                </c:pt>
                <c:pt idx="307">
                  <c:v>124.96523403525002</c:v>
                </c:pt>
                <c:pt idx="308">
                  <c:v>124.96523403525002</c:v>
                </c:pt>
                <c:pt idx="309">
                  <c:v>120.96654423525007</c:v>
                </c:pt>
                <c:pt idx="310">
                  <c:v>120.96654423525007</c:v>
                </c:pt>
                <c:pt idx="311">
                  <c:v>120.96654423525007</c:v>
                </c:pt>
                <c:pt idx="312">
                  <c:v>120.96654423525007</c:v>
                </c:pt>
                <c:pt idx="313">
                  <c:v>120.96654423525007</c:v>
                </c:pt>
                <c:pt idx="314">
                  <c:v>120.96654423525007</c:v>
                </c:pt>
                <c:pt idx="315">
                  <c:v>120.96654423525007</c:v>
                </c:pt>
                <c:pt idx="316">
                  <c:v>116.96785443525008</c:v>
                </c:pt>
                <c:pt idx="317">
                  <c:v>116.96785443525008</c:v>
                </c:pt>
                <c:pt idx="318">
                  <c:v>116.96785443525008</c:v>
                </c:pt>
                <c:pt idx="319">
                  <c:v>116.96785443525008</c:v>
                </c:pt>
                <c:pt idx="320">
                  <c:v>112.96916463525014</c:v>
                </c:pt>
                <c:pt idx="321">
                  <c:v>108.97047483524995</c:v>
                </c:pt>
                <c:pt idx="322">
                  <c:v>112.96916463525014</c:v>
                </c:pt>
                <c:pt idx="323">
                  <c:v>108.97047483524995</c:v>
                </c:pt>
                <c:pt idx="324">
                  <c:v>108.97047483524995</c:v>
                </c:pt>
                <c:pt idx="325">
                  <c:v>108.97047483524995</c:v>
                </c:pt>
                <c:pt idx="326">
                  <c:v>108.97047483524995</c:v>
                </c:pt>
                <c:pt idx="327">
                  <c:v>108.97047483524995</c:v>
                </c:pt>
                <c:pt idx="328">
                  <c:v>108.97047483524995</c:v>
                </c:pt>
                <c:pt idx="329">
                  <c:v>108.97047483524995</c:v>
                </c:pt>
                <c:pt idx="330">
                  <c:v>104.97178503525001</c:v>
                </c:pt>
                <c:pt idx="331">
                  <c:v>104.97178503525001</c:v>
                </c:pt>
                <c:pt idx="332">
                  <c:v>104.97178503525001</c:v>
                </c:pt>
                <c:pt idx="333">
                  <c:v>104.97178503525001</c:v>
                </c:pt>
                <c:pt idx="334">
                  <c:v>100.97309523525</c:v>
                </c:pt>
                <c:pt idx="335">
                  <c:v>100.97309523525</c:v>
                </c:pt>
                <c:pt idx="336">
                  <c:v>100.97309523525</c:v>
                </c:pt>
                <c:pt idx="337">
                  <c:v>96.974405435249992</c:v>
                </c:pt>
                <c:pt idx="338">
                  <c:v>100.97309523525</c:v>
                </c:pt>
                <c:pt idx="339">
                  <c:v>96.974405435249992</c:v>
                </c:pt>
                <c:pt idx="340">
                  <c:v>96.974405435249992</c:v>
                </c:pt>
                <c:pt idx="341">
                  <c:v>96.974405435249992</c:v>
                </c:pt>
                <c:pt idx="342">
                  <c:v>96.974405435249992</c:v>
                </c:pt>
                <c:pt idx="343">
                  <c:v>96.974405435249992</c:v>
                </c:pt>
                <c:pt idx="344">
                  <c:v>92.975715635250012</c:v>
                </c:pt>
                <c:pt idx="345">
                  <c:v>92.975715635250012</c:v>
                </c:pt>
                <c:pt idx="346">
                  <c:v>92.975715635250012</c:v>
                </c:pt>
                <c:pt idx="347">
                  <c:v>92.975715635250012</c:v>
                </c:pt>
                <c:pt idx="348">
                  <c:v>92.975715635250012</c:v>
                </c:pt>
                <c:pt idx="349">
                  <c:v>92.975715635250012</c:v>
                </c:pt>
                <c:pt idx="350">
                  <c:v>92.975715635250012</c:v>
                </c:pt>
                <c:pt idx="351">
                  <c:v>92.975715635250012</c:v>
                </c:pt>
                <c:pt idx="352">
                  <c:v>92.975715635250012</c:v>
                </c:pt>
                <c:pt idx="353">
                  <c:v>88.977025835250004</c:v>
                </c:pt>
                <c:pt idx="354">
                  <c:v>88.977025835250004</c:v>
                </c:pt>
                <c:pt idx="355">
                  <c:v>88.977025835250004</c:v>
                </c:pt>
                <c:pt idx="356">
                  <c:v>88.977025835250004</c:v>
                </c:pt>
                <c:pt idx="357">
                  <c:v>88.977025835250004</c:v>
                </c:pt>
                <c:pt idx="358">
                  <c:v>88.977025835250004</c:v>
                </c:pt>
                <c:pt idx="359">
                  <c:v>88.977025835250004</c:v>
                </c:pt>
                <c:pt idx="360">
                  <c:v>88.977025835250004</c:v>
                </c:pt>
                <c:pt idx="361">
                  <c:v>88.977025835250004</c:v>
                </c:pt>
                <c:pt idx="362">
                  <c:v>84.978336035249868</c:v>
                </c:pt>
                <c:pt idx="363">
                  <c:v>84.978336035249868</c:v>
                </c:pt>
                <c:pt idx="364">
                  <c:v>84.978336035249868</c:v>
                </c:pt>
                <c:pt idx="365">
                  <c:v>84.978336035249868</c:v>
                </c:pt>
                <c:pt idx="366">
                  <c:v>84.978336035249868</c:v>
                </c:pt>
                <c:pt idx="367">
                  <c:v>84.978336035249868</c:v>
                </c:pt>
                <c:pt idx="368">
                  <c:v>84.978336035249868</c:v>
                </c:pt>
                <c:pt idx="369">
                  <c:v>80.979646235250001</c:v>
                </c:pt>
                <c:pt idx="370">
                  <c:v>84.978336035249868</c:v>
                </c:pt>
                <c:pt idx="371">
                  <c:v>80.979646235250001</c:v>
                </c:pt>
                <c:pt idx="372">
                  <c:v>80.979646235250001</c:v>
                </c:pt>
                <c:pt idx="373">
                  <c:v>80.979646235250001</c:v>
                </c:pt>
                <c:pt idx="374">
                  <c:v>80.979646235250001</c:v>
                </c:pt>
                <c:pt idx="375">
                  <c:v>80.979646235250001</c:v>
                </c:pt>
                <c:pt idx="376">
                  <c:v>76.980956435249993</c:v>
                </c:pt>
                <c:pt idx="377">
                  <c:v>76.980956435249993</c:v>
                </c:pt>
                <c:pt idx="378">
                  <c:v>76.980956435249993</c:v>
                </c:pt>
                <c:pt idx="379">
                  <c:v>76.980956435249993</c:v>
                </c:pt>
                <c:pt idx="380">
                  <c:v>76.980956435249993</c:v>
                </c:pt>
                <c:pt idx="381">
                  <c:v>76.980956435249993</c:v>
                </c:pt>
                <c:pt idx="382">
                  <c:v>76.980956435249993</c:v>
                </c:pt>
                <c:pt idx="383">
                  <c:v>72.98226663525007</c:v>
                </c:pt>
                <c:pt idx="384">
                  <c:v>72.98226663525007</c:v>
                </c:pt>
                <c:pt idx="385">
                  <c:v>72.98226663525007</c:v>
                </c:pt>
                <c:pt idx="386">
                  <c:v>72.98226663525007</c:v>
                </c:pt>
                <c:pt idx="387">
                  <c:v>72.98226663525007</c:v>
                </c:pt>
                <c:pt idx="388">
                  <c:v>72.98226663525007</c:v>
                </c:pt>
                <c:pt idx="389">
                  <c:v>72.98226663525007</c:v>
                </c:pt>
                <c:pt idx="390">
                  <c:v>72.98226663525007</c:v>
                </c:pt>
                <c:pt idx="391">
                  <c:v>72.98226663525007</c:v>
                </c:pt>
                <c:pt idx="392">
                  <c:v>72.98226663525007</c:v>
                </c:pt>
                <c:pt idx="393">
                  <c:v>72.98226663525007</c:v>
                </c:pt>
                <c:pt idx="394">
                  <c:v>72.98226663525007</c:v>
                </c:pt>
                <c:pt idx="395">
                  <c:v>68.983576835249949</c:v>
                </c:pt>
                <c:pt idx="396">
                  <c:v>68.983576835249949</c:v>
                </c:pt>
                <c:pt idx="397">
                  <c:v>68.983576835249949</c:v>
                </c:pt>
                <c:pt idx="398">
                  <c:v>68.983576835249949</c:v>
                </c:pt>
                <c:pt idx="399">
                  <c:v>68.983576835249949</c:v>
                </c:pt>
                <c:pt idx="400">
                  <c:v>68.983576835249949</c:v>
                </c:pt>
                <c:pt idx="401">
                  <c:v>68.983576835249949</c:v>
                </c:pt>
                <c:pt idx="402">
                  <c:v>64.984887035249983</c:v>
                </c:pt>
                <c:pt idx="403">
                  <c:v>64.984887035249983</c:v>
                </c:pt>
                <c:pt idx="404">
                  <c:v>64.984887035249983</c:v>
                </c:pt>
                <c:pt idx="405">
                  <c:v>64.984887035249983</c:v>
                </c:pt>
                <c:pt idx="406">
                  <c:v>64.984887035249983</c:v>
                </c:pt>
                <c:pt idx="407">
                  <c:v>64.984887035249983</c:v>
                </c:pt>
                <c:pt idx="408">
                  <c:v>64.984887035249983</c:v>
                </c:pt>
                <c:pt idx="409">
                  <c:v>64.984887035249983</c:v>
                </c:pt>
                <c:pt idx="410">
                  <c:v>64.984887035249983</c:v>
                </c:pt>
                <c:pt idx="411">
                  <c:v>60.986197235249996</c:v>
                </c:pt>
                <c:pt idx="412">
                  <c:v>60.986197235249996</c:v>
                </c:pt>
                <c:pt idx="413">
                  <c:v>60.986197235249996</c:v>
                </c:pt>
                <c:pt idx="414">
                  <c:v>60.986197235249996</c:v>
                </c:pt>
                <c:pt idx="415">
                  <c:v>60.986197235249996</c:v>
                </c:pt>
                <c:pt idx="416">
                  <c:v>60.986197235249996</c:v>
                </c:pt>
                <c:pt idx="417">
                  <c:v>60.986197235249996</c:v>
                </c:pt>
                <c:pt idx="418">
                  <c:v>56.987507435249938</c:v>
                </c:pt>
                <c:pt idx="419">
                  <c:v>60.986197235249996</c:v>
                </c:pt>
                <c:pt idx="420">
                  <c:v>56.987507435249938</c:v>
                </c:pt>
                <c:pt idx="421">
                  <c:v>56.987507435249938</c:v>
                </c:pt>
                <c:pt idx="422">
                  <c:v>56.987507435249938</c:v>
                </c:pt>
                <c:pt idx="423">
                  <c:v>56.987507435249938</c:v>
                </c:pt>
                <c:pt idx="424">
                  <c:v>56.987507435249938</c:v>
                </c:pt>
                <c:pt idx="425">
                  <c:v>56.987507435249938</c:v>
                </c:pt>
                <c:pt idx="426">
                  <c:v>56.987507435249938</c:v>
                </c:pt>
                <c:pt idx="427">
                  <c:v>56.987507435249938</c:v>
                </c:pt>
                <c:pt idx="428">
                  <c:v>56.987507435249938</c:v>
                </c:pt>
                <c:pt idx="429">
                  <c:v>56.987507435249938</c:v>
                </c:pt>
                <c:pt idx="430">
                  <c:v>56.987507435249938</c:v>
                </c:pt>
                <c:pt idx="431">
                  <c:v>56.987507435249938</c:v>
                </c:pt>
                <c:pt idx="432">
                  <c:v>56.987507435249938</c:v>
                </c:pt>
                <c:pt idx="433">
                  <c:v>56.987507435249938</c:v>
                </c:pt>
                <c:pt idx="434">
                  <c:v>52.988817635249994</c:v>
                </c:pt>
                <c:pt idx="435">
                  <c:v>52.988817635249994</c:v>
                </c:pt>
                <c:pt idx="436">
                  <c:v>52.988817635249994</c:v>
                </c:pt>
                <c:pt idx="437">
                  <c:v>52.988817635249994</c:v>
                </c:pt>
                <c:pt idx="438">
                  <c:v>52.988817635249994</c:v>
                </c:pt>
                <c:pt idx="439">
                  <c:v>52.988817635249994</c:v>
                </c:pt>
                <c:pt idx="440">
                  <c:v>52.988817635249994</c:v>
                </c:pt>
                <c:pt idx="441">
                  <c:v>52.988817635249994</c:v>
                </c:pt>
                <c:pt idx="442">
                  <c:v>52.988817635249994</c:v>
                </c:pt>
                <c:pt idx="443">
                  <c:v>52.988817635249994</c:v>
                </c:pt>
                <c:pt idx="444">
                  <c:v>52.988817635249994</c:v>
                </c:pt>
                <c:pt idx="445">
                  <c:v>52.988817635249994</c:v>
                </c:pt>
                <c:pt idx="446">
                  <c:v>48.99012783525</c:v>
                </c:pt>
                <c:pt idx="447">
                  <c:v>48.99012783525</c:v>
                </c:pt>
                <c:pt idx="448">
                  <c:v>48.99012783525</c:v>
                </c:pt>
                <c:pt idx="449">
                  <c:v>48.99012783525</c:v>
                </c:pt>
                <c:pt idx="450">
                  <c:v>48.99012783525</c:v>
                </c:pt>
                <c:pt idx="451">
                  <c:v>48.99012783525</c:v>
                </c:pt>
                <c:pt idx="452">
                  <c:v>48.99012783525</c:v>
                </c:pt>
                <c:pt idx="453">
                  <c:v>44.991438035249999</c:v>
                </c:pt>
                <c:pt idx="454">
                  <c:v>48.99012783525</c:v>
                </c:pt>
                <c:pt idx="455">
                  <c:v>48.99012783525</c:v>
                </c:pt>
                <c:pt idx="456">
                  <c:v>44.991438035249999</c:v>
                </c:pt>
                <c:pt idx="457">
                  <c:v>44.991438035249999</c:v>
                </c:pt>
                <c:pt idx="458">
                  <c:v>44.991438035249999</c:v>
                </c:pt>
                <c:pt idx="459">
                  <c:v>44.991438035249999</c:v>
                </c:pt>
                <c:pt idx="460">
                  <c:v>44.991438035249999</c:v>
                </c:pt>
                <c:pt idx="461">
                  <c:v>44.991438035249999</c:v>
                </c:pt>
                <c:pt idx="462">
                  <c:v>44.991438035249999</c:v>
                </c:pt>
                <c:pt idx="463">
                  <c:v>44.991438035249999</c:v>
                </c:pt>
                <c:pt idx="464">
                  <c:v>44.991438035249999</c:v>
                </c:pt>
                <c:pt idx="465">
                  <c:v>44.991438035249999</c:v>
                </c:pt>
                <c:pt idx="466">
                  <c:v>44.991438035249999</c:v>
                </c:pt>
                <c:pt idx="467">
                  <c:v>44.991438035249999</c:v>
                </c:pt>
                <c:pt idx="468">
                  <c:v>44.991438035249999</c:v>
                </c:pt>
                <c:pt idx="469">
                  <c:v>44.991438035249999</c:v>
                </c:pt>
                <c:pt idx="470">
                  <c:v>44.991438035249999</c:v>
                </c:pt>
                <c:pt idx="471">
                  <c:v>44.991438035249999</c:v>
                </c:pt>
                <c:pt idx="472">
                  <c:v>44.991438035249999</c:v>
                </c:pt>
                <c:pt idx="473">
                  <c:v>44.991438035249999</c:v>
                </c:pt>
                <c:pt idx="474">
                  <c:v>40.992748235250012</c:v>
                </c:pt>
                <c:pt idx="475">
                  <c:v>40.992748235250012</c:v>
                </c:pt>
                <c:pt idx="476">
                  <c:v>40.992748235250012</c:v>
                </c:pt>
                <c:pt idx="477">
                  <c:v>40.992748235250012</c:v>
                </c:pt>
                <c:pt idx="478">
                  <c:v>40.992748235250012</c:v>
                </c:pt>
                <c:pt idx="479">
                  <c:v>40.992748235250012</c:v>
                </c:pt>
                <c:pt idx="480">
                  <c:v>40.992748235250012</c:v>
                </c:pt>
                <c:pt idx="481">
                  <c:v>40.992748235250012</c:v>
                </c:pt>
                <c:pt idx="482">
                  <c:v>40.992748235250012</c:v>
                </c:pt>
                <c:pt idx="483">
                  <c:v>40.992748235250012</c:v>
                </c:pt>
                <c:pt idx="484">
                  <c:v>40.992748235250012</c:v>
                </c:pt>
                <c:pt idx="485">
                  <c:v>40.992748235250012</c:v>
                </c:pt>
                <c:pt idx="486">
                  <c:v>40.992748235250012</c:v>
                </c:pt>
                <c:pt idx="487">
                  <c:v>40.992748235250012</c:v>
                </c:pt>
                <c:pt idx="488">
                  <c:v>40.992748235250012</c:v>
                </c:pt>
                <c:pt idx="489">
                  <c:v>40.992748235250012</c:v>
                </c:pt>
                <c:pt idx="490">
                  <c:v>36.994058435249997</c:v>
                </c:pt>
                <c:pt idx="491">
                  <c:v>40.992748235250012</c:v>
                </c:pt>
                <c:pt idx="492">
                  <c:v>36.994058435249997</c:v>
                </c:pt>
                <c:pt idx="493">
                  <c:v>36.994058435249997</c:v>
                </c:pt>
                <c:pt idx="494">
                  <c:v>36.994058435249997</c:v>
                </c:pt>
                <c:pt idx="495">
                  <c:v>36.994058435249997</c:v>
                </c:pt>
                <c:pt idx="496">
                  <c:v>36.994058435249997</c:v>
                </c:pt>
                <c:pt idx="497">
                  <c:v>36.994058435249997</c:v>
                </c:pt>
                <c:pt idx="498">
                  <c:v>36.994058435249997</c:v>
                </c:pt>
                <c:pt idx="499">
                  <c:v>32.995368635250003</c:v>
                </c:pt>
                <c:pt idx="500">
                  <c:v>32.995368635250003</c:v>
                </c:pt>
                <c:pt idx="501">
                  <c:v>32.995368635250003</c:v>
                </c:pt>
                <c:pt idx="502">
                  <c:v>32.995368635250003</c:v>
                </c:pt>
                <c:pt idx="503">
                  <c:v>32.995368635250003</c:v>
                </c:pt>
                <c:pt idx="504">
                  <c:v>32.995368635250003</c:v>
                </c:pt>
                <c:pt idx="505">
                  <c:v>32.995368635250003</c:v>
                </c:pt>
                <c:pt idx="506">
                  <c:v>32.995368635250003</c:v>
                </c:pt>
                <c:pt idx="507">
                  <c:v>32.995368635250003</c:v>
                </c:pt>
                <c:pt idx="508">
                  <c:v>32.995368635250003</c:v>
                </c:pt>
                <c:pt idx="509">
                  <c:v>32.995368635250003</c:v>
                </c:pt>
                <c:pt idx="510">
                  <c:v>32.995368635250003</c:v>
                </c:pt>
                <c:pt idx="511">
                  <c:v>32.995368635250003</c:v>
                </c:pt>
                <c:pt idx="512">
                  <c:v>32.995368635250003</c:v>
                </c:pt>
                <c:pt idx="513">
                  <c:v>32.995368635250003</c:v>
                </c:pt>
                <c:pt idx="514">
                  <c:v>32.995368635250003</c:v>
                </c:pt>
                <c:pt idx="515">
                  <c:v>32.995368635250003</c:v>
                </c:pt>
                <c:pt idx="516">
                  <c:v>28.996678835250002</c:v>
                </c:pt>
                <c:pt idx="517">
                  <c:v>28.996678835250002</c:v>
                </c:pt>
                <c:pt idx="518">
                  <c:v>28.996678835250002</c:v>
                </c:pt>
                <c:pt idx="519">
                  <c:v>28.996678835250002</c:v>
                </c:pt>
                <c:pt idx="520">
                  <c:v>28.996678835250002</c:v>
                </c:pt>
                <c:pt idx="521">
                  <c:v>28.996678835250002</c:v>
                </c:pt>
                <c:pt idx="522">
                  <c:v>28.996678835250002</c:v>
                </c:pt>
                <c:pt idx="523">
                  <c:v>28.996678835250002</c:v>
                </c:pt>
                <c:pt idx="524">
                  <c:v>28.996678835250002</c:v>
                </c:pt>
                <c:pt idx="525">
                  <c:v>28.996678835250002</c:v>
                </c:pt>
                <c:pt idx="526">
                  <c:v>28.996678835250002</c:v>
                </c:pt>
                <c:pt idx="527">
                  <c:v>28.996678835250002</c:v>
                </c:pt>
                <c:pt idx="528">
                  <c:v>28.996678835250002</c:v>
                </c:pt>
                <c:pt idx="529">
                  <c:v>28.996678835250002</c:v>
                </c:pt>
                <c:pt idx="530">
                  <c:v>28.996678835250002</c:v>
                </c:pt>
                <c:pt idx="531">
                  <c:v>28.996678835250002</c:v>
                </c:pt>
                <c:pt idx="532">
                  <c:v>28.996678835250002</c:v>
                </c:pt>
                <c:pt idx="533">
                  <c:v>28.996678835250002</c:v>
                </c:pt>
                <c:pt idx="534">
                  <c:v>28.996678835250002</c:v>
                </c:pt>
                <c:pt idx="535">
                  <c:v>28.996678835250002</c:v>
                </c:pt>
                <c:pt idx="536">
                  <c:v>28.996678835250002</c:v>
                </c:pt>
                <c:pt idx="537">
                  <c:v>28.996678835250002</c:v>
                </c:pt>
                <c:pt idx="538">
                  <c:v>28.996678835250002</c:v>
                </c:pt>
                <c:pt idx="539">
                  <c:v>24.997989035250004</c:v>
                </c:pt>
                <c:pt idx="540">
                  <c:v>24.997989035250004</c:v>
                </c:pt>
                <c:pt idx="541">
                  <c:v>24.997989035250004</c:v>
                </c:pt>
                <c:pt idx="542">
                  <c:v>24.997989035250004</c:v>
                </c:pt>
                <c:pt idx="543">
                  <c:v>24.997989035250004</c:v>
                </c:pt>
                <c:pt idx="544">
                  <c:v>24.997989035250004</c:v>
                </c:pt>
                <c:pt idx="545">
                  <c:v>24.997989035250004</c:v>
                </c:pt>
                <c:pt idx="546">
                  <c:v>24.997989035250004</c:v>
                </c:pt>
                <c:pt idx="547">
                  <c:v>24.997989035250004</c:v>
                </c:pt>
                <c:pt idx="548">
                  <c:v>24.997989035250004</c:v>
                </c:pt>
                <c:pt idx="549">
                  <c:v>24.997989035250004</c:v>
                </c:pt>
                <c:pt idx="550">
                  <c:v>24.997989035250004</c:v>
                </c:pt>
                <c:pt idx="551">
                  <c:v>24.997989035250004</c:v>
                </c:pt>
                <c:pt idx="552">
                  <c:v>24.997989035250004</c:v>
                </c:pt>
                <c:pt idx="553">
                  <c:v>24.997989035250004</c:v>
                </c:pt>
                <c:pt idx="554">
                  <c:v>24.997989035250004</c:v>
                </c:pt>
                <c:pt idx="555">
                  <c:v>24.997989035250004</c:v>
                </c:pt>
                <c:pt idx="556">
                  <c:v>24.997989035250004</c:v>
                </c:pt>
                <c:pt idx="557">
                  <c:v>24.997989035250004</c:v>
                </c:pt>
                <c:pt idx="558">
                  <c:v>24.997989035250004</c:v>
                </c:pt>
                <c:pt idx="559">
                  <c:v>24.997989035250004</c:v>
                </c:pt>
                <c:pt idx="560">
                  <c:v>24.997989035250004</c:v>
                </c:pt>
                <c:pt idx="561">
                  <c:v>24.997989035250004</c:v>
                </c:pt>
                <c:pt idx="562">
                  <c:v>24.997989035250004</c:v>
                </c:pt>
                <c:pt idx="563">
                  <c:v>24.997989035250004</c:v>
                </c:pt>
                <c:pt idx="564">
                  <c:v>20.999299235249978</c:v>
                </c:pt>
                <c:pt idx="565">
                  <c:v>24.997989035250004</c:v>
                </c:pt>
                <c:pt idx="566">
                  <c:v>24.997989035250004</c:v>
                </c:pt>
                <c:pt idx="567">
                  <c:v>20.999299235249978</c:v>
                </c:pt>
                <c:pt idx="568">
                  <c:v>20.999299235249978</c:v>
                </c:pt>
                <c:pt idx="569">
                  <c:v>20.999299235249978</c:v>
                </c:pt>
                <c:pt idx="570">
                  <c:v>20.999299235249978</c:v>
                </c:pt>
                <c:pt idx="571">
                  <c:v>20.999299235249978</c:v>
                </c:pt>
                <c:pt idx="572">
                  <c:v>20.999299235249978</c:v>
                </c:pt>
                <c:pt idx="573">
                  <c:v>20.999299235249978</c:v>
                </c:pt>
                <c:pt idx="574">
                  <c:v>20.999299235249978</c:v>
                </c:pt>
                <c:pt idx="575">
                  <c:v>20.999299235249978</c:v>
                </c:pt>
                <c:pt idx="576">
                  <c:v>20.999299235249978</c:v>
                </c:pt>
                <c:pt idx="577">
                  <c:v>20.999299235249978</c:v>
                </c:pt>
                <c:pt idx="578">
                  <c:v>20.999299235249978</c:v>
                </c:pt>
                <c:pt idx="579">
                  <c:v>20.999299235249978</c:v>
                </c:pt>
                <c:pt idx="580">
                  <c:v>20.999299235249978</c:v>
                </c:pt>
                <c:pt idx="581">
                  <c:v>20.999299235249978</c:v>
                </c:pt>
                <c:pt idx="582">
                  <c:v>20.999299235249978</c:v>
                </c:pt>
                <c:pt idx="583">
                  <c:v>20.999299235249978</c:v>
                </c:pt>
                <c:pt idx="584">
                  <c:v>20.999299235249978</c:v>
                </c:pt>
                <c:pt idx="585">
                  <c:v>20.999299235249978</c:v>
                </c:pt>
                <c:pt idx="586">
                  <c:v>20.999299235249978</c:v>
                </c:pt>
                <c:pt idx="587">
                  <c:v>20.999299235249978</c:v>
                </c:pt>
                <c:pt idx="588">
                  <c:v>20.999299235249978</c:v>
                </c:pt>
                <c:pt idx="589">
                  <c:v>20.999299235249978</c:v>
                </c:pt>
                <c:pt idx="590">
                  <c:v>20.999299235249978</c:v>
                </c:pt>
                <c:pt idx="591">
                  <c:v>20.999299235249978</c:v>
                </c:pt>
                <c:pt idx="592">
                  <c:v>20.999299235249978</c:v>
                </c:pt>
                <c:pt idx="593">
                  <c:v>17.000609435250002</c:v>
                </c:pt>
                <c:pt idx="594">
                  <c:v>20.999299235249978</c:v>
                </c:pt>
                <c:pt idx="595">
                  <c:v>20.999299235249978</c:v>
                </c:pt>
                <c:pt idx="596">
                  <c:v>17.000609435250002</c:v>
                </c:pt>
                <c:pt idx="597">
                  <c:v>17.000609435250002</c:v>
                </c:pt>
                <c:pt idx="598">
                  <c:v>17.000609435250002</c:v>
                </c:pt>
                <c:pt idx="599">
                  <c:v>17.000609435250002</c:v>
                </c:pt>
                <c:pt idx="600">
                  <c:v>17.000609435250002</c:v>
                </c:pt>
                <c:pt idx="601">
                  <c:v>17.000609435250002</c:v>
                </c:pt>
                <c:pt idx="602">
                  <c:v>17.000609435250002</c:v>
                </c:pt>
                <c:pt idx="603">
                  <c:v>17.000609435250002</c:v>
                </c:pt>
                <c:pt idx="604">
                  <c:v>17.000609435250002</c:v>
                </c:pt>
                <c:pt idx="605">
                  <c:v>17.000609435250002</c:v>
                </c:pt>
                <c:pt idx="606">
                  <c:v>17.000609435250002</c:v>
                </c:pt>
                <c:pt idx="607">
                  <c:v>17.000609435250002</c:v>
                </c:pt>
                <c:pt idx="608">
                  <c:v>17.000609435250002</c:v>
                </c:pt>
                <c:pt idx="609">
                  <c:v>17.000609435250002</c:v>
                </c:pt>
                <c:pt idx="610">
                  <c:v>13.001919635250001</c:v>
                </c:pt>
                <c:pt idx="611">
                  <c:v>17.000609435250002</c:v>
                </c:pt>
                <c:pt idx="612">
                  <c:v>13.001919635250001</c:v>
                </c:pt>
                <c:pt idx="613">
                  <c:v>13.001919635250001</c:v>
                </c:pt>
                <c:pt idx="614">
                  <c:v>13.001919635250001</c:v>
                </c:pt>
                <c:pt idx="615">
                  <c:v>13.001919635250001</c:v>
                </c:pt>
                <c:pt idx="616">
                  <c:v>13.001919635250001</c:v>
                </c:pt>
                <c:pt idx="617">
                  <c:v>13.001919635250001</c:v>
                </c:pt>
                <c:pt idx="618">
                  <c:v>13.001919635250001</c:v>
                </c:pt>
                <c:pt idx="619">
                  <c:v>13.001919635250001</c:v>
                </c:pt>
                <c:pt idx="620">
                  <c:v>13.001919635250001</c:v>
                </c:pt>
                <c:pt idx="621">
                  <c:v>13.001919635250001</c:v>
                </c:pt>
                <c:pt idx="622">
                  <c:v>13.001919635250001</c:v>
                </c:pt>
                <c:pt idx="623">
                  <c:v>13.001919635250001</c:v>
                </c:pt>
                <c:pt idx="624">
                  <c:v>13.001919635250001</c:v>
                </c:pt>
                <c:pt idx="625">
                  <c:v>13.001919635250001</c:v>
                </c:pt>
                <c:pt idx="626">
                  <c:v>13.001919635250001</c:v>
                </c:pt>
                <c:pt idx="627">
                  <c:v>13.001919635250001</c:v>
                </c:pt>
                <c:pt idx="628">
                  <c:v>13.001919635250001</c:v>
                </c:pt>
                <c:pt idx="629">
                  <c:v>13.001919635250001</c:v>
                </c:pt>
                <c:pt idx="630">
                  <c:v>13.001919635250001</c:v>
                </c:pt>
                <c:pt idx="631">
                  <c:v>13.001919635250001</c:v>
                </c:pt>
                <c:pt idx="632">
                  <c:v>13.001919635250001</c:v>
                </c:pt>
                <c:pt idx="633">
                  <c:v>13.001919635250001</c:v>
                </c:pt>
                <c:pt idx="634">
                  <c:v>13.001919635250001</c:v>
                </c:pt>
                <c:pt idx="635">
                  <c:v>13.001919635250001</c:v>
                </c:pt>
                <c:pt idx="636">
                  <c:v>13.001919635250001</c:v>
                </c:pt>
                <c:pt idx="637">
                  <c:v>13.001919635250001</c:v>
                </c:pt>
                <c:pt idx="638">
                  <c:v>13.001919635250001</c:v>
                </c:pt>
                <c:pt idx="639">
                  <c:v>9.0032298352500018</c:v>
                </c:pt>
                <c:pt idx="640">
                  <c:v>13.001919635250001</c:v>
                </c:pt>
                <c:pt idx="641">
                  <c:v>9.0032298352500018</c:v>
                </c:pt>
                <c:pt idx="642">
                  <c:v>13.001919635250001</c:v>
                </c:pt>
                <c:pt idx="643">
                  <c:v>13.001919635250001</c:v>
                </c:pt>
                <c:pt idx="644">
                  <c:v>9.0032298352500018</c:v>
                </c:pt>
                <c:pt idx="645">
                  <c:v>9.0032298352500018</c:v>
                </c:pt>
                <c:pt idx="646">
                  <c:v>9.0032298352500018</c:v>
                </c:pt>
                <c:pt idx="647">
                  <c:v>9.0032298352500018</c:v>
                </c:pt>
                <c:pt idx="648">
                  <c:v>9.0032298352500018</c:v>
                </c:pt>
                <c:pt idx="649">
                  <c:v>9.0032298352500018</c:v>
                </c:pt>
                <c:pt idx="650">
                  <c:v>9.0032298352500018</c:v>
                </c:pt>
                <c:pt idx="651">
                  <c:v>9.0032298352500018</c:v>
                </c:pt>
                <c:pt idx="652">
                  <c:v>9.0032298352500018</c:v>
                </c:pt>
                <c:pt idx="653">
                  <c:v>9.0032298352500018</c:v>
                </c:pt>
                <c:pt idx="654">
                  <c:v>9.0032298352500018</c:v>
                </c:pt>
                <c:pt idx="655">
                  <c:v>9.0032298352500018</c:v>
                </c:pt>
                <c:pt idx="656">
                  <c:v>9.0032298352500018</c:v>
                </c:pt>
                <c:pt idx="657">
                  <c:v>9.0032298352500018</c:v>
                </c:pt>
                <c:pt idx="658">
                  <c:v>9.0032298352500018</c:v>
                </c:pt>
                <c:pt idx="659">
                  <c:v>9.0032298352500018</c:v>
                </c:pt>
                <c:pt idx="660">
                  <c:v>9.0032298352500018</c:v>
                </c:pt>
                <c:pt idx="661">
                  <c:v>9.0032298352500018</c:v>
                </c:pt>
                <c:pt idx="662">
                  <c:v>9.0032298352500018</c:v>
                </c:pt>
                <c:pt idx="663">
                  <c:v>9.0032298352500018</c:v>
                </c:pt>
                <c:pt idx="664">
                  <c:v>9.0032298352500018</c:v>
                </c:pt>
                <c:pt idx="665">
                  <c:v>9.0032298352500018</c:v>
                </c:pt>
                <c:pt idx="666">
                  <c:v>9.0032298352500018</c:v>
                </c:pt>
                <c:pt idx="667">
                  <c:v>9.0032298352500018</c:v>
                </c:pt>
                <c:pt idx="668">
                  <c:v>9.0032298352500018</c:v>
                </c:pt>
                <c:pt idx="669">
                  <c:v>9.0032298352500018</c:v>
                </c:pt>
                <c:pt idx="670">
                  <c:v>9.0032298352500018</c:v>
                </c:pt>
                <c:pt idx="671">
                  <c:v>9.0032298352500018</c:v>
                </c:pt>
                <c:pt idx="672">
                  <c:v>9.0032298352500018</c:v>
                </c:pt>
                <c:pt idx="673">
                  <c:v>9.0032298352500018</c:v>
                </c:pt>
                <c:pt idx="674">
                  <c:v>9.0032298352500018</c:v>
                </c:pt>
                <c:pt idx="675">
                  <c:v>9.0032298352500018</c:v>
                </c:pt>
                <c:pt idx="676">
                  <c:v>9.0032298352500018</c:v>
                </c:pt>
                <c:pt idx="677">
                  <c:v>9.0032298352500018</c:v>
                </c:pt>
                <c:pt idx="678">
                  <c:v>9.0032298352500018</c:v>
                </c:pt>
                <c:pt idx="679">
                  <c:v>9.0032298352500018</c:v>
                </c:pt>
                <c:pt idx="680">
                  <c:v>9.0032298352500018</c:v>
                </c:pt>
                <c:pt idx="681">
                  <c:v>9.0032298352500018</c:v>
                </c:pt>
                <c:pt idx="682">
                  <c:v>9.0032298352500018</c:v>
                </c:pt>
                <c:pt idx="683">
                  <c:v>9.0032298352500018</c:v>
                </c:pt>
                <c:pt idx="684">
                  <c:v>9.0032298352500018</c:v>
                </c:pt>
                <c:pt idx="685">
                  <c:v>9.0032298352500018</c:v>
                </c:pt>
                <c:pt idx="686">
                  <c:v>9.0032298352500018</c:v>
                </c:pt>
                <c:pt idx="687">
                  <c:v>9.0032298352500018</c:v>
                </c:pt>
                <c:pt idx="688">
                  <c:v>9.0032298352500018</c:v>
                </c:pt>
                <c:pt idx="689">
                  <c:v>9.0032298352500018</c:v>
                </c:pt>
                <c:pt idx="690">
                  <c:v>9.0032298352500018</c:v>
                </c:pt>
                <c:pt idx="691">
                  <c:v>9.0032298352500018</c:v>
                </c:pt>
                <c:pt idx="692">
                  <c:v>9.0032298352500018</c:v>
                </c:pt>
                <c:pt idx="693">
                  <c:v>9.0032298352500018</c:v>
                </c:pt>
                <c:pt idx="694">
                  <c:v>9.0032298352500018</c:v>
                </c:pt>
                <c:pt idx="695">
                  <c:v>9.0032298352500018</c:v>
                </c:pt>
                <c:pt idx="696">
                  <c:v>9.0032298352500018</c:v>
                </c:pt>
                <c:pt idx="697">
                  <c:v>9.0032298352500018</c:v>
                </c:pt>
                <c:pt idx="698">
                  <c:v>5.0045400352499954</c:v>
                </c:pt>
                <c:pt idx="699">
                  <c:v>9.0032298352500018</c:v>
                </c:pt>
                <c:pt idx="700">
                  <c:v>5.0045400352499954</c:v>
                </c:pt>
                <c:pt idx="701">
                  <c:v>9.0032298352500018</c:v>
                </c:pt>
                <c:pt idx="702">
                  <c:v>5.0045400352499954</c:v>
                </c:pt>
                <c:pt idx="703">
                  <c:v>9.0032298352500018</c:v>
                </c:pt>
                <c:pt idx="704">
                  <c:v>9.0032298352500018</c:v>
                </c:pt>
                <c:pt idx="705">
                  <c:v>9.0032298352500018</c:v>
                </c:pt>
                <c:pt idx="706">
                  <c:v>5.0045400352499954</c:v>
                </c:pt>
                <c:pt idx="707">
                  <c:v>5.0045400352499954</c:v>
                </c:pt>
                <c:pt idx="708">
                  <c:v>5.0045400352499954</c:v>
                </c:pt>
                <c:pt idx="709">
                  <c:v>5.0045400352499954</c:v>
                </c:pt>
                <c:pt idx="710">
                  <c:v>5.0045400352499954</c:v>
                </c:pt>
                <c:pt idx="711">
                  <c:v>5.0045400352499954</c:v>
                </c:pt>
                <c:pt idx="712">
                  <c:v>5.0045400352499954</c:v>
                </c:pt>
                <c:pt idx="713">
                  <c:v>5.0045400352499954</c:v>
                </c:pt>
                <c:pt idx="714">
                  <c:v>5.0045400352499954</c:v>
                </c:pt>
                <c:pt idx="715">
                  <c:v>5.0045400352499954</c:v>
                </c:pt>
                <c:pt idx="716">
                  <c:v>5.0045400352499954</c:v>
                </c:pt>
                <c:pt idx="717">
                  <c:v>5.0045400352499954</c:v>
                </c:pt>
                <c:pt idx="718">
                  <c:v>5.0045400352499954</c:v>
                </c:pt>
                <c:pt idx="719">
                  <c:v>5.0045400352499954</c:v>
                </c:pt>
                <c:pt idx="720">
                  <c:v>5.0045400352499954</c:v>
                </c:pt>
                <c:pt idx="721">
                  <c:v>5.0045400352499954</c:v>
                </c:pt>
                <c:pt idx="722">
                  <c:v>5.0045400352499954</c:v>
                </c:pt>
                <c:pt idx="723">
                  <c:v>5.0045400352499954</c:v>
                </c:pt>
                <c:pt idx="724">
                  <c:v>5.0045400352499954</c:v>
                </c:pt>
                <c:pt idx="725">
                  <c:v>5.0045400352499954</c:v>
                </c:pt>
                <c:pt idx="726">
                  <c:v>5.0045400352499954</c:v>
                </c:pt>
                <c:pt idx="727">
                  <c:v>1.0058502352499992</c:v>
                </c:pt>
                <c:pt idx="728">
                  <c:v>5.0045400352499954</c:v>
                </c:pt>
                <c:pt idx="729">
                  <c:v>5.0045400352499954</c:v>
                </c:pt>
                <c:pt idx="730">
                  <c:v>5.0045400352499954</c:v>
                </c:pt>
                <c:pt idx="731">
                  <c:v>1.0058502352499992</c:v>
                </c:pt>
                <c:pt idx="732">
                  <c:v>1.0058502352499992</c:v>
                </c:pt>
                <c:pt idx="733">
                  <c:v>1.0058502352499992</c:v>
                </c:pt>
                <c:pt idx="734">
                  <c:v>5.0045400352499954</c:v>
                </c:pt>
                <c:pt idx="735">
                  <c:v>5.0045400352499954</c:v>
                </c:pt>
                <c:pt idx="736">
                  <c:v>5.0045400352499954</c:v>
                </c:pt>
                <c:pt idx="737">
                  <c:v>1.0058502352499992</c:v>
                </c:pt>
                <c:pt idx="738">
                  <c:v>5.0045400352499954</c:v>
                </c:pt>
                <c:pt idx="739">
                  <c:v>5.0045400352499954</c:v>
                </c:pt>
                <c:pt idx="740">
                  <c:v>1.0058502352499992</c:v>
                </c:pt>
                <c:pt idx="741">
                  <c:v>1.0058502352499992</c:v>
                </c:pt>
                <c:pt idx="742">
                  <c:v>1.0058502352499992</c:v>
                </c:pt>
                <c:pt idx="743">
                  <c:v>1.0058502352499992</c:v>
                </c:pt>
                <c:pt idx="744">
                  <c:v>1.0058502352499992</c:v>
                </c:pt>
                <c:pt idx="745">
                  <c:v>1.0058502352499992</c:v>
                </c:pt>
                <c:pt idx="746">
                  <c:v>1.0058502352499992</c:v>
                </c:pt>
                <c:pt idx="747">
                  <c:v>1.0058502352499992</c:v>
                </c:pt>
                <c:pt idx="748">
                  <c:v>1.0058502352499992</c:v>
                </c:pt>
                <c:pt idx="749">
                  <c:v>1.0058502352499992</c:v>
                </c:pt>
                <c:pt idx="750">
                  <c:v>1.0058502352499992</c:v>
                </c:pt>
                <c:pt idx="751">
                  <c:v>1.0058502352499992</c:v>
                </c:pt>
                <c:pt idx="752">
                  <c:v>1.0058502352499992</c:v>
                </c:pt>
                <c:pt idx="753">
                  <c:v>1.0058502352499992</c:v>
                </c:pt>
                <c:pt idx="754">
                  <c:v>1.0058502352499992</c:v>
                </c:pt>
                <c:pt idx="755">
                  <c:v>1.0058502352499992</c:v>
                </c:pt>
                <c:pt idx="756">
                  <c:v>1.0058502352499992</c:v>
                </c:pt>
                <c:pt idx="757">
                  <c:v>1.0058502352499992</c:v>
                </c:pt>
                <c:pt idx="758">
                  <c:v>1.0058502352499992</c:v>
                </c:pt>
                <c:pt idx="759">
                  <c:v>1.0058502352499992</c:v>
                </c:pt>
                <c:pt idx="760">
                  <c:v>1.0058502352499992</c:v>
                </c:pt>
                <c:pt idx="761">
                  <c:v>1.0058502352499992</c:v>
                </c:pt>
                <c:pt idx="762">
                  <c:v>1.0058502352499992</c:v>
                </c:pt>
                <c:pt idx="763">
                  <c:v>1.0058502352499992</c:v>
                </c:pt>
                <c:pt idx="764">
                  <c:v>1.0058502352499992</c:v>
                </c:pt>
                <c:pt idx="765">
                  <c:v>1.0058502352499992</c:v>
                </c:pt>
                <c:pt idx="766">
                  <c:v>1.0058502352499992</c:v>
                </c:pt>
                <c:pt idx="767">
                  <c:v>1.0058502352499992</c:v>
                </c:pt>
                <c:pt idx="768">
                  <c:v>1.0058502352499992</c:v>
                </c:pt>
                <c:pt idx="769">
                  <c:v>1.0058502352499992</c:v>
                </c:pt>
                <c:pt idx="770">
                  <c:v>1.0058502352499992</c:v>
                </c:pt>
                <c:pt idx="771">
                  <c:v>1.0058502352499992</c:v>
                </c:pt>
              </c:numCache>
            </c:numRef>
          </c:yVal>
        </c:ser>
        <c:ser>
          <c:idx val="1"/>
          <c:order val="1"/>
          <c:tx>
            <c:v>Pressure Descent</c:v>
          </c:tx>
          <c:spPr>
            <a:ln w="28575">
              <a:noFill/>
            </a:ln>
          </c:spPr>
          <c:xVal>
            <c:numRef>
              <c:f>'Calculated Data'!$O$777:$O$1132</c:f>
              <c:numCache>
                <c:formatCode>General</c:formatCode>
                <c:ptCount val="356"/>
                <c:pt idx="0">
                  <c:v>30.397094400000018</c:v>
                </c:pt>
                <c:pt idx="1">
                  <c:v>30.181296000000003</c:v>
                </c:pt>
                <c:pt idx="2">
                  <c:v>29.965497599999971</c:v>
                </c:pt>
                <c:pt idx="3">
                  <c:v>29.749699199999977</c:v>
                </c:pt>
                <c:pt idx="4">
                  <c:v>29.533900800000001</c:v>
                </c:pt>
                <c:pt idx="5">
                  <c:v>29.318102400000001</c:v>
                </c:pt>
                <c:pt idx="6">
                  <c:v>29.102304</c:v>
                </c:pt>
                <c:pt idx="7">
                  <c:v>28.8865056</c:v>
                </c:pt>
                <c:pt idx="8">
                  <c:v>28.643884800000016</c:v>
                </c:pt>
                <c:pt idx="9">
                  <c:v>28.349447999999978</c:v>
                </c:pt>
                <c:pt idx="10">
                  <c:v>28.055011199999999</c:v>
                </c:pt>
                <c:pt idx="11">
                  <c:v>27.760574400000003</c:v>
                </c:pt>
                <c:pt idx="12">
                  <c:v>27.466137599999978</c:v>
                </c:pt>
                <c:pt idx="13">
                  <c:v>27.171700800000004</c:v>
                </c:pt>
                <c:pt idx="14">
                  <c:v>26.877264000000022</c:v>
                </c:pt>
                <c:pt idx="15">
                  <c:v>26.582827199999986</c:v>
                </c:pt>
                <c:pt idx="16">
                  <c:v>26.288390399999976</c:v>
                </c:pt>
                <c:pt idx="17">
                  <c:v>26.041807200000004</c:v>
                </c:pt>
                <c:pt idx="18">
                  <c:v>25.796747999999976</c:v>
                </c:pt>
                <c:pt idx="19">
                  <c:v>25.551688800000001</c:v>
                </c:pt>
                <c:pt idx="20">
                  <c:v>25.306629599999976</c:v>
                </c:pt>
                <c:pt idx="21">
                  <c:v>25.061570400000001</c:v>
                </c:pt>
                <c:pt idx="22">
                  <c:v>24.816511200000001</c:v>
                </c:pt>
                <c:pt idx="23">
                  <c:v>24.571452000000001</c:v>
                </c:pt>
                <c:pt idx="24">
                  <c:v>24.326392799999986</c:v>
                </c:pt>
                <c:pt idx="25">
                  <c:v>24.096878400000026</c:v>
                </c:pt>
                <c:pt idx="26">
                  <c:v>23.8865664</c:v>
                </c:pt>
                <c:pt idx="27">
                  <c:v>23.676254400000026</c:v>
                </c:pt>
                <c:pt idx="28">
                  <c:v>23.465942399999964</c:v>
                </c:pt>
                <c:pt idx="29">
                  <c:v>23.255630399999976</c:v>
                </c:pt>
                <c:pt idx="30">
                  <c:v>23.045318399999989</c:v>
                </c:pt>
                <c:pt idx="31">
                  <c:v>22.835006400000001</c:v>
                </c:pt>
                <c:pt idx="32">
                  <c:v>22.624694399999999</c:v>
                </c:pt>
                <c:pt idx="33">
                  <c:v>22.423221600000002</c:v>
                </c:pt>
                <c:pt idx="34">
                  <c:v>22.243999199999987</c:v>
                </c:pt>
                <c:pt idx="35">
                  <c:v>22.064776799999986</c:v>
                </c:pt>
                <c:pt idx="36">
                  <c:v>21.8855544</c:v>
                </c:pt>
                <c:pt idx="37">
                  <c:v>21.706331999999989</c:v>
                </c:pt>
                <c:pt idx="38">
                  <c:v>21.527109599999989</c:v>
                </c:pt>
                <c:pt idx="39">
                  <c:v>21.34788720000002</c:v>
                </c:pt>
                <c:pt idx="40">
                  <c:v>21.168664800000002</c:v>
                </c:pt>
                <c:pt idx="41">
                  <c:v>20.989442399999962</c:v>
                </c:pt>
                <c:pt idx="42">
                  <c:v>20.819668800000017</c:v>
                </c:pt>
                <c:pt idx="43">
                  <c:v>20.662391999999986</c:v>
                </c:pt>
                <c:pt idx="44">
                  <c:v>20.505115199999999</c:v>
                </c:pt>
                <c:pt idx="45">
                  <c:v>20.347838400000018</c:v>
                </c:pt>
                <c:pt idx="46">
                  <c:v>20.19056160000002</c:v>
                </c:pt>
                <c:pt idx="47">
                  <c:v>20.033284800000001</c:v>
                </c:pt>
                <c:pt idx="48">
                  <c:v>19.87600800000002</c:v>
                </c:pt>
                <c:pt idx="49">
                  <c:v>19.718731199999986</c:v>
                </c:pt>
                <c:pt idx="50">
                  <c:v>19.562064000000003</c:v>
                </c:pt>
                <c:pt idx="51">
                  <c:v>19.421246399999976</c:v>
                </c:pt>
                <c:pt idx="52">
                  <c:v>19.280428799999989</c:v>
                </c:pt>
                <c:pt idx="53">
                  <c:v>19.139611200000001</c:v>
                </c:pt>
                <c:pt idx="54">
                  <c:v>18.998793599999971</c:v>
                </c:pt>
                <c:pt idx="55">
                  <c:v>18.857976000000019</c:v>
                </c:pt>
                <c:pt idx="56">
                  <c:v>18.717158400000031</c:v>
                </c:pt>
                <c:pt idx="57">
                  <c:v>18.576340799999986</c:v>
                </c:pt>
                <c:pt idx="58">
                  <c:v>18.426074400000001</c:v>
                </c:pt>
                <c:pt idx="59">
                  <c:v>18.299887200000001</c:v>
                </c:pt>
                <c:pt idx="60">
                  <c:v>18.1737</c:v>
                </c:pt>
                <c:pt idx="61">
                  <c:v>18.047512799999989</c:v>
                </c:pt>
                <c:pt idx="62">
                  <c:v>17.921325599999989</c:v>
                </c:pt>
                <c:pt idx="63">
                  <c:v>17.795138399999978</c:v>
                </c:pt>
                <c:pt idx="64">
                  <c:v>17.668951200000016</c:v>
                </c:pt>
                <c:pt idx="65">
                  <c:v>17.542763999999973</c:v>
                </c:pt>
                <c:pt idx="66">
                  <c:v>17.416576799999987</c:v>
                </c:pt>
                <c:pt idx="67">
                  <c:v>17.2906944</c:v>
                </c:pt>
                <c:pt idx="68">
                  <c:v>17.17548</c:v>
                </c:pt>
                <c:pt idx="69">
                  <c:v>17.060265600000001</c:v>
                </c:pt>
                <c:pt idx="70">
                  <c:v>16.945051200000002</c:v>
                </c:pt>
                <c:pt idx="71">
                  <c:v>16.829836800000002</c:v>
                </c:pt>
                <c:pt idx="72">
                  <c:v>16.7146224</c:v>
                </c:pt>
                <c:pt idx="73">
                  <c:v>16.599408</c:v>
                </c:pt>
                <c:pt idx="74">
                  <c:v>16.484193599999976</c:v>
                </c:pt>
                <c:pt idx="75">
                  <c:v>16.365931200000002</c:v>
                </c:pt>
                <c:pt idx="76">
                  <c:v>16.258031999999989</c:v>
                </c:pt>
                <c:pt idx="77">
                  <c:v>16.150132800000002</c:v>
                </c:pt>
                <c:pt idx="78">
                  <c:v>16.042233599999971</c:v>
                </c:pt>
                <c:pt idx="79">
                  <c:v>15.934334400000001</c:v>
                </c:pt>
                <c:pt idx="80">
                  <c:v>15.826435200000015</c:v>
                </c:pt>
                <c:pt idx="81">
                  <c:v>15.718536</c:v>
                </c:pt>
                <c:pt idx="82">
                  <c:v>15.610636800000009</c:v>
                </c:pt>
                <c:pt idx="83">
                  <c:v>15.495422400000002</c:v>
                </c:pt>
                <c:pt idx="84">
                  <c:v>15.394838400000001</c:v>
                </c:pt>
                <c:pt idx="85">
                  <c:v>15.2942544</c:v>
                </c:pt>
                <c:pt idx="86">
                  <c:v>15.193670399999998</c:v>
                </c:pt>
                <c:pt idx="87">
                  <c:v>15.093086400000002</c:v>
                </c:pt>
                <c:pt idx="88">
                  <c:v>14.992502400000006</c:v>
                </c:pt>
                <c:pt idx="89">
                  <c:v>14.891918399999998</c:v>
                </c:pt>
                <c:pt idx="90">
                  <c:v>14.7913344</c:v>
                </c:pt>
                <c:pt idx="91">
                  <c:v>14.690750400000001</c:v>
                </c:pt>
                <c:pt idx="92">
                  <c:v>14.584680000000002</c:v>
                </c:pt>
                <c:pt idx="93">
                  <c:v>14.493240000000002</c:v>
                </c:pt>
                <c:pt idx="94">
                  <c:v>14.401800000000001</c:v>
                </c:pt>
                <c:pt idx="95">
                  <c:v>14.310360000000001</c:v>
                </c:pt>
                <c:pt idx="96">
                  <c:v>14.218919999999999</c:v>
                </c:pt>
                <c:pt idx="97">
                  <c:v>14.127480000000002</c:v>
                </c:pt>
                <c:pt idx="98">
                  <c:v>14.028420000000001</c:v>
                </c:pt>
                <c:pt idx="99">
                  <c:v>13.940637600000002</c:v>
                </c:pt>
                <c:pt idx="100">
                  <c:v>13.852855200000011</c:v>
                </c:pt>
                <c:pt idx="101">
                  <c:v>13.7650728</c:v>
                </c:pt>
                <c:pt idx="102">
                  <c:v>13.677290399999999</c:v>
                </c:pt>
                <c:pt idx="103">
                  <c:v>13.589508</c:v>
                </c:pt>
                <c:pt idx="104">
                  <c:v>13.5017256</c:v>
                </c:pt>
                <c:pt idx="105">
                  <c:v>13.413943200000002</c:v>
                </c:pt>
                <c:pt idx="106">
                  <c:v>13.320064800000004</c:v>
                </c:pt>
                <c:pt idx="107">
                  <c:v>13.235940000000001</c:v>
                </c:pt>
                <c:pt idx="108">
                  <c:v>13.151815200000001</c:v>
                </c:pt>
                <c:pt idx="109">
                  <c:v>13.067690400000002</c:v>
                </c:pt>
                <c:pt idx="110">
                  <c:v>12.9835656</c:v>
                </c:pt>
                <c:pt idx="111">
                  <c:v>12.899440800000015</c:v>
                </c:pt>
                <c:pt idx="112">
                  <c:v>12.815316000000006</c:v>
                </c:pt>
                <c:pt idx="113">
                  <c:v>12.731191199999998</c:v>
                </c:pt>
                <c:pt idx="114">
                  <c:v>12.6470664</c:v>
                </c:pt>
                <c:pt idx="115">
                  <c:v>12.563551200000004</c:v>
                </c:pt>
                <c:pt idx="116">
                  <c:v>12.483084000000011</c:v>
                </c:pt>
                <c:pt idx="117">
                  <c:v>12.402616800000015</c:v>
                </c:pt>
                <c:pt idx="118">
                  <c:v>12.32214960000001</c:v>
                </c:pt>
                <c:pt idx="119">
                  <c:v>12.2416824</c:v>
                </c:pt>
                <c:pt idx="120">
                  <c:v>12.161215200000001</c:v>
                </c:pt>
                <c:pt idx="121">
                  <c:v>12.080748000000002</c:v>
                </c:pt>
                <c:pt idx="122">
                  <c:v>12.000280800000002</c:v>
                </c:pt>
                <c:pt idx="123">
                  <c:v>11.91646080000001</c:v>
                </c:pt>
                <c:pt idx="124">
                  <c:v>11.837822399999999</c:v>
                </c:pt>
                <c:pt idx="125">
                  <c:v>11.75918400000001</c:v>
                </c:pt>
                <c:pt idx="126">
                  <c:v>11.680545600000002</c:v>
                </c:pt>
                <c:pt idx="127">
                  <c:v>11.601907200000001</c:v>
                </c:pt>
                <c:pt idx="128">
                  <c:v>11.523268799999999</c:v>
                </c:pt>
                <c:pt idx="129">
                  <c:v>11.444630400000001</c:v>
                </c:pt>
                <c:pt idx="130">
                  <c:v>11.365992000000009</c:v>
                </c:pt>
                <c:pt idx="131">
                  <c:v>11.287048800000001</c:v>
                </c:pt>
                <c:pt idx="132">
                  <c:v>11.212067999999999</c:v>
                </c:pt>
                <c:pt idx="133">
                  <c:v>11.1370872</c:v>
                </c:pt>
                <c:pt idx="134">
                  <c:v>11.062106400000006</c:v>
                </c:pt>
                <c:pt idx="135">
                  <c:v>10.987125600000001</c:v>
                </c:pt>
                <c:pt idx="136">
                  <c:v>10.912144800000009</c:v>
                </c:pt>
                <c:pt idx="137">
                  <c:v>10.837164000000001</c:v>
                </c:pt>
                <c:pt idx="138">
                  <c:v>10.762183200000004</c:v>
                </c:pt>
                <c:pt idx="139">
                  <c:v>10.687202399999999</c:v>
                </c:pt>
                <c:pt idx="140">
                  <c:v>10.6076496</c:v>
                </c:pt>
                <c:pt idx="141">
                  <c:v>10.536326399999998</c:v>
                </c:pt>
                <c:pt idx="142">
                  <c:v>10.465003200000011</c:v>
                </c:pt>
                <c:pt idx="143">
                  <c:v>10.393680000000009</c:v>
                </c:pt>
                <c:pt idx="144">
                  <c:v>10.32235680000001</c:v>
                </c:pt>
                <c:pt idx="145">
                  <c:v>10.251033600000001</c:v>
                </c:pt>
                <c:pt idx="146">
                  <c:v>10.179710400000001</c:v>
                </c:pt>
                <c:pt idx="147">
                  <c:v>10.108387200000001</c:v>
                </c:pt>
                <c:pt idx="148">
                  <c:v>10.02578640000001</c:v>
                </c:pt>
                <c:pt idx="149">
                  <c:v>9.9562920000000048</c:v>
                </c:pt>
                <c:pt idx="150">
                  <c:v>9.8867976000000048</c:v>
                </c:pt>
                <c:pt idx="151">
                  <c:v>9.8173031999999996</c:v>
                </c:pt>
                <c:pt idx="152">
                  <c:v>9.7478087999999925</c:v>
                </c:pt>
                <c:pt idx="153">
                  <c:v>9.6783143999999997</c:v>
                </c:pt>
                <c:pt idx="154">
                  <c:v>9.6088199999999997</c:v>
                </c:pt>
                <c:pt idx="155">
                  <c:v>9.5393255999999997</c:v>
                </c:pt>
                <c:pt idx="156">
                  <c:v>9.4609920000000027</c:v>
                </c:pt>
                <c:pt idx="157">
                  <c:v>9.3951552000000067</c:v>
                </c:pt>
                <c:pt idx="158">
                  <c:v>9.3293183999999982</c:v>
                </c:pt>
                <c:pt idx="159">
                  <c:v>9.2634816000000004</c:v>
                </c:pt>
                <c:pt idx="160">
                  <c:v>9.1976448000000008</c:v>
                </c:pt>
                <c:pt idx="161">
                  <c:v>9.1318079999999995</c:v>
                </c:pt>
                <c:pt idx="162">
                  <c:v>9.0659712000000017</c:v>
                </c:pt>
                <c:pt idx="163">
                  <c:v>9.0001344000000003</c:v>
                </c:pt>
                <c:pt idx="164">
                  <c:v>8.934297599999999</c:v>
                </c:pt>
                <c:pt idx="165">
                  <c:v>8.8669368000000173</c:v>
                </c:pt>
                <c:pt idx="166">
                  <c:v>8.8029288000000001</c:v>
                </c:pt>
                <c:pt idx="167">
                  <c:v>8.7389207999999901</c:v>
                </c:pt>
                <c:pt idx="168">
                  <c:v>8.6749127999999995</c:v>
                </c:pt>
                <c:pt idx="169">
                  <c:v>8.6109048000000001</c:v>
                </c:pt>
                <c:pt idx="170">
                  <c:v>8.5468968000000007</c:v>
                </c:pt>
                <c:pt idx="171">
                  <c:v>8.4828888000000067</c:v>
                </c:pt>
                <c:pt idx="172">
                  <c:v>8.4188808000000002</c:v>
                </c:pt>
                <c:pt idx="173">
                  <c:v>8.3484719999999992</c:v>
                </c:pt>
                <c:pt idx="174">
                  <c:v>8.2862928000000018</c:v>
                </c:pt>
                <c:pt idx="175">
                  <c:v>8.2241135999999972</c:v>
                </c:pt>
                <c:pt idx="176">
                  <c:v>8.1619344000000016</c:v>
                </c:pt>
                <c:pt idx="177">
                  <c:v>8.0997552000000006</c:v>
                </c:pt>
                <c:pt idx="178">
                  <c:v>8.0375759999999996</c:v>
                </c:pt>
                <c:pt idx="179">
                  <c:v>7.9753968000000004</c:v>
                </c:pt>
                <c:pt idx="180">
                  <c:v>7.9132176000000003</c:v>
                </c:pt>
                <c:pt idx="181">
                  <c:v>7.8489047999999961</c:v>
                </c:pt>
                <c:pt idx="182">
                  <c:v>7.7885543999999953</c:v>
                </c:pt>
                <c:pt idx="183">
                  <c:v>7.7282040000000007</c:v>
                </c:pt>
                <c:pt idx="184">
                  <c:v>7.6678535999999919</c:v>
                </c:pt>
                <c:pt idx="185">
                  <c:v>7.6075031999999965</c:v>
                </c:pt>
                <c:pt idx="186">
                  <c:v>7.5471527999999966</c:v>
                </c:pt>
                <c:pt idx="187">
                  <c:v>7.4868024000000046</c:v>
                </c:pt>
                <c:pt idx="188">
                  <c:v>7.4264520000000003</c:v>
                </c:pt>
                <c:pt idx="189">
                  <c:v>7.3661015999999959</c:v>
                </c:pt>
                <c:pt idx="190">
                  <c:v>7.3005696000000011</c:v>
                </c:pt>
                <c:pt idx="191">
                  <c:v>7.2420480000000014</c:v>
                </c:pt>
                <c:pt idx="192">
                  <c:v>7.1835264000000008</c:v>
                </c:pt>
                <c:pt idx="193">
                  <c:v>7.1250047999999948</c:v>
                </c:pt>
                <c:pt idx="194">
                  <c:v>7.0664831999999995</c:v>
                </c:pt>
                <c:pt idx="195">
                  <c:v>7.0079616000000007</c:v>
                </c:pt>
                <c:pt idx="196">
                  <c:v>6.9494400000000063</c:v>
                </c:pt>
                <c:pt idx="197">
                  <c:v>6.890918399999995</c:v>
                </c:pt>
                <c:pt idx="198">
                  <c:v>6.827215199999995</c:v>
                </c:pt>
                <c:pt idx="199">
                  <c:v>6.7705224000000053</c:v>
                </c:pt>
                <c:pt idx="200">
                  <c:v>6.7138296000000004</c:v>
                </c:pt>
                <c:pt idx="201">
                  <c:v>6.657136799999992</c:v>
                </c:pt>
                <c:pt idx="202">
                  <c:v>6.6004439999999995</c:v>
                </c:pt>
                <c:pt idx="203">
                  <c:v>6.5437512000000009</c:v>
                </c:pt>
                <c:pt idx="204">
                  <c:v>6.4870583999999996</c:v>
                </c:pt>
                <c:pt idx="205">
                  <c:v>6.4303656000000045</c:v>
                </c:pt>
                <c:pt idx="206">
                  <c:v>6.3687960000000006</c:v>
                </c:pt>
                <c:pt idx="207">
                  <c:v>6.313931999999995</c:v>
                </c:pt>
                <c:pt idx="208">
                  <c:v>6.2590680000000045</c:v>
                </c:pt>
                <c:pt idx="209">
                  <c:v>6.2042040000000007</c:v>
                </c:pt>
                <c:pt idx="210">
                  <c:v>6.1493400000000014</c:v>
                </c:pt>
                <c:pt idx="211">
                  <c:v>6.0944759999999949</c:v>
                </c:pt>
                <c:pt idx="212">
                  <c:v>6.0396120000000044</c:v>
                </c:pt>
                <c:pt idx="213">
                  <c:v>5.9847480000000024</c:v>
                </c:pt>
                <c:pt idx="214">
                  <c:v>5.9298839999999995</c:v>
                </c:pt>
                <c:pt idx="215">
                  <c:v>5.8692288000000001</c:v>
                </c:pt>
                <c:pt idx="216">
                  <c:v>5.8143647999999954</c:v>
                </c:pt>
                <c:pt idx="217">
                  <c:v>5.7595008000000005</c:v>
                </c:pt>
                <c:pt idx="218">
                  <c:v>5.7046367999999985</c:v>
                </c:pt>
                <c:pt idx="219">
                  <c:v>5.6497728000000009</c:v>
                </c:pt>
                <c:pt idx="220">
                  <c:v>5.5949087999999954</c:v>
                </c:pt>
                <c:pt idx="221">
                  <c:v>5.5400447999999995</c:v>
                </c:pt>
                <c:pt idx="222">
                  <c:v>5.4851807999999975</c:v>
                </c:pt>
                <c:pt idx="223">
                  <c:v>5.4315360000000004</c:v>
                </c:pt>
                <c:pt idx="224">
                  <c:v>5.3785007999999985</c:v>
                </c:pt>
                <c:pt idx="225">
                  <c:v>5.3254655999999949</c:v>
                </c:pt>
                <c:pt idx="226">
                  <c:v>5.2724304000000002</c:v>
                </c:pt>
                <c:pt idx="227">
                  <c:v>5.2193952000000001</c:v>
                </c:pt>
                <c:pt idx="228">
                  <c:v>5.166360000000001</c:v>
                </c:pt>
                <c:pt idx="229">
                  <c:v>5.1090575999999954</c:v>
                </c:pt>
                <c:pt idx="230">
                  <c:v>5.0560223999999998</c:v>
                </c:pt>
                <c:pt idx="231">
                  <c:v>5.0029871999999962</c:v>
                </c:pt>
                <c:pt idx="232">
                  <c:v>4.9499520000000024</c:v>
                </c:pt>
                <c:pt idx="233">
                  <c:v>4.8969167999999952</c:v>
                </c:pt>
                <c:pt idx="234">
                  <c:v>4.8438816000000005</c:v>
                </c:pt>
                <c:pt idx="235">
                  <c:v>4.7908464000000004</c:v>
                </c:pt>
                <c:pt idx="236">
                  <c:v>4.7378111999999986</c:v>
                </c:pt>
                <c:pt idx="237">
                  <c:v>4.6805087999999975</c:v>
                </c:pt>
                <c:pt idx="238">
                  <c:v>4.6274735999999939</c:v>
                </c:pt>
                <c:pt idx="239">
                  <c:v>4.5744384</c:v>
                </c:pt>
                <c:pt idx="240">
                  <c:v>4.5214032000000008</c:v>
                </c:pt>
                <c:pt idx="241">
                  <c:v>4.4683680000000034</c:v>
                </c:pt>
                <c:pt idx="242">
                  <c:v>4.4153327999999998</c:v>
                </c:pt>
                <c:pt idx="243">
                  <c:v>4.3622975999999953</c:v>
                </c:pt>
                <c:pt idx="244">
                  <c:v>4.3092624000000077</c:v>
                </c:pt>
                <c:pt idx="245">
                  <c:v>4.2510456000000003</c:v>
                </c:pt>
                <c:pt idx="246">
                  <c:v>4.1998391999999996</c:v>
                </c:pt>
                <c:pt idx="247">
                  <c:v>4.1486328000000006</c:v>
                </c:pt>
                <c:pt idx="248">
                  <c:v>4.0974264000000007</c:v>
                </c:pt>
                <c:pt idx="249">
                  <c:v>4.0462199999999999</c:v>
                </c:pt>
                <c:pt idx="250">
                  <c:v>3.9950135999999987</c:v>
                </c:pt>
                <c:pt idx="251">
                  <c:v>3.9438072000000002</c:v>
                </c:pt>
                <c:pt idx="252">
                  <c:v>3.8926007999999981</c:v>
                </c:pt>
                <c:pt idx="253">
                  <c:v>3.8413944</c:v>
                </c:pt>
                <c:pt idx="254">
                  <c:v>3.7895784000000003</c:v>
                </c:pt>
                <c:pt idx="255">
                  <c:v>3.7402008000000002</c:v>
                </c:pt>
                <c:pt idx="256">
                  <c:v>3.6908232000000001</c:v>
                </c:pt>
                <c:pt idx="257">
                  <c:v>3.6414455999999977</c:v>
                </c:pt>
                <c:pt idx="258">
                  <c:v>3.592067999999998</c:v>
                </c:pt>
                <c:pt idx="259">
                  <c:v>3.5426903999999997</c:v>
                </c:pt>
                <c:pt idx="260">
                  <c:v>3.4933128</c:v>
                </c:pt>
                <c:pt idx="261">
                  <c:v>3.4439352000000012</c:v>
                </c:pt>
                <c:pt idx="262">
                  <c:v>3.3893760000000004</c:v>
                </c:pt>
                <c:pt idx="263">
                  <c:v>3.3418272</c:v>
                </c:pt>
                <c:pt idx="264">
                  <c:v>3.2942783999999987</c:v>
                </c:pt>
                <c:pt idx="265">
                  <c:v>3.2467296000000001</c:v>
                </c:pt>
                <c:pt idx="266">
                  <c:v>3.1991808000000002</c:v>
                </c:pt>
                <c:pt idx="267">
                  <c:v>3.1516319999999998</c:v>
                </c:pt>
                <c:pt idx="268">
                  <c:v>3.1040831999999998</c:v>
                </c:pt>
                <c:pt idx="269">
                  <c:v>3.0565343999999999</c:v>
                </c:pt>
                <c:pt idx="270">
                  <c:v>2.9940503999999977</c:v>
                </c:pt>
                <c:pt idx="271">
                  <c:v>2.9465015999999999</c:v>
                </c:pt>
                <c:pt idx="272">
                  <c:v>2.8989527999999987</c:v>
                </c:pt>
                <c:pt idx="273">
                  <c:v>2.8514039999999974</c:v>
                </c:pt>
                <c:pt idx="274">
                  <c:v>2.8038551999999974</c:v>
                </c:pt>
                <c:pt idx="275">
                  <c:v>2.7563063999999997</c:v>
                </c:pt>
                <c:pt idx="276">
                  <c:v>2.7087576000000002</c:v>
                </c:pt>
                <c:pt idx="277">
                  <c:v>2.6612088000000003</c:v>
                </c:pt>
                <c:pt idx="278">
                  <c:v>2.6136600000000003</c:v>
                </c:pt>
                <c:pt idx="279">
                  <c:v>2.5581863999999999</c:v>
                </c:pt>
                <c:pt idx="280">
                  <c:v>2.512466399999997</c:v>
                </c:pt>
                <c:pt idx="281">
                  <c:v>2.4667463999999977</c:v>
                </c:pt>
                <c:pt idx="282">
                  <c:v>2.4210263999999997</c:v>
                </c:pt>
                <c:pt idx="283">
                  <c:v>2.3753063999999977</c:v>
                </c:pt>
                <c:pt idx="284">
                  <c:v>2.3295863999999997</c:v>
                </c:pt>
                <c:pt idx="285">
                  <c:v>2.2838664000000004</c:v>
                </c:pt>
                <c:pt idx="286">
                  <c:v>2.2381463999999998</c:v>
                </c:pt>
                <c:pt idx="287">
                  <c:v>2.1774912000000022</c:v>
                </c:pt>
                <c:pt idx="288">
                  <c:v>2.1317712000000002</c:v>
                </c:pt>
                <c:pt idx="289">
                  <c:v>2.0860512</c:v>
                </c:pt>
                <c:pt idx="290">
                  <c:v>2.0403312000000038</c:v>
                </c:pt>
                <c:pt idx="291">
                  <c:v>1.9946112</c:v>
                </c:pt>
                <c:pt idx="292">
                  <c:v>1.9488911999999998</c:v>
                </c:pt>
                <c:pt idx="293">
                  <c:v>1.9031711999999998</c:v>
                </c:pt>
                <c:pt idx="294">
                  <c:v>1.8574511999999999</c:v>
                </c:pt>
                <c:pt idx="295">
                  <c:v>1.8028920000000002</c:v>
                </c:pt>
                <c:pt idx="296">
                  <c:v>1.757172</c:v>
                </c:pt>
                <c:pt idx="297">
                  <c:v>1.711452</c:v>
                </c:pt>
                <c:pt idx="298">
                  <c:v>1.665732</c:v>
                </c:pt>
                <c:pt idx="299">
                  <c:v>1.6200120000000013</c:v>
                </c:pt>
                <c:pt idx="300">
                  <c:v>1.5742920000000002</c:v>
                </c:pt>
                <c:pt idx="301">
                  <c:v>1.528572</c:v>
                </c:pt>
                <c:pt idx="302">
                  <c:v>1.4828520000000001</c:v>
                </c:pt>
                <c:pt idx="303">
                  <c:v>1.437131999999999</c:v>
                </c:pt>
                <c:pt idx="304">
                  <c:v>1.3901928000000001</c:v>
                </c:pt>
                <c:pt idx="305">
                  <c:v>1.3463015999999999</c:v>
                </c:pt>
                <c:pt idx="306">
                  <c:v>1.3024104000000001</c:v>
                </c:pt>
                <c:pt idx="307">
                  <c:v>1.2585191999999998</c:v>
                </c:pt>
                <c:pt idx="308">
                  <c:v>1.2146279999999998</c:v>
                </c:pt>
                <c:pt idx="309">
                  <c:v>1.1707368</c:v>
                </c:pt>
                <c:pt idx="310">
                  <c:v>1.1268456</c:v>
                </c:pt>
                <c:pt idx="311">
                  <c:v>1.0829544</c:v>
                </c:pt>
                <c:pt idx="312">
                  <c:v>1.0329671999999999</c:v>
                </c:pt>
                <c:pt idx="313">
                  <c:v>0.99090480000000003</c:v>
                </c:pt>
                <c:pt idx="314">
                  <c:v>0.94884239999999997</c:v>
                </c:pt>
                <c:pt idx="315">
                  <c:v>0.90678000000000014</c:v>
                </c:pt>
                <c:pt idx="316">
                  <c:v>0.86471760000000064</c:v>
                </c:pt>
                <c:pt idx="317">
                  <c:v>0.82265520000000081</c:v>
                </c:pt>
                <c:pt idx="318">
                  <c:v>0.78059279999999931</c:v>
                </c:pt>
                <c:pt idx="319">
                  <c:v>0.73853040000000003</c:v>
                </c:pt>
                <c:pt idx="320">
                  <c:v>0.69555360000000011</c:v>
                </c:pt>
                <c:pt idx="321">
                  <c:v>0.65532000000000068</c:v>
                </c:pt>
                <c:pt idx="322">
                  <c:v>0.61508640000000003</c:v>
                </c:pt>
                <c:pt idx="323">
                  <c:v>0.57485280000000005</c:v>
                </c:pt>
                <c:pt idx="324">
                  <c:v>0.53461919999999996</c:v>
                </c:pt>
                <c:pt idx="325">
                  <c:v>0.49438560000000048</c:v>
                </c:pt>
                <c:pt idx="326">
                  <c:v>0.45415200000000006</c:v>
                </c:pt>
                <c:pt idx="327">
                  <c:v>0.41391840000000041</c:v>
                </c:pt>
                <c:pt idx="328">
                  <c:v>0.37368480000000043</c:v>
                </c:pt>
                <c:pt idx="329">
                  <c:v>0.36606480000000041</c:v>
                </c:pt>
                <c:pt idx="330">
                  <c:v>0.36606480000000041</c:v>
                </c:pt>
                <c:pt idx="331">
                  <c:v>0.36606480000000041</c:v>
                </c:pt>
                <c:pt idx="332">
                  <c:v>0.36606480000000041</c:v>
                </c:pt>
                <c:pt idx="333">
                  <c:v>0.36606480000000041</c:v>
                </c:pt>
                <c:pt idx="334">
                  <c:v>0.36606480000000041</c:v>
                </c:pt>
                <c:pt idx="335">
                  <c:v>0.36606480000000041</c:v>
                </c:pt>
                <c:pt idx="336">
                  <c:v>0.36606480000000041</c:v>
                </c:pt>
                <c:pt idx="337">
                  <c:v>0.36606480000000041</c:v>
                </c:pt>
                <c:pt idx="338">
                  <c:v>0.36606480000000041</c:v>
                </c:pt>
                <c:pt idx="339">
                  <c:v>0.36606480000000041</c:v>
                </c:pt>
                <c:pt idx="340">
                  <c:v>0.36606480000000041</c:v>
                </c:pt>
                <c:pt idx="341">
                  <c:v>0.36606480000000041</c:v>
                </c:pt>
                <c:pt idx="342">
                  <c:v>0.36606480000000041</c:v>
                </c:pt>
                <c:pt idx="343">
                  <c:v>0.36606480000000041</c:v>
                </c:pt>
                <c:pt idx="344">
                  <c:v>0.36606480000000041</c:v>
                </c:pt>
                <c:pt idx="345">
                  <c:v>0.36606480000000041</c:v>
                </c:pt>
                <c:pt idx="346">
                  <c:v>0.36606480000000041</c:v>
                </c:pt>
                <c:pt idx="347">
                  <c:v>0.36606480000000041</c:v>
                </c:pt>
                <c:pt idx="348">
                  <c:v>0.36606480000000041</c:v>
                </c:pt>
                <c:pt idx="349">
                  <c:v>0.36606480000000041</c:v>
                </c:pt>
                <c:pt idx="350">
                  <c:v>0.36606480000000041</c:v>
                </c:pt>
                <c:pt idx="351">
                  <c:v>0.36606480000000041</c:v>
                </c:pt>
                <c:pt idx="352">
                  <c:v>0.36606480000000041</c:v>
                </c:pt>
                <c:pt idx="353">
                  <c:v>0.36606480000000041</c:v>
                </c:pt>
                <c:pt idx="354">
                  <c:v>0.36606480000000041</c:v>
                </c:pt>
                <c:pt idx="355">
                  <c:v>0.36606480000000041</c:v>
                </c:pt>
              </c:numCache>
            </c:numRef>
          </c:xVal>
          <c:yVal>
            <c:numRef>
              <c:f>'Calculated Data'!$L$777:$L$1132</c:f>
              <c:numCache>
                <c:formatCode>General</c:formatCode>
                <c:ptCount val="356"/>
                <c:pt idx="0">
                  <c:v>1.0058502352499992</c:v>
                </c:pt>
                <c:pt idx="1">
                  <c:v>1.0058502352499992</c:v>
                </c:pt>
                <c:pt idx="2">
                  <c:v>1.0058502352499992</c:v>
                </c:pt>
                <c:pt idx="3">
                  <c:v>1.0058502352499992</c:v>
                </c:pt>
                <c:pt idx="4">
                  <c:v>1.0058502352499992</c:v>
                </c:pt>
                <c:pt idx="5">
                  <c:v>1.0058502352499992</c:v>
                </c:pt>
                <c:pt idx="6">
                  <c:v>5.0045400352499954</c:v>
                </c:pt>
                <c:pt idx="7">
                  <c:v>1.0058502352499992</c:v>
                </c:pt>
                <c:pt idx="8">
                  <c:v>5.0045400352499954</c:v>
                </c:pt>
                <c:pt idx="9">
                  <c:v>5.0045400352499954</c:v>
                </c:pt>
                <c:pt idx="10">
                  <c:v>5.0045400352499954</c:v>
                </c:pt>
                <c:pt idx="11">
                  <c:v>9.0032298352500018</c:v>
                </c:pt>
                <c:pt idx="12">
                  <c:v>9.0032298352500018</c:v>
                </c:pt>
                <c:pt idx="13">
                  <c:v>9.0032298352500018</c:v>
                </c:pt>
                <c:pt idx="14">
                  <c:v>9.0032298352500018</c:v>
                </c:pt>
                <c:pt idx="15">
                  <c:v>9.0032298352500018</c:v>
                </c:pt>
                <c:pt idx="16">
                  <c:v>9.0032298352500018</c:v>
                </c:pt>
                <c:pt idx="17">
                  <c:v>9.0032298352500018</c:v>
                </c:pt>
                <c:pt idx="18">
                  <c:v>13.001919635250001</c:v>
                </c:pt>
                <c:pt idx="19">
                  <c:v>13.001919635250001</c:v>
                </c:pt>
                <c:pt idx="20">
                  <c:v>13.001919635250001</c:v>
                </c:pt>
                <c:pt idx="21">
                  <c:v>17.000609435250002</c:v>
                </c:pt>
                <c:pt idx="22">
                  <c:v>17.000609435250002</c:v>
                </c:pt>
                <c:pt idx="23">
                  <c:v>17.000609435250002</c:v>
                </c:pt>
                <c:pt idx="24">
                  <c:v>20.999299235249978</c:v>
                </c:pt>
                <c:pt idx="25">
                  <c:v>20.999299235249978</c:v>
                </c:pt>
                <c:pt idx="26">
                  <c:v>20.999299235249978</c:v>
                </c:pt>
                <c:pt idx="27">
                  <c:v>20.999299235249978</c:v>
                </c:pt>
                <c:pt idx="28">
                  <c:v>24.997989035250004</c:v>
                </c:pt>
                <c:pt idx="29">
                  <c:v>24.997989035250004</c:v>
                </c:pt>
                <c:pt idx="30">
                  <c:v>24.997989035250004</c:v>
                </c:pt>
                <c:pt idx="31">
                  <c:v>24.997989035250004</c:v>
                </c:pt>
                <c:pt idx="32">
                  <c:v>24.997989035250004</c:v>
                </c:pt>
                <c:pt idx="33">
                  <c:v>28.996678835250002</c:v>
                </c:pt>
                <c:pt idx="34">
                  <c:v>28.996678835250002</c:v>
                </c:pt>
                <c:pt idx="35">
                  <c:v>28.996678835250002</c:v>
                </c:pt>
                <c:pt idx="36">
                  <c:v>32.995368635250003</c:v>
                </c:pt>
                <c:pt idx="37">
                  <c:v>32.995368635250003</c:v>
                </c:pt>
                <c:pt idx="38">
                  <c:v>32.995368635250003</c:v>
                </c:pt>
                <c:pt idx="39">
                  <c:v>32.995368635250003</c:v>
                </c:pt>
                <c:pt idx="40">
                  <c:v>36.994058435249997</c:v>
                </c:pt>
                <c:pt idx="41">
                  <c:v>36.994058435249997</c:v>
                </c:pt>
                <c:pt idx="42">
                  <c:v>40.992748235250012</c:v>
                </c:pt>
                <c:pt idx="43">
                  <c:v>40.992748235250012</c:v>
                </c:pt>
                <c:pt idx="44">
                  <c:v>44.991438035249999</c:v>
                </c:pt>
                <c:pt idx="45">
                  <c:v>44.991438035249999</c:v>
                </c:pt>
                <c:pt idx="46">
                  <c:v>44.991438035249999</c:v>
                </c:pt>
                <c:pt idx="47">
                  <c:v>44.991438035249999</c:v>
                </c:pt>
                <c:pt idx="48">
                  <c:v>48.99012783525</c:v>
                </c:pt>
                <c:pt idx="49">
                  <c:v>48.99012783525</c:v>
                </c:pt>
                <c:pt idx="50">
                  <c:v>52.988817635249994</c:v>
                </c:pt>
                <c:pt idx="51">
                  <c:v>52.988817635249994</c:v>
                </c:pt>
                <c:pt idx="52">
                  <c:v>52.988817635249994</c:v>
                </c:pt>
                <c:pt idx="53">
                  <c:v>56.987507435249938</c:v>
                </c:pt>
                <c:pt idx="54">
                  <c:v>56.987507435249938</c:v>
                </c:pt>
                <c:pt idx="55">
                  <c:v>56.987507435249938</c:v>
                </c:pt>
                <c:pt idx="56">
                  <c:v>60.986197235249996</c:v>
                </c:pt>
                <c:pt idx="57">
                  <c:v>60.986197235249996</c:v>
                </c:pt>
                <c:pt idx="58">
                  <c:v>60.986197235249996</c:v>
                </c:pt>
                <c:pt idx="59">
                  <c:v>64.984887035249983</c:v>
                </c:pt>
                <c:pt idx="60">
                  <c:v>64.984887035249983</c:v>
                </c:pt>
                <c:pt idx="61">
                  <c:v>64.984887035249983</c:v>
                </c:pt>
                <c:pt idx="62">
                  <c:v>68.983576835249949</c:v>
                </c:pt>
                <c:pt idx="63">
                  <c:v>72.98226663525007</c:v>
                </c:pt>
                <c:pt idx="64">
                  <c:v>72.98226663525007</c:v>
                </c:pt>
                <c:pt idx="65">
                  <c:v>72.98226663525007</c:v>
                </c:pt>
                <c:pt idx="66">
                  <c:v>76.980956435249993</c:v>
                </c:pt>
                <c:pt idx="67">
                  <c:v>76.980956435249993</c:v>
                </c:pt>
                <c:pt idx="68">
                  <c:v>80.979646235250001</c:v>
                </c:pt>
                <c:pt idx="69">
                  <c:v>80.979646235250001</c:v>
                </c:pt>
                <c:pt idx="70">
                  <c:v>84.978336035249868</c:v>
                </c:pt>
                <c:pt idx="71">
                  <c:v>84.978336035249868</c:v>
                </c:pt>
                <c:pt idx="72">
                  <c:v>88.977025835250004</c:v>
                </c:pt>
                <c:pt idx="73">
                  <c:v>88.977025835250004</c:v>
                </c:pt>
                <c:pt idx="74">
                  <c:v>92.975715635250012</c:v>
                </c:pt>
                <c:pt idx="75">
                  <c:v>92.975715635250012</c:v>
                </c:pt>
                <c:pt idx="76">
                  <c:v>92.975715635250012</c:v>
                </c:pt>
                <c:pt idx="77">
                  <c:v>96.974405435249992</c:v>
                </c:pt>
                <c:pt idx="78">
                  <c:v>96.974405435249992</c:v>
                </c:pt>
                <c:pt idx="79">
                  <c:v>100.97309523525</c:v>
                </c:pt>
                <c:pt idx="80">
                  <c:v>104.97178503525001</c:v>
                </c:pt>
                <c:pt idx="81">
                  <c:v>104.97178503525001</c:v>
                </c:pt>
                <c:pt idx="82">
                  <c:v>104.97178503525001</c:v>
                </c:pt>
                <c:pt idx="83">
                  <c:v>108.97047483524995</c:v>
                </c:pt>
                <c:pt idx="84">
                  <c:v>108.97047483524995</c:v>
                </c:pt>
                <c:pt idx="85">
                  <c:v>112.96916463525014</c:v>
                </c:pt>
                <c:pt idx="86">
                  <c:v>116.96785443525008</c:v>
                </c:pt>
                <c:pt idx="87">
                  <c:v>116.96785443525008</c:v>
                </c:pt>
                <c:pt idx="88">
                  <c:v>120.96654423525007</c:v>
                </c:pt>
                <c:pt idx="89">
                  <c:v>120.96654423525007</c:v>
                </c:pt>
                <c:pt idx="90">
                  <c:v>124.96523403525002</c:v>
                </c:pt>
                <c:pt idx="91">
                  <c:v>124.96523403525002</c:v>
                </c:pt>
                <c:pt idx="92">
                  <c:v>128.96392383525</c:v>
                </c:pt>
                <c:pt idx="93">
                  <c:v>128.96392383525</c:v>
                </c:pt>
                <c:pt idx="94">
                  <c:v>132.96261363524999</c:v>
                </c:pt>
                <c:pt idx="95">
                  <c:v>136.96130343525004</c:v>
                </c:pt>
                <c:pt idx="96">
                  <c:v>136.96130343525004</c:v>
                </c:pt>
                <c:pt idx="97">
                  <c:v>136.96130343525004</c:v>
                </c:pt>
                <c:pt idx="98">
                  <c:v>140.95999323524998</c:v>
                </c:pt>
                <c:pt idx="99">
                  <c:v>140.95999323524998</c:v>
                </c:pt>
                <c:pt idx="100">
                  <c:v>144.95868303525</c:v>
                </c:pt>
                <c:pt idx="101">
                  <c:v>148.95737283525014</c:v>
                </c:pt>
                <c:pt idx="102">
                  <c:v>148.95737283525014</c:v>
                </c:pt>
                <c:pt idx="103">
                  <c:v>152.95606263524999</c:v>
                </c:pt>
                <c:pt idx="104">
                  <c:v>152.95606263524999</c:v>
                </c:pt>
                <c:pt idx="105">
                  <c:v>156.95475243524999</c:v>
                </c:pt>
                <c:pt idx="106">
                  <c:v>156.95475243524999</c:v>
                </c:pt>
                <c:pt idx="107">
                  <c:v>160.95344223525001</c:v>
                </c:pt>
                <c:pt idx="108">
                  <c:v>164.95213203525017</c:v>
                </c:pt>
                <c:pt idx="109">
                  <c:v>168.95082183525014</c:v>
                </c:pt>
                <c:pt idx="110">
                  <c:v>168.95082183525014</c:v>
                </c:pt>
                <c:pt idx="111">
                  <c:v>172.94951163524988</c:v>
                </c:pt>
                <c:pt idx="112">
                  <c:v>172.94951163524988</c:v>
                </c:pt>
                <c:pt idx="113">
                  <c:v>172.94951163524988</c:v>
                </c:pt>
                <c:pt idx="114">
                  <c:v>180.94689123524998</c:v>
                </c:pt>
                <c:pt idx="115">
                  <c:v>180.94689123524998</c:v>
                </c:pt>
                <c:pt idx="116">
                  <c:v>184.94558103524992</c:v>
                </c:pt>
                <c:pt idx="117">
                  <c:v>188.94427083525002</c:v>
                </c:pt>
                <c:pt idx="118">
                  <c:v>188.94427083525002</c:v>
                </c:pt>
                <c:pt idx="119">
                  <c:v>188.94427083525002</c:v>
                </c:pt>
                <c:pt idx="120">
                  <c:v>192.94296063525002</c:v>
                </c:pt>
                <c:pt idx="121">
                  <c:v>196.94165043524998</c:v>
                </c:pt>
                <c:pt idx="122">
                  <c:v>200.94034023525001</c:v>
                </c:pt>
                <c:pt idx="123">
                  <c:v>200.94034023525001</c:v>
                </c:pt>
                <c:pt idx="124">
                  <c:v>204.93903003525</c:v>
                </c:pt>
                <c:pt idx="125">
                  <c:v>204.93903003525</c:v>
                </c:pt>
                <c:pt idx="126">
                  <c:v>208.93771983525016</c:v>
                </c:pt>
                <c:pt idx="127">
                  <c:v>212.93640963525004</c:v>
                </c:pt>
                <c:pt idx="128">
                  <c:v>216.93509943525001</c:v>
                </c:pt>
                <c:pt idx="129">
                  <c:v>216.93509943525001</c:v>
                </c:pt>
                <c:pt idx="130">
                  <c:v>220.93378923524998</c:v>
                </c:pt>
                <c:pt idx="131">
                  <c:v>220.93378923524998</c:v>
                </c:pt>
                <c:pt idx="132">
                  <c:v>224.93247903525014</c:v>
                </c:pt>
                <c:pt idx="133">
                  <c:v>228.93116883525016</c:v>
                </c:pt>
                <c:pt idx="134">
                  <c:v>232.92985863524999</c:v>
                </c:pt>
                <c:pt idx="135">
                  <c:v>232.92985863524999</c:v>
                </c:pt>
                <c:pt idx="136">
                  <c:v>236.92854843525018</c:v>
                </c:pt>
                <c:pt idx="137">
                  <c:v>236.92854843525018</c:v>
                </c:pt>
                <c:pt idx="138">
                  <c:v>240.92723823525017</c:v>
                </c:pt>
                <c:pt idx="139">
                  <c:v>244.92592803525014</c:v>
                </c:pt>
                <c:pt idx="140">
                  <c:v>248.92461783525007</c:v>
                </c:pt>
                <c:pt idx="141">
                  <c:v>248.92461783525007</c:v>
                </c:pt>
                <c:pt idx="142">
                  <c:v>252.92330763525001</c:v>
                </c:pt>
                <c:pt idx="143">
                  <c:v>256.92199743524958</c:v>
                </c:pt>
                <c:pt idx="144">
                  <c:v>256.92199743524958</c:v>
                </c:pt>
                <c:pt idx="145">
                  <c:v>260.92068723525</c:v>
                </c:pt>
                <c:pt idx="146">
                  <c:v>264.91937703524974</c:v>
                </c:pt>
                <c:pt idx="147">
                  <c:v>268.91806683525004</c:v>
                </c:pt>
                <c:pt idx="148">
                  <c:v>268.91806683525004</c:v>
                </c:pt>
                <c:pt idx="149">
                  <c:v>276.91544643525003</c:v>
                </c:pt>
                <c:pt idx="150">
                  <c:v>276.91544643525003</c:v>
                </c:pt>
                <c:pt idx="151">
                  <c:v>280.91413623524966</c:v>
                </c:pt>
                <c:pt idx="152">
                  <c:v>280.91413623524966</c:v>
                </c:pt>
                <c:pt idx="153">
                  <c:v>284.91282603525008</c:v>
                </c:pt>
                <c:pt idx="154">
                  <c:v>288.91151583524959</c:v>
                </c:pt>
                <c:pt idx="155">
                  <c:v>292.91020563525001</c:v>
                </c:pt>
                <c:pt idx="156">
                  <c:v>296.90889543525003</c:v>
                </c:pt>
                <c:pt idx="157">
                  <c:v>296.90889543525003</c:v>
                </c:pt>
                <c:pt idx="158">
                  <c:v>300.90758523525</c:v>
                </c:pt>
                <c:pt idx="159">
                  <c:v>304.90627503524973</c:v>
                </c:pt>
                <c:pt idx="160">
                  <c:v>304.90627503524973</c:v>
                </c:pt>
                <c:pt idx="161">
                  <c:v>308.90496483525033</c:v>
                </c:pt>
                <c:pt idx="162">
                  <c:v>312.90365463525006</c:v>
                </c:pt>
                <c:pt idx="163">
                  <c:v>316.90234443525003</c:v>
                </c:pt>
                <c:pt idx="164">
                  <c:v>316.90234443525003</c:v>
                </c:pt>
                <c:pt idx="165">
                  <c:v>320.90103423524965</c:v>
                </c:pt>
                <c:pt idx="166">
                  <c:v>324.89972403525007</c:v>
                </c:pt>
                <c:pt idx="167">
                  <c:v>328.89841383525004</c:v>
                </c:pt>
                <c:pt idx="168">
                  <c:v>328.89841383525004</c:v>
                </c:pt>
                <c:pt idx="169">
                  <c:v>332.89710363525001</c:v>
                </c:pt>
                <c:pt idx="170">
                  <c:v>336.89579343525003</c:v>
                </c:pt>
                <c:pt idx="171">
                  <c:v>340.89448323525028</c:v>
                </c:pt>
                <c:pt idx="172">
                  <c:v>344.89317303524973</c:v>
                </c:pt>
                <c:pt idx="173">
                  <c:v>348.89186283525032</c:v>
                </c:pt>
                <c:pt idx="174">
                  <c:v>348.89186283525032</c:v>
                </c:pt>
                <c:pt idx="175">
                  <c:v>352.89055263525006</c:v>
                </c:pt>
                <c:pt idx="176">
                  <c:v>352.89055263525006</c:v>
                </c:pt>
                <c:pt idx="177">
                  <c:v>360.88793223525005</c:v>
                </c:pt>
                <c:pt idx="178">
                  <c:v>360.88793223525005</c:v>
                </c:pt>
                <c:pt idx="179">
                  <c:v>364.88662203525007</c:v>
                </c:pt>
                <c:pt idx="180">
                  <c:v>368.88531183525004</c:v>
                </c:pt>
                <c:pt idx="181">
                  <c:v>372.88400163525034</c:v>
                </c:pt>
                <c:pt idx="182">
                  <c:v>376.88269143525002</c:v>
                </c:pt>
                <c:pt idx="183">
                  <c:v>380.88138123525005</c:v>
                </c:pt>
                <c:pt idx="184">
                  <c:v>380.88138123525005</c:v>
                </c:pt>
                <c:pt idx="185">
                  <c:v>384.88007103525001</c:v>
                </c:pt>
                <c:pt idx="186">
                  <c:v>388.87876083525032</c:v>
                </c:pt>
                <c:pt idx="187">
                  <c:v>392.8774506352504</c:v>
                </c:pt>
                <c:pt idx="188">
                  <c:v>392.8774506352504</c:v>
                </c:pt>
                <c:pt idx="189">
                  <c:v>396.87614043524974</c:v>
                </c:pt>
                <c:pt idx="190">
                  <c:v>400.87483023525033</c:v>
                </c:pt>
                <c:pt idx="191">
                  <c:v>404.87352003525007</c:v>
                </c:pt>
                <c:pt idx="192">
                  <c:v>408.87220983525032</c:v>
                </c:pt>
                <c:pt idx="193">
                  <c:v>408.87220983525032</c:v>
                </c:pt>
                <c:pt idx="194">
                  <c:v>412.8708996352504</c:v>
                </c:pt>
                <c:pt idx="195">
                  <c:v>416.86958943525002</c:v>
                </c:pt>
                <c:pt idx="196">
                  <c:v>420.86827923525004</c:v>
                </c:pt>
                <c:pt idx="197">
                  <c:v>424.86696903525001</c:v>
                </c:pt>
                <c:pt idx="198">
                  <c:v>428.86565883525031</c:v>
                </c:pt>
                <c:pt idx="199">
                  <c:v>428.86565883525031</c:v>
                </c:pt>
                <c:pt idx="200">
                  <c:v>436.86303843524973</c:v>
                </c:pt>
                <c:pt idx="201">
                  <c:v>440.86172823525004</c:v>
                </c:pt>
                <c:pt idx="202">
                  <c:v>440.86172823525004</c:v>
                </c:pt>
                <c:pt idx="203">
                  <c:v>444.86041803525006</c:v>
                </c:pt>
                <c:pt idx="204">
                  <c:v>444.86041803525006</c:v>
                </c:pt>
                <c:pt idx="205">
                  <c:v>448.85910783525031</c:v>
                </c:pt>
                <c:pt idx="206">
                  <c:v>456.85648743525002</c:v>
                </c:pt>
                <c:pt idx="207">
                  <c:v>456.85648743525002</c:v>
                </c:pt>
                <c:pt idx="208">
                  <c:v>460.85517723525004</c:v>
                </c:pt>
                <c:pt idx="209">
                  <c:v>464.85386703525035</c:v>
                </c:pt>
                <c:pt idx="210">
                  <c:v>468.85255683525008</c:v>
                </c:pt>
                <c:pt idx="211">
                  <c:v>472.85124663525033</c:v>
                </c:pt>
                <c:pt idx="212">
                  <c:v>476.84993643525002</c:v>
                </c:pt>
                <c:pt idx="213">
                  <c:v>476.84993643525002</c:v>
                </c:pt>
                <c:pt idx="214">
                  <c:v>480.84862623525032</c:v>
                </c:pt>
                <c:pt idx="215">
                  <c:v>488.84600583525008</c:v>
                </c:pt>
                <c:pt idx="216">
                  <c:v>492.84469563525062</c:v>
                </c:pt>
                <c:pt idx="217">
                  <c:v>492.84469563525062</c:v>
                </c:pt>
                <c:pt idx="218">
                  <c:v>496.84338543525007</c:v>
                </c:pt>
                <c:pt idx="219">
                  <c:v>500.84207523525032</c:v>
                </c:pt>
                <c:pt idx="220">
                  <c:v>504.84076503525034</c:v>
                </c:pt>
                <c:pt idx="221">
                  <c:v>508.83945483525002</c:v>
                </c:pt>
                <c:pt idx="222">
                  <c:v>508.83945483525002</c:v>
                </c:pt>
                <c:pt idx="223">
                  <c:v>512.83814463524948</c:v>
                </c:pt>
                <c:pt idx="224">
                  <c:v>520.8355242352493</c:v>
                </c:pt>
                <c:pt idx="225">
                  <c:v>520.8355242352493</c:v>
                </c:pt>
                <c:pt idx="226">
                  <c:v>524.83421403524915</c:v>
                </c:pt>
                <c:pt idx="227">
                  <c:v>528.83290383524889</c:v>
                </c:pt>
                <c:pt idx="228">
                  <c:v>532.83159363524931</c:v>
                </c:pt>
                <c:pt idx="229">
                  <c:v>536.83028343524916</c:v>
                </c:pt>
                <c:pt idx="230">
                  <c:v>540.82897323525003</c:v>
                </c:pt>
                <c:pt idx="231">
                  <c:v>544.82766303524897</c:v>
                </c:pt>
                <c:pt idx="232">
                  <c:v>548.82635283524928</c:v>
                </c:pt>
                <c:pt idx="233">
                  <c:v>552.82504263524947</c:v>
                </c:pt>
                <c:pt idx="234">
                  <c:v>556.82373243525001</c:v>
                </c:pt>
                <c:pt idx="235">
                  <c:v>556.82373243525001</c:v>
                </c:pt>
                <c:pt idx="236">
                  <c:v>564.82111203524914</c:v>
                </c:pt>
                <c:pt idx="237">
                  <c:v>568.81980183524945</c:v>
                </c:pt>
                <c:pt idx="238">
                  <c:v>568.81980183524945</c:v>
                </c:pt>
                <c:pt idx="239">
                  <c:v>572.8184916352501</c:v>
                </c:pt>
                <c:pt idx="240">
                  <c:v>580.81587123525003</c:v>
                </c:pt>
                <c:pt idx="241">
                  <c:v>584.81456103524931</c:v>
                </c:pt>
                <c:pt idx="242">
                  <c:v>584.81456103524931</c:v>
                </c:pt>
                <c:pt idx="243">
                  <c:v>588.81325083524928</c:v>
                </c:pt>
                <c:pt idx="244">
                  <c:v>596.81063043524955</c:v>
                </c:pt>
                <c:pt idx="245">
                  <c:v>600.80932023525008</c:v>
                </c:pt>
                <c:pt idx="246">
                  <c:v>604.80801003524948</c:v>
                </c:pt>
                <c:pt idx="247">
                  <c:v>604.80801003524948</c:v>
                </c:pt>
                <c:pt idx="248">
                  <c:v>608.80669983524888</c:v>
                </c:pt>
                <c:pt idx="249">
                  <c:v>616.80407943525006</c:v>
                </c:pt>
                <c:pt idx="250">
                  <c:v>620.80276923524946</c:v>
                </c:pt>
                <c:pt idx="251">
                  <c:v>620.80276923524946</c:v>
                </c:pt>
                <c:pt idx="252">
                  <c:v>628.80014883524927</c:v>
                </c:pt>
                <c:pt idx="253">
                  <c:v>632.79883863525083</c:v>
                </c:pt>
                <c:pt idx="254">
                  <c:v>632.79883863525083</c:v>
                </c:pt>
                <c:pt idx="255">
                  <c:v>636.79752843524932</c:v>
                </c:pt>
                <c:pt idx="256">
                  <c:v>640.79621823525008</c:v>
                </c:pt>
                <c:pt idx="257">
                  <c:v>648.79359783525001</c:v>
                </c:pt>
                <c:pt idx="258">
                  <c:v>648.79359783525001</c:v>
                </c:pt>
                <c:pt idx="259">
                  <c:v>652.79228763525009</c:v>
                </c:pt>
                <c:pt idx="260">
                  <c:v>660.78966723525002</c:v>
                </c:pt>
                <c:pt idx="261">
                  <c:v>664.78835703525056</c:v>
                </c:pt>
                <c:pt idx="262">
                  <c:v>664.78835703525056</c:v>
                </c:pt>
                <c:pt idx="263">
                  <c:v>668.78704683525007</c:v>
                </c:pt>
                <c:pt idx="264">
                  <c:v>672.78573663525083</c:v>
                </c:pt>
                <c:pt idx="265">
                  <c:v>680.78311623525053</c:v>
                </c:pt>
                <c:pt idx="266">
                  <c:v>684.78180603525004</c:v>
                </c:pt>
                <c:pt idx="267">
                  <c:v>684.78180603525004</c:v>
                </c:pt>
                <c:pt idx="268">
                  <c:v>692.77918563525054</c:v>
                </c:pt>
                <c:pt idx="269">
                  <c:v>696.77787543525005</c:v>
                </c:pt>
                <c:pt idx="270">
                  <c:v>700.77656523525002</c:v>
                </c:pt>
                <c:pt idx="271">
                  <c:v>700.77656523525002</c:v>
                </c:pt>
                <c:pt idx="272">
                  <c:v>708.77394483525052</c:v>
                </c:pt>
                <c:pt idx="273">
                  <c:v>712.77263463525003</c:v>
                </c:pt>
                <c:pt idx="274">
                  <c:v>716.77132443524999</c:v>
                </c:pt>
                <c:pt idx="275">
                  <c:v>720.77001423525053</c:v>
                </c:pt>
                <c:pt idx="276">
                  <c:v>728.76739383524932</c:v>
                </c:pt>
                <c:pt idx="277">
                  <c:v>728.76739383524932</c:v>
                </c:pt>
                <c:pt idx="278">
                  <c:v>732.76608363525008</c:v>
                </c:pt>
                <c:pt idx="279">
                  <c:v>736.76477343525005</c:v>
                </c:pt>
                <c:pt idx="280">
                  <c:v>744.76215303524918</c:v>
                </c:pt>
                <c:pt idx="281">
                  <c:v>748.76084283525006</c:v>
                </c:pt>
                <c:pt idx="282">
                  <c:v>752.75953263525003</c:v>
                </c:pt>
                <c:pt idx="283">
                  <c:v>756.75822243524942</c:v>
                </c:pt>
                <c:pt idx="284">
                  <c:v>760.75691223525007</c:v>
                </c:pt>
                <c:pt idx="285">
                  <c:v>764.75560203524958</c:v>
                </c:pt>
                <c:pt idx="286">
                  <c:v>764.75560203524958</c:v>
                </c:pt>
                <c:pt idx="287">
                  <c:v>772.75298163524997</c:v>
                </c:pt>
                <c:pt idx="288">
                  <c:v>776.75167143524948</c:v>
                </c:pt>
                <c:pt idx="289">
                  <c:v>780.75036123525001</c:v>
                </c:pt>
                <c:pt idx="290">
                  <c:v>784.74905103525009</c:v>
                </c:pt>
                <c:pt idx="291">
                  <c:v>788.74774083525006</c:v>
                </c:pt>
                <c:pt idx="292">
                  <c:v>792.74643063525002</c:v>
                </c:pt>
                <c:pt idx="293">
                  <c:v>796.74512043524931</c:v>
                </c:pt>
                <c:pt idx="294">
                  <c:v>800.74381023525052</c:v>
                </c:pt>
                <c:pt idx="295">
                  <c:v>804.74250003524946</c:v>
                </c:pt>
                <c:pt idx="296">
                  <c:v>812.73987963525053</c:v>
                </c:pt>
                <c:pt idx="297">
                  <c:v>812.73987963525053</c:v>
                </c:pt>
                <c:pt idx="298">
                  <c:v>820.73725923524933</c:v>
                </c:pt>
                <c:pt idx="299">
                  <c:v>824.73594903524997</c:v>
                </c:pt>
                <c:pt idx="300">
                  <c:v>832.73332863525002</c:v>
                </c:pt>
                <c:pt idx="301">
                  <c:v>840.73070823525052</c:v>
                </c:pt>
                <c:pt idx="302">
                  <c:v>844.72939803525014</c:v>
                </c:pt>
                <c:pt idx="303">
                  <c:v>848.72808783524999</c:v>
                </c:pt>
                <c:pt idx="304">
                  <c:v>860.72415723525</c:v>
                </c:pt>
                <c:pt idx="305">
                  <c:v>872.72022663524945</c:v>
                </c:pt>
                <c:pt idx="306">
                  <c:v>876.71891643524998</c:v>
                </c:pt>
                <c:pt idx="307">
                  <c:v>884.71629603524946</c:v>
                </c:pt>
                <c:pt idx="308">
                  <c:v>892.71367563525052</c:v>
                </c:pt>
                <c:pt idx="309">
                  <c:v>904.70974503525053</c:v>
                </c:pt>
                <c:pt idx="310">
                  <c:v>908.70843483525005</c:v>
                </c:pt>
                <c:pt idx="311">
                  <c:v>912.70712463524944</c:v>
                </c:pt>
                <c:pt idx="312">
                  <c:v>920.70450423525051</c:v>
                </c:pt>
                <c:pt idx="313">
                  <c:v>948.69533283525004</c:v>
                </c:pt>
                <c:pt idx="314">
                  <c:v>952.69402263525012</c:v>
                </c:pt>
                <c:pt idx="315">
                  <c:v>960.69140223525005</c:v>
                </c:pt>
                <c:pt idx="316">
                  <c:v>976.68616143524957</c:v>
                </c:pt>
                <c:pt idx="317">
                  <c:v>972.68747163525052</c:v>
                </c:pt>
                <c:pt idx="318">
                  <c:v>1012.6743696352505</c:v>
                </c:pt>
                <c:pt idx="319">
                  <c:v>1016.67305943525</c:v>
                </c:pt>
                <c:pt idx="320">
                  <c:v>1016.67305943525</c:v>
                </c:pt>
                <c:pt idx="321">
                  <c:v>1016.67305943525</c:v>
                </c:pt>
                <c:pt idx="322">
                  <c:v>1016.67305943525</c:v>
                </c:pt>
                <c:pt idx="323">
                  <c:v>1016.67305943525</c:v>
                </c:pt>
                <c:pt idx="324">
                  <c:v>1016.67305943525</c:v>
                </c:pt>
                <c:pt idx="325">
                  <c:v>1016.67305943525</c:v>
                </c:pt>
                <c:pt idx="326">
                  <c:v>1016.67305943525</c:v>
                </c:pt>
                <c:pt idx="327">
                  <c:v>1016.67305943525</c:v>
                </c:pt>
                <c:pt idx="328">
                  <c:v>1016.67305943525</c:v>
                </c:pt>
                <c:pt idx="329">
                  <c:v>1016.67305943525</c:v>
                </c:pt>
                <c:pt idx="330">
                  <c:v>1016.67305943525</c:v>
                </c:pt>
                <c:pt idx="331">
                  <c:v>1016.67305943525</c:v>
                </c:pt>
                <c:pt idx="332">
                  <c:v>1016.67305943525</c:v>
                </c:pt>
                <c:pt idx="333">
                  <c:v>1016.67305943525</c:v>
                </c:pt>
                <c:pt idx="334">
                  <c:v>1016.67305943525</c:v>
                </c:pt>
                <c:pt idx="335">
                  <c:v>1016.67305943525</c:v>
                </c:pt>
                <c:pt idx="336">
                  <c:v>1016.67305943525</c:v>
                </c:pt>
                <c:pt idx="337">
                  <c:v>1016.67305943525</c:v>
                </c:pt>
                <c:pt idx="338">
                  <c:v>1016.67305943525</c:v>
                </c:pt>
                <c:pt idx="339">
                  <c:v>1016.67305943525</c:v>
                </c:pt>
                <c:pt idx="340">
                  <c:v>1016.67305943525</c:v>
                </c:pt>
                <c:pt idx="341">
                  <c:v>1016.67305943525</c:v>
                </c:pt>
                <c:pt idx="342">
                  <c:v>1016.67305943525</c:v>
                </c:pt>
                <c:pt idx="343">
                  <c:v>1016.67305943525</c:v>
                </c:pt>
                <c:pt idx="344">
                  <c:v>1016.67305943525</c:v>
                </c:pt>
                <c:pt idx="345">
                  <c:v>1016.67305943525</c:v>
                </c:pt>
                <c:pt idx="346">
                  <c:v>1016.67305943525</c:v>
                </c:pt>
                <c:pt idx="347">
                  <c:v>1016.67305943525</c:v>
                </c:pt>
                <c:pt idx="348">
                  <c:v>1016.67305943525</c:v>
                </c:pt>
                <c:pt idx="349">
                  <c:v>1016.67305943525</c:v>
                </c:pt>
                <c:pt idx="350">
                  <c:v>1016.67305943525</c:v>
                </c:pt>
                <c:pt idx="351">
                  <c:v>1016.67305943525</c:v>
                </c:pt>
                <c:pt idx="352">
                  <c:v>1016.67305943525</c:v>
                </c:pt>
                <c:pt idx="353">
                  <c:v>1016.67305943525</c:v>
                </c:pt>
                <c:pt idx="354">
                  <c:v>1016.67305943525</c:v>
                </c:pt>
                <c:pt idx="355">
                  <c:v>1016.67305943525</c:v>
                </c:pt>
              </c:numCache>
            </c:numRef>
          </c:yVal>
        </c:ser>
        <c:axId val="61925248"/>
        <c:axId val="63123456"/>
      </c:scatterChart>
      <c:valAx>
        <c:axId val="61925248"/>
        <c:scaling>
          <c:orientation val="minMax"/>
          <c:max val="35"/>
        </c:scaling>
        <c:axPos val="b"/>
        <c:title>
          <c:tx>
            <c:rich>
              <a:bodyPr/>
              <a:lstStyle/>
              <a:p>
                <a:pPr>
                  <a:defRPr/>
                </a:pPr>
                <a:r>
                  <a:rPr lang="en-US"/>
                  <a:t>Altitude (km)</a:t>
                </a:r>
              </a:p>
            </c:rich>
          </c:tx>
          <c:layout/>
        </c:title>
        <c:numFmt formatCode="General" sourceLinked="1"/>
        <c:tickLblPos val="nextTo"/>
        <c:crossAx val="63123456"/>
        <c:crosses val="autoZero"/>
        <c:crossBetween val="midCat"/>
        <c:majorUnit val="5"/>
      </c:valAx>
      <c:valAx>
        <c:axId val="63123456"/>
        <c:scaling>
          <c:orientation val="minMax"/>
        </c:scaling>
        <c:axPos val="l"/>
        <c:majorGridlines/>
        <c:title>
          <c:tx>
            <c:rich>
              <a:bodyPr rot="0" vert="horz"/>
              <a:lstStyle/>
              <a:p>
                <a:pPr>
                  <a:defRPr/>
                </a:pPr>
                <a:r>
                  <a:rPr lang="en-US" dirty="0" smtClean="0"/>
                  <a:t>Pressure</a:t>
                </a:r>
              </a:p>
              <a:p>
                <a:pPr>
                  <a:defRPr/>
                </a:pPr>
                <a:r>
                  <a:rPr lang="en-US" dirty="0" smtClean="0"/>
                  <a:t> </a:t>
                </a:r>
                <a:r>
                  <a:rPr lang="en-US" dirty="0"/>
                  <a:t>(mbar)</a:t>
                </a:r>
              </a:p>
            </c:rich>
          </c:tx>
          <c:layout/>
        </c:title>
        <c:numFmt formatCode="General" sourceLinked="1"/>
        <c:tickLblPos val="nextTo"/>
        <c:crossAx val="61925248"/>
        <c:crosses val="autoZero"/>
        <c:crossBetween val="midCat"/>
      </c:valAx>
    </c:plotArea>
    <c:legend>
      <c:legendPos val="r"/>
      <c:layout>
        <c:manualLayout>
          <c:xMode val="edge"/>
          <c:yMode val="edge"/>
          <c:x val="0.8496349518810149"/>
          <c:y val="0.35606911636045513"/>
          <c:w val="0.14203171478565182"/>
          <c:h val="0.23983406240886559"/>
        </c:manualLayout>
      </c:layout>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sz="3200" dirty="0"/>
              <a:t>NOAA Data Noon 5/24</a:t>
            </a:r>
          </a:p>
          <a:p>
            <a:pPr>
              <a:defRPr/>
            </a:pPr>
            <a:r>
              <a:rPr lang="en-US" sz="3200" dirty="0"/>
              <a:t>Pressure </a:t>
            </a:r>
            <a:r>
              <a:rPr lang="en-US" sz="3200" dirty="0" err="1"/>
              <a:t>vs</a:t>
            </a:r>
            <a:r>
              <a:rPr lang="en-US" sz="3200" dirty="0"/>
              <a:t> Altitude</a:t>
            </a:r>
          </a:p>
        </c:rich>
      </c:tx>
      <c:layout/>
    </c:title>
    <c:plotArea>
      <c:layout/>
      <c:scatterChart>
        <c:scatterStyle val="lineMarker"/>
        <c:ser>
          <c:idx val="0"/>
          <c:order val="0"/>
          <c:tx>
            <c:strRef>
              <c:f>'NOAA Data Noon 5-24'!$F$1:$F$2</c:f>
              <c:strCache>
                <c:ptCount val="1"/>
                <c:pt idx="0">
                  <c:v>Altitude km</c:v>
                </c:pt>
              </c:strCache>
            </c:strRef>
          </c:tx>
          <c:spPr>
            <a:ln w="28575">
              <a:noFill/>
            </a:ln>
          </c:spPr>
          <c:xVal>
            <c:numRef>
              <c:f>'NOAA Data Noon 5-24'!$F$3:$F$115</c:f>
              <c:numCache>
                <c:formatCode>General</c:formatCode>
                <c:ptCount val="113"/>
                <c:pt idx="0">
                  <c:v>4.9000000000000044E-2</c:v>
                </c:pt>
                <c:pt idx="1">
                  <c:v>0.17100000000000001</c:v>
                </c:pt>
                <c:pt idx="2">
                  <c:v>0.61000000000000054</c:v>
                </c:pt>
                <c:pt idx="3">
                  <c:v>0.73200000000000054</c:v>
                </c:pt>
                <c:pt idx="4">
                  <c:v>0.80700000000000005</c:v>
                </c:pt>
                <c:pt idx="5">
                  <c:v>0.91400000000000003</c:v>
                </c:pt>
                <c:pt idx="6">
                  <c:v>1.095</c:v>
                </c:pt>
                <c:pt idx="7">
                  <c:v>1.218999999999999</c:v>
                </c:pt>
                <c:pt idx="8">
                  <c:v>1.232</c:v>
                </c:pt>
                <c:pt idx="9">
                  <c:v>1.361</c:v>
                </c:pt>
                <c:pt idx="10">
                  <c:v>1.4109999999999987</c:v>
                </c:pt>
                <c:pt idx="11">
                  <c:v>1.460999999999999</c:v>
                </c:pt>
                <c:pt idx="12">
                  <c:v>1.522</c:v>
                </c:pt>
                <c:pt idx="13">
                  <c:v>1.5529999999999988</c:v>
                </c:pt>
                <c:pt idx="14">
                  <c:v>1.829</c:v>
                </c:pt>
                <c:pt idx="15">
                  <c:v>1.9740000000000011</c:v>
                </c:pt>
                <c:pt idx="16">
                  <c:v>2.093</c:v>
                </c:pt>
                <c:pt idx="17">
                  <c:v>2.1339999999999999</c:v>
                </c:pt>
                <c:pt idx="18">
                  <c:v>2.202</c:v>
                </c:pt>
                <c:pt idx="19">
                  <c:v>2.3119999999999976</c:v>
                </c:pt>
                <c:pt idx="20">
                  <c:v>2.4379999999999997</c:v>
                </c:pt>
                <c:pt idx="21">
                  <c:v>2.7429999999999999</c:v>
                </c:pt>
                <c:pt idx="22">
                  <c:v>3.048</c:v>
                </c:pt>
                <c:pt idx="23">
                  <c:v>3.1159999999999997</c:v>
                </c:pt>
                <c:pt idx="24">
                  <c:v>3.1280000000000001</c:v>
                </c:pt>
                <c:pt idx="25">
                  <c:v>3.6579999999999999</c:v>
                </c:pt>
                <c:pt idx="26">
                  <c:v>3.9049999999999998</c:v>
                </c:pt>
                <c:pt idx="27">
                  <c:v>4.008</c:v>
                </c:pt>
                <c:pt idx="28">
                  <c:v>4.2160000000000002</c:v>
                </c:pt>
                <c:pt idx="29">
                  <c:v>4.2669999999999995</c:v>
                </c:pt>
                <c:pt idx="30">
                  <c:v>4.4820000000000002</c:v>
                </c:pt>
                <c:pt idx="31">
                  <c:v>4.8769999999999998</c:v>
                </c:pt>
                <c:pt idx="32">
                  <c:v>4.9390000000000045</c:v>
                </c:pt>
                <c:pt idx="33">
                  <c:v>5.7910000000000004</c:v>
                </c:pt>
                <c:pt idx="34">
                  <c:v>5.81</c:v>
                </c:pt>
                <c:pt idx="35">
                  <c:v>5.9180000000000001</c:v>
                </c:pt>
                <c:pt idx="36">
                  <c:v>6.0960000000000001</c:v>
                </c:pt>
                <c:pt idx="37">
                  <c:v>6.1869999999999985</c:v>
                </c:pt>
                <c:pt idx="38">
                  <c:v>6.7060000000000004</c:v>
                </c:pt>
                <c:pt idx="39">
                  <c:v>6.9539999999999997</c:v>
                </c:pt>
                <c:pt idx="40">
                  <c:v>7.49</c:v>
                </c:pt>
                <c:pt idx="41">
                  <c:v>7.6199999999999966</c:v>
                </c:pt>
                <c:pt idx="42">
                  <c:v>7.6769999999999996</c:v>
                </c:pt>
                <c:pt idx="43">
                  <c:v>8.3810000000000002</c:v>
                </c:pt>
                <c:pt idx="44">
                  <c:v>8.5660000000000007</c:v>
                </c:pt>
                <c:pt idx="45">
                  <c:v>9.1439999999999984</c:v>
                </c:pt>
                <c:pt idx="46">
                  <c:v>9.1660000000000004</c:v>
                </c:pt>
                <c:pt idx="47">
                  <c:v>9.5500000000000007</c:v>
                </c:pt>
                <c:pt idx="48">
                  <c:v>9.7349999999999994</c:v>
                </c:pt>
                <c:pt idx="49">
                  <c:v>10.093</c:v>
                </c:pt>
                <c:pt idx="50">
                  <c:v>10.363000000000008</c:v>
                </c:pt>
                <c:pt idx="51">
                  <c:v>10.416</c:v>
                </c:pt>
                <c:pt idx="52">
                  <c:v>10.701000000000001</c:v>
                </c:pt>
                <c:pt idx="53">
                  <c:v>10.78</c:v>
                </c:pt>
                <c:pt idx="54">
                  <c:v>11.106</c:v>
                </c:pt>
                <c:pt idx="55">
                  <c:v>11.62</c:v>
                </c:pt>
                <c:pt idx="56">
                  <c:v>11.887</c:v>
                </c:pt>
                <c:pt idx="57">
                  <c:v>12.229999999999999</c:v>
                </c:pt>
                <c:pt idx="58">
                  <c:v>12.497</c:v>
                </c:pt>
                <c:pt idx="59">
                  <c:v>12.656000000000002</c:v>
                </c:pt>
                <c:pt idx="60">
                  <c:v>13.939</c:v>
                </c:pt>
                <c:pt idx="61">
                  <c:v>14.021000000000001</c:v>
                </c:pt>
                <c:pt idx="62">
                  <c:v>14.02</c:v>
                </c:pt>
                <c:pt idx="63">
                  <c:v>14.309000000000006</c:v>
                </c:pt>
                <c:pt idx="64">
                  <c:v>14.395000000000008</c:v>
                </c:pt>
                <c:pt idx="65">
                  <c:v>14.614000000000001</c:v>
                </c:pt>
                <c:pt idx="66">
                  <c:v>14.629999999999999</c:v>
                </c:pt>
                <c:pt idx="67">
                  <c:v>14.793999999999999</c:v>
                </c:pt>
                <c:pt idx="68">
                  <c:v>15.026</c:v>
                </c:pt>
                <c:pt idx="69">
                  <c:v>15.239999999999998</c:v>
                </c:pt>
                <c:pt idx="70">
                  <c:v>15.267000000000001</c:v>
                </c:pt>
                <c:pt idx="71">
                  <c:v>15.467000000000002</c:v>
                </c:pt>
                <c:pt idx="72">
                  <c:v>15.57</c:v>
                </c:pt>
                <c:pt idx="73">
                  <c:v>15.834</c:v>
                </c:pt>
                <c:pt idx="74">
                  <c:v>15.850000000000009</c:v>
                </c:pt>
                <c:pt idx="75">
                  <c:v>15.943</c:v>
                </c:pt>
                <c:pt idx="76">
                  <c:v>16.053999999999988</c:v>
                </c:pt>
                <c:pt idx="77">
                  <c:v>16.459999999999987</c:v>
                </c:pt>
                <c:pt idx="78">
                  <c:v>17.234000000000005</c:v>
                </c:pt>
                <c:pt idx="79">
                  <c:v>17.373999999999999</c:v>
                </c:pt>
                <c:pt idx="80">
                  <c:v>17.585999999999977</c:v>
                </c:pt>
                <c:pt idx="81">
                  <c:v>17.678000000000001</c:v>
                </c:pt>
                <c:pt idx="82">
                  <c:v>17.797000000000001</c:v>
                </c:pt>
                <c:pt idx="83">
                  <c:v>17.972999999999978</c:v>
                </c:pt>
                <c:pt idx="84">
                  <c:v>17.982999999999976</c:v>
                </c:pt>
                <c:pt idx="85">
                  <c:v>18.287999999999986</c:v>
                </c:pt>
                <c:pt idx="86">
                  <c:v>18.593</c:v>
                </c:pt>
                <c:pt idx="87">
                  <c:v>18.59</c:v>
                </c:pt>
                <c:pt idx="88">
                  <c:v>18.684999999999999</c:v>
                </c:pt>
                <c:pt idx="89">
                  <c:v>18.798999999999989</c:v>
                </c:pt>
                <c:pt idx="90">
                  <c:v>19.446999999999989</c:v>
                </c:pt>
                <c:pt idx="91">
                  <c:v>19.587999999999987</c:v>
                </c:pt>
                <c:pt idx="92">
                  <c:v>20.421999999999986</c:v>
                </c:pt>
                <c:pt idx="93">
                  <c:v>20.593</c:v>
                </c:pt>
                <c:pt idx="94">
                  <c:v>20.630000000000017</c:v>
                </c:pt>
                <c:pt idx="95">
                  <c:v>20.725999999999981</c:v>
                </c:pt>
                <c:pt idx="96">
                  <c:v>20.997999999999987</c:v>
                </c:pt>
                <c:pt idx="97">
                  <c:v>21.279</c:v>
                </c:pt>
                <c:pt idx="98">
                  <c:v>21.335999999999999</c:v>
                </c:pt>
                <c:pt idx="99">
                  <c:v>21.779999999999987</c:v>
                </c:pt>
                <c:pt idx="100">
                  <c:v>22.056999999999999</c:v>
                </c:pt>
                <c:pt idx="101">
                  <c:v>22.25</c:v>
                </c:pt>
                <c:pt idx="102">
                  <c:v>22.346</c:v>
                </c:pt>
                <c:pt idx="103">
                  <c:v>23.029</c:v>
                </c:pt>
                <c:pt idx="104">
                  <c:v>23.164999999999999</c:v>
                </c:pt>
                <c:pt idx="105">
                  <c:v>23.236000000000001</c:v>
                </c:pt>
                <c:pt idx="106">
                  <c:v>23.774000000000001</c:v>
                </c:pt>
                <c:pt idx="107">
                  <c:v>23.82</c:v>
                </c:pt>
                <c:pt idx="108">
                  <c:v>23.861999999999988</c:v>
                </c:pt>
                <c:pt idx="109">
                  <c:v>24.384</c:v>
                </c:pt>
                <c:pt idx="110">
                  <c:v>26.419999999999987</c:v>
                </c:pt>
                <c:pt idx="111">
                  <c:v>26.518000000000001</c:v>
                </c:pt>
                <c:pt idx="112">
                  <c:v>26.651000000000018</c:v>
                </c:pt>
              </c:numCache>
            </c:numRef>
          </c:xVal>
          <c:yVal>
            <c:numRef>
              <c:f>'NOAA Data Noon 5-24'!$B$3:$B$115</c:f>
              <c:numCache>
                <c:formatCode>General</c:formatCode>
                <c:ptCount val="113"/>
                <c:pt idx="0">
                  <c:v>1000</c:v>
                </c:pt>
                <c:pt idx="1">
                  <c:v>984</c:v>
                </c:pt>
                <c:pt idx="2">
                  <c:v>937.5</c:v>
                </c:pt>
                <c:pt idx="3">
                  <c:v>925</c:v>
                </c:pt>
                <c:pt idx="4">
                  <c:v>917</c:v>
                </c:pt>
                <c:pt idx="5">
                  <c:v>905.7</c:v>
                </c:pt>
                <c:pt idx="6">
                  <c:v>887</c:v>
                </c:pt>
                <c:pt idx="7">
                  <c:v>874.3</c:v>
                </c:pt>
                <c:pt idx="8">
                  <c:v>873</c:v>
                </c:pt>
                <c:pt idx="9">
                  <c:v>860</c:v>
                </c:pt>
                <c:pt idx="10">
                  <c:v>855</c:v>
                </c:pt>
                <c:pt idx="11">
                  <c:v>850</c:v>
                </c:pt>
                <c:pt idx="12">
                  <c:v>844</c:v>
                </c:pt>
                <c:pt idx="13">
                  <c:v>841</c:v>
                </c:pt>
                <c:pt idx="14">
                  <c:v>814.6</c:v>
                </c:pt>
                <c:pt idx="15">
                  <c:v>801</c:v>
                </c:pt>
                <c:pt idx="16">
                  <c:v>790</c:v>
                </c:pt>
                <c:pt idx="17">
                  <c:v>786.2</c:v>
                </c:pt>
                <c:pt idx="18">
                  <c:v>780</c:v>
                </c:pt>
                <c:pt idx="19">
                  <c:v>770</c:v>
                </c:pt>
                <c:pt idx="20">
                  <c:v>758.6</c:v>
                </c:pt>
                <c:pt idx="21">
                  <c:v>731.6</c:v>
                </c:pt>
                <c:pt idx="22">
                  <c:v>705.7</c:v>
                </c:pt>
                <c:pt idx="23">
                  <c:v>700</c:v>
                </c:pt>
                <c:pt idx="24">
                  <c:v>699</c:v>
                </c:pt>
                <c:pt idx="25">
                  <c:v>655.4</c:v>
                </c:pt>
                <c:pt idx="26">
                  <c:v>636</c:v>
                </c:pt>
                <c:pt idx="27">
                  <c:v>628</c:v>
                </c:pt>
                <c:pt idx="28">
                  <c:v>612</c:v>
                </c:pt>
                <c:pt idx="29">
                  <c:v>608.1</c:v>
                </c:pt>
                <c:pt idx="30">
                  <c:v>592</c:v>
                </c:pt>
                <c:pt idx="31">
                  <c:v>563.29999999999995</c:v>
                </c:pt>
                <c:pt idx="32">
                  <c:v>559</c:v>
                </c:pt>
                <c:pt idx="33">
                  <c:v>501.2</c:v>
                </c:pt>
                <c:pt idx="34">
                  <c:v>500</c:v>
                </c:pt>
                <c:pt idx="35">
                  <c:v>493</c:v>
                </c:pt>
                <c:pt idx="36">
                  <c:v>481.7</c:v>
                </c:pt>
                <c:pt idx="37">
                  <c:v>476</c:v>
                </c:pt>
                <c:pt idx="38">
                  <c:v>444.4</c:v>
                </c:pt>
                <c:pt idx="39">
                  <c:v>430</c:v>
                </c:pt>
                <c:pt idx="40">
                  <c:v>400</c:v>
                </c:pt>
                <c:pt idx="41">
                  <c:v>393</c:v>
                </c:pt>
                <c:pt idx="42">
                  <c:v>390</c:v>
                </c:pt>
                <c:pt idx="43">
                  <c:v>354</c:v>
                </c:pt>
                <c:pt idx="44">
                  <c:v>345</c:v>
                </c:pt>
                <c:pt idx="45">
                  <c:v>318</c:v>
                </c:pt>
                <c:pt idx="46">
                  <c:v>317</c:v>
                </c:pt>
                <c:pt idx="47">
                  <c:v>300</c:v>
                </c:pt>
                <c:pt idx="48">
                  <c:v>292</c:v>
                </c:pt>
                <c:pt idx="49">
                  <c:v>277</c:v>
                </c:pt>
                <c:pt idx="50">
                  <c:v>266.10000000000002</c:v>
                </c:pt>
                <c:pt idx="51">
                  <c:v>264</c:v>
                </c:pt>
                <c:pt idx="52">
                  <c:v>253</c:v>
                </c:pt>
                <c:pt idx="53">
                  <c:v>250</c:v>
                </c:pt>
                <c:pt idx="54">
                  <c:v>238</c:v>
                </c:pt>
                <c:pt idx="55">
                  <c:v>220</c:v>
                </c:pt>
                <c:pt idx="56">
                  <c:v>211</c:v>
                </c:pt>
                <c:pt idx="57">
                  <c:v>200</c:v>
                </c:pt>
                <c:pt idx="58">
                  <c:v>191.8</c:v>
                </c:pt>
                <c:pt idx="59">
                  <c:v>187</c:v>
                </c:pt>
                <c:pt idx="60">
                  <c:v>152</c:v>
                </c:pt>
                <c:pt idx="61">
                  <c:v>150</c:v>
                </c:pt>
                <c:pt idx="62">
                  <c:v>150</c:v>
                </c:pt>
                <c:pt idx="63">
                  <c:v>143</c:v>
                </c:pt>
                <c:pt idx="64">
                  <c:v>141</c:v>
                </c:pt>
                <c:pt idx="65">
                  <c:v>136</c:v>
                </c:pt>
                <c:pt idx="66">
                  <c:v>135.6</c:v>
                </c:pt>
                <c:pt idx="67">
                  <c:v>132</c:v>
                </c:pt>
                <c:pt idx="68">
                  <c:v>127</c:v>
                </c:pt>
                <c:pt idx="69">
                  <c:v>122.5</c:v>
                </c:pt>
                <c:pt idx="70">
                  <c:v>122</c:v>
                </c:pt>
                <c:pt idx="71">
                  <c:v>118</c:v>
                </c:pt>
                <c:pt idx="72">
                  <c:v>116</c:v>
                </c:pt>
                <c:pt idx="73">
                  <c:v>111</c:v>
                </c:pt>
                <c:pt idx="74">
                  <c:v>110.7</c:v>
                </c:pt>
                <c:pt idx="75">
                  <c:v>109</c:v>
                </c:pt>
                <c:pt idx="76">
                  <c:v>107</c:v>
                </c:pt>
                <c:pt idx="77">
                  <c:v>100</c:v>
                </c:pt>
                <c:pt idx="78">
                  <c:v>87.8</c:v>
                </c:pt>
                <c:pt idx="79">
                  <c:v>85.7</c:v>
                </c:pt>
                <c:pt idx="80">
                  <c:v>82.7</c:v>
                </c:pt>
                <c:pt idx="81">
                  <c:v>81.400000000000006</c:v>
                </c:pt>
                <c:pt idx="82">
                  <c:v>79.8</c:v>
                </c:pt>
                <c:pt idx="83">
                  <c:v>77.5</c:v>
                </c:pt>
                <c:pt idx="84">
                  <c:v>77.400000000000006</c:v>
                </c:pt>
                <c:pt idx="85">
                  <c:v>73.599999999999994</c:v>
                </c:pt>
                <c:pt idx="86">
                  <c:v>70</c:v>
                </c:pt>
                <c:pt idx="87">
                  <c:v>70</c:v>
                </c:pt>
                <c:pt idx="88">
                  <c:v>68.900000000000006</c:v>
                </c:pt>
                <c:pt idx="89">
                  <c:v>67.599999999999994</c:v>
                </c:pt>
                <c:pt idx="90">
                  <c:v>60.7</c:v>
                </c:pt>
                <c:pt idx="91">
                  <c:v>59.3</c:v>
                </c:pt>
                <c:pt idx="92">
                  <c:v>51.7</c:v>
                </c:pt>
                <c:pt idx="93">
                  <c:v>50.3</c:v>
                </c:pt>
                <c:pt idx="94">
                  <c:v>50</c:v>
                </c:pt>
                <c:pt idx="95">
                  <c:v>49.2</c:v>
                </c:pt>
                <c:pt idx="96">
                  <c:v>47.1</c:v>
                </c:pt>
                <c:pt idx="97">
                  <c:v>45</c:v>
                </c:pt>
                <c:pt idx="98">
                  <c:v>44.6</c:v>
                </c:pt>
                <c:pt idx="99">
                  <c:v>41.5</c:v>
                </c:pt>
                <c:pt idx="100">
                  <c:v>39.700000000000003</c:v>
                </c:pt>
                <c:pt idx="101">
                  <c:v>38.5</c:v>
                </c:pt>
                <c:pt idx="102">
                  <c:v>37.9</c:v>
                </c:pt>
                <c:pt idx="103">
                  <c:v>34</c:v>
                </c:pt>
                <c:pt idx="104">
                  <c:v>33.300000000000004</c:v>
                </c:pt>
                <c:pt idx="105">
                  <c:v>32.9</c:v>
                </c:pt>
                <c:pt idx="106">
                  <c:v>30.2</c:v>
                </c:pt>
                <c:pt idx="107">
                  <c:v>30</c:v>
                </c:pt>
                <c:pt idx="108">
                  <c:v>29.8</c:v>
                </c:pt>
                <c:pt idx="109">
                  <c:v>27.5</c:v>
                </c:pt>
                <c:pt idx="110">
                  <c:v>20</c:v>
                </c:pt>
                <c:pt idx="111">
                  <c:v>19.7</c:v>
                </c:pt>
                <c:pt idx="112">
                  <c:v>19.3</c:v>
                </c:pt>
              </c:numCache>
            </c:numRef>
          </c:yVal>
        </c:ser>
        <c:axId val="63156992"/>
        <c:axId val="63158912"/>
      </c:scatterChart>
      <c:valAx>
        <c:axId val="63156992"/>
        <c:scaling>
          <c:orientation val="minMax"/>
        </c:scaling>
        <c:axPos val="b"/>
        <c:title>
          <c:tx>
            <c:rich>
              <a:bodyPr/>
              <a:lstStyle/>
              <a:p>
                <a:pPr>
                  <a:defRPr/>
                </a:pPr>
                <a:r>
                  <a:rPr lang="en-US"/>
                  <a:t>Altitude (km)</a:t>
                </a:r>
              </a:p>
            </c:rich>
          </c:tx>
          <c:layout/>
        </c:title>
        <c:numFmt formatCode="General" sourceLinked="1"/>
        <c:tickLblPos val="nextTo"/>
        <c:crossAx val="63158912"/>
        <c:crosses val="autoZero"/>
        <c:crossBetween val="midCat"/>
      </c:valAx>
      <c:valAx>
        <c:axId val="63158912"/>
        <c:scaling>
          <c:orientation val="minMax"/>
        </c:scaling>
        <c:axPos val="l"/>
        <c:majorGridlines/>
        <c:title>
          <c:tx>
            <c:rich>
              <a:bodyPr rot="0" vert="horz"/>
              <a:lstStyle/>
              <a:p>
                <a:pPr>
                  <a:defRPr/>
                </a:pPr>
                <a:r>
                  <a:rPr lang="en-US"/>
                  <a:t>Pressure</a:t>
                </a:r>
              </a:p>
              <a:p>
                <a:pPr>
                  <a:defRPr/>
                </a:pPr>
                <a:r>
                  <a:rPr lang="en-US"/>
                  <a:t>mbar</a:t>
                </a:r>
              </a:p>
            </c:rich>
          </c:tx>
          <c:layout/>
        </c:title>
        <c:numFmt formatCode="General" sourceLinked="1"/>
        <c:tickLblPos val="nextTo"/>
        <c:crossAx val="63156992"/>
        <c:crosses val="autoZero"/>
        <c:crossBetween val="midCat"/>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EE2D0-12EA-3248-B725-40BA145992DB}" type="datetimeFigureOut">
              <a:rPr lang="en-US" smtClean="0"/>
              <a:pPr/>
              <a:t>5/26/2011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86C30-B128-C84F-9B1C-025CA599D493}" type="slidenum">
              <a:rPr lang="en-US" smtClean="0"/>
              <a:pPr/>
              <a:t>‹#›</a:t>
            </a:fld>
            <a:endParaRPr lang="en-US"/>
          </a:p>
        </p:txBody>
      </p:sp>
    </p:spTree>
    <p:extLst>
      <p:ext uri="{BB962C8B-B14F-4D97-AF65-F5344CB8AC3E}">
        <p14:creationId xmlns="" xmlns:p14="http://schemas.microsoft.com/office/powerpoint/2010/main" val="1586614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deletion</a:t>
            </a:r>
            <a:endParaRPr lang="en-US" dirty="0"/>
          </a:p>
        </p:txBody>
      </p:sp>
      <p:sp>
        <p:nvSpPr>
          <p:cNvPr id="4" name="Slide Number Placeholder 3"/>
          <p:cNvSpPr>
            <a:spLocks noGrp="1"/>
          </p:cNvSpPr>
          <p:nvPr>
            <p:ph type="sldNum" sz="quarter" idx="10"/>
          </p:nvPr>
        </p:nvSpPr>
        <p:spPr/>
        <p:txBody>
          <a:bodyPr/>
          <a:lstStyle/>
          <a:p>
            <a:fld id="{F6986C30-B128-C84F-9B1C-025CA599D49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26258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423049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11596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374644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BBA76-F7C5-4AF6-9DDE-2FC67A8ECAC1}"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145846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BBBA76-F7C5-4AF6-9DDE-2FC67A8ECAC1}"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209038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BBA76-F7C5-4AF6-9DDE-2FC67A8ECAC1}" type="datetimeFigureOut">
              <a:rPr lang="en-US" smtClean="0"/>
              <a:pPr/>
              <a:t>5/26/2011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68843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BBA76-F7C5-4AF6-9DDE-2FC67A8ECAC1}" type="datetimeFigureOut">
              <a:rPr lang="en-US" smtClean="0"/>
              <a:pPr/>
              <a:t>5/26/2011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35167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BA76-F7C5-4AF6-9DDE-2FC67A8ECAC1}" type="datetimeFigureOut">
              <a:rPr lang="en-US" smtClean="0"/>
              <a:pPr/>
              <a:t>5/26/2011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348116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214018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232344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BBA76-F7C5-4AF6-9DDE-2FC67A8ECAC1}" type="datetimeFigureOut">
              <a:rPr lang="en-US" smtClean="0"/>
              <a:pPr/>
              <a:t>5/26/2011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AF974-CF5F-44FB-B668-C8C46C45FC99}" type="slidenum">
              <a:rPr lang="en-US" smtClean="0"/>
              <a:pPr/>
              <a:t>‹#›</a:t>
            </a:fld>
            <a:endParaRPr lang="en-US"/>
          </a:p>
        </p:txBody>
      </p:sp>
    </p:spTree>
    <p:extLst>
      <p:ext uri="{BB962C8B-B14F-4D97-AF65-F5344CB8AC3E}">
        <p14:creationId xmlns="" xmlns:p14="http://schemas.microsoft.com/office/powerpoint/2010/main" val="22685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C:\Users\munka\Desktop\My%20Dropbox\science%20presentation\launch.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munka\Desktop\My%20Dropbox\science%20presentation\cutaway.wm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yckoffschools.org/eisenhower/teachers/chen/atmosphere/earthatmosphere.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173" t="6459" r="19753" b="11419"/>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381000" y="4191000"/>
            <a:ext cx="8458200" cy="3048000"/>
          </a:xfrm>
        </p:spPr>
        <p:txBody>
          <a:bodyPr>
            <a:normAutofit/>
          </a:bodyPr>
          <a:lstStyle/>
          <a:p>
            <a:r>
              <a:rPr lang="en-US" sz="2800" dirty="0" smtClean="0">
                <a:solidFill>
                  <a:srgbClr val="FFFF00"/>
                </a:solidFill>
              </a:rPr>
              <a:t>PHAT-TACO Experiment</a:t>
            </a:r>
          </a:p>
          <a:p>
            <a:r>
              <a:rPr lang="en-US" sz="2800" dirty="0" smtClean="0">
                <a:solidFill>
                  <a:srgbClr val="FFFF00"/>
                </a:solidFill>
              </a:rPr>
              <a:t>On board ACES-23</a:t>
            </a:r>
          </a:p>
          <a:p>
            <a:endParaRPr lang="en-US" sz="2800" dirty="0" smtClean="0">
              <a:solidFill>
                <a:srgbClr val="FFFF00"/>
              </a:solidFill>
            </a:endParaRPr>
          </a:p>
          <a:p>
            <a:r>
              <a:rPr lang="en-US" sz="2800" dirty="0" smtClean="0">
                <a:solidFill>
                  <a:srgbClr val="FFFF00"/>
                </a:solidFill>
              </a:rPr>
              <a:t>Hannah Gardiner, Bill Freeman, Randy Dupuis, Corey Myers, Andrea Spring</a:t>
            </a:r>
            <a:endParaRPr lang="en-US" sz="2800" dirty="0">
              <a:solidFill>
                <a:srgbClr val="FFFF00"/>
              </a:solidFill>
            </a:endParaRPr>
          </a:p>
        </p:txBody>
      </p:sp>
      <p:sp>
        <p:nvSpPr>
          <p:cNvPr id="5" name="Title 1"/>
          <p:cNvSpPr txBox="1">
            <a:spLocks/>
          </p:cNvSpPr>
          <p:nvPr/>
        </p:nvSpPr>
        <p:spPr>
          <a:xfrm>
            <a:off x="3200400" y="0"/>
            <a:ext cx="6172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rgbClr val="FFFF00"/>
                </a:solidFill>
                <a:latin typeface="+mj-lt"/>
                <a:ea typeface="+mj-ea"/>
                <a:cs typeface="+mj-cs"/>
              </a:rPr>
              <a:t>Science Presentation</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extBox 6"/>
          <p:cNvSpPr txBox="1"/>
          <p:nvPr/>
        </p:nvSpPr>
        <p:spPr>
          <a:xfrm>
            <a:off x="3962400" y="914400"/>
            <a:ext cx="4800600" cy="769441"/>
          </a:xfrm>
          <a:prstGeom prst="rect">
            <a:avLst/>
          </a:prstGeom>
          <a:noFill/>
        </p:spPr>
        <p:txBody>
          <a:bodyPr wrap="square" rtlCol="0">
            <a:spAutoFit/>
          </a:bodyPr>
          <a:lstStyle/>
          <a:p>
            <a:r>
              <a:rPr lang="en-US" sz="4400" dirty="0" smtClean="0">
                <a:solidFill>
                  <a:srgbClr val="FFFF00"/>
                </a:solidFill>
                <a:ea typeface="+mj-ea"/>
                <a:cs typeface="+mj-cs"/>
              </a:rPr>
              <a:t>Team Philosohook</a:t>
            </a:r>
            <a:endParaRPr lang="en-US" dirty="0">
              <a:solidFill>
                <a:srgbClr val="FFFF00"/>
              </a:solidFill>
            </a:endParaRPr>
          </a:p>
        </p:txBody>
      </p:sp>
    </p:spTree>
    <p:extLst>
      <p:ext uri="{BB962C8B-B14F-4D97-AF65-F5344CB8AC3E}">
        <p14:creationId xmlns="" xmlns:p14="http://schemas.microsoft.com/office/powerpoint/2010/main" val="281517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Mechanical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74448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Mechanical Drawings - External</a:t>
            </a:r>
            <a:endParaRPr lang="en-US" dirty="0"/>
          </a:p>
        </p:txBody>
      </p:sp>
      <p:pic>
        <p:nvPicPr>
          <p:cNvPr id="8" name="Picture 7"/>
          <p:cNvPicPr/>
          <p:nvPr/>
        </p:nvPicPr>
        <p:blipFill rotWithShape="1">
          <a:blip r:embed="rId2" cstate="print">
            <a:extLst>
              <a:ext uri="{28A0092B-C50C-407E-A947-70E740481C1C}">
                <a14:useLocalDpi xmlns="" xmlns:a14="http://schemas.microsoft.com/office/drawing/2010/main" val="0"/>
              </a:ext>
            </a:extLst>
          </a:blip>
          <a:srcRect l="18115" t="21129" r="35716" b="19636"/>
          <a:stretch/>
        </p:blipFill>
        <p:spPr bwMode="auto">
          <a:xfrm>
            <a:off x="457200" y="1676400"/>
            <a:ext cx="3740727" cy="4073237"/>
          </a:xfrm>
          <a:prstGeom prst="rect">
            <a:avLst/>
          </a:prstGeom>
          <a:ln>
            <a:noFill/>
          </a:ln>
          <a:extLst>
            <a:ext uri="{53640926-AAD7-44D8-BBD7-CCE9431645EC}">
              <a14:shadowObscured xmlns="" xmlns:a14="http://schemas.microsoft.com/office/drawing/2010/main"/>
            </a:ext>
          </a:extLst>
        </p:spPr>
      </p:pic>
      <p:pic>
        <p:nvPicPr>
          <p:cNvPr id="9" name="Picture 8" descr="C:\Users\Hannah\Documents\My Dropbox\FRR\External Pic.jpg"/>
          <p:cNvPicPr/>
          <p:nvPr/>
        </p:nvPicPr>
        <p:blipFill rotWithShape="1">
          <a:blip r:embed="rId3" cstate="print">
            <a:extLst>
              <a:ext uri="{28A0092B-C50C-407E-A947-70E740481C1C}">
                <a14:useLocalDpi xmlns="" xmlns:a14="http://schemas.microsoft.com/office/drawing/2010/main" val="0"/>
              </a:ext>
            </a:extLst>
          </a:blip>
          <a:srcRect l="16159" t="4694" r="17798" b="4160"/>
          <a:stretch/>
        </p:blipFill>
        <p:spPr bwMode="auto">
          <a:xfrm>
            <a:off x="4419600" y="2057400"/>
            <a:ext cx="3770416" cy="3115273"/>
          </a:xfrm>
          <a:prstGeom prst="rect">
            <a:avLst/>
          </a:prstGeom>
          <a:noFill/>
          <a:ln>
            <a:noFill/>
          </a:ln>
          <a:extLst>
            <a:ext uri="{53640926-AAD7-44D8-BBD7-CCE9431645EC}">
              <a14:shadowObscured xmlns="" xmlns:a14="http://schemas.microsoft.com/office/drawing/2010/main"/>
            </a:ext>
          </a:extLst>
        </p:spPr>
      </p:pic>
      <p:sp>
        <p:nvSpPr>
          <p:cNvPr id="29698" name="Text Box 2"/>
          <p:cNvSpPr txBox="1">
            <a:spLocks noChangeArrowheads="1"/>
          </p:cNvSpPr>
          <p:nvPr/>
        </p:nvSpPr>
        <p:spPr bwMode="auto">
          <a:xfrm>
            <a:off x="1981200" y="1371600"/>
            <a:ext cx="571500" cy="330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10" charset="0"/>
                <a:ea typeface="Times New Roman" pitchFamily="-110" charset="0"/>
              </a:rPr>
              <a:t>Top</a:t>
            </a:r>
          </a:p>
        </p:txBody>
      </p:sp>
      <p:sp>
        <p:nvSpPr>
          <p:cNvPr id="29699" name="Text Box 3"/>
          <p:cNvSpPr txBox="1">
            <a:spLocks noChangeArrowheads="1"/>
          </p:cNvSpPr>
          <p:nvPr/>
        </p:nvSpPr>
        <p:spPr bwMode="auto">
          <a:xfrm>
            <a:off x="1981200" y="5791200"/>
            <a:ext cx="779462" cy="384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pitchFamily="-110" charset="0"/>
                <a:ea typeface="Times New Roman" pitchFamily="-110" charset="0"/>
              </a:rPr>
              <a:t>Front</a:t>
            </a:r>
          </a:p>
        </p:txBody>
      </p:sp>
    </p:spTree>
    <p:extLst>
      <p:ext uri="{BB962C8B-B14F-4D97-AF65-F5344CB8AC3E}">
        <p14:creationId xmlns="" xmlns:p14="http://schemas.microsoft.com/office/powerpoint/2010/main" val="3010351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Design </a:t>
            </a:r>
            <a:r>
              <a:rPr lang="en-US" smtClean="0"/>
              <a:t>- Internal</a:t>
            </a:r>
            <a:endParaRPr lang="en-US"/>
          </a:p>
        </p:txBody>
      </p:sp>
      <p:pic>
        <p:nvPicPr>
          <p:cNvPr id="3" name="Picture 2" descr="Internal1.png"/>
          <p:cNvPicPr>
            <a:picLocks noChangeAspect="1"/>
          </p:cNvPicPr>
          <p:nvPr/>
        </p:nvPicPr>
        <p:blipFill>
          <a:blip r:embed="rId2" cstate="print"/>
          <a:stretch>
            <a:fillRect/>
          </a:stretch>
        </p:blipFill>
        <p:spPr>
          <a:xfrm>
            <a:off x="990600" y="1170569"/>
            <a:ext cx="6705600" cy="56874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Design - Internal</a:t>
            </a:r>
            <a:endParaRPr lang="en-US" dirty="0"/>
          </a:p>
        </p:txBody>
      </p:sp>
      <p:pic>
        <p:nvPicPr>
          <p:cNvPr id="3" name="Picture 2" descr="C:\Users\Hannah\Documents\My Dropbox\FRR\Internal pic A.jpg"/>
          <p:cNvPicPr/>
          <p:nvPr/>
        </p:nvPicPr>
        <p:blipFill rotWithShape="1">
          <a:blip r:embed="rId2" cstate="print">
            <a:extLst>
              <a:ext uri="{28A0092B-C50C-407E-A947-70E740481C1C}">
                <a14:useLocalDpi xmlns="" xmlns:a14="http://schemas.microsoft.com/office/drawing/2010/main" val="0"/>
              </a:ext>
            </a:extLst>
          </a:blip>
          <a:srcRect b="20672"/>
          <a:stretch/>
        </p:blipFill>
        <p:spPr bwMode="auto">
          <a:xfrm>
            <a:off x="5181600" y="1676400"/>
            <a:ext cx="2945080" cy="4227616"/>
          </a:xfrm>
          <a:prstGeom prst="rect">
            <a:avLst/>
          </a:prstGeom>
          <a:noFill/>
          <a:ln>
            <a:noFill/>
          </a:ln>
          <a:extLst>
            <a:ext uri="{53640926-AAD7-44D8-BBD7-CCE9431645EC}">
              <a14:shadowObscured xmlns="" xmlns:a14="http://schemas.microsoft.com/office/drawing/2010/main"/>
            </a:ext>
          </a:extLst>
        </p:spPr>
      </p:pic>
      <p:pic>
        <p:nvPicPr>
          <p:cNvPr id="4" name="Picture 3" descr="C:\Users\Hannah\Documents\My Dropbox\FRR\Internal pic B.jpg"/>
          <p:cNvPicPr/>
          <p:nvPr/>
        </p:nvPicPr>
        <p:blipFill rotWithShape="1">
          <a:blip r:embed="rId3" cstate="print">
            <a:extLst>
              <a:ext uri="{28A0092B-C50C-407E-A947-70E740481C1C}">
                <a14:useLocalDpi xmlns="" xmlns:a14="http://schemas.microsoft.com/office/drawing/2010/main" val="0"/>
              </a:ext>
            </a:extLst>
          </a:blip>
          <a:srcRect b="20672"/>
          <a:stretch/>
        </p:blipFill>
        <p:spPr bwMode="auto">
          <a:xfrm>
            <a:off x="1219200" y="1676400"/>
            <a:ext cx="2945080" cy="4227615"/>
          </a:xfrm>
          <a:prstGeom prst="rect">
            <a:avLst/>
          </a:prstGeom>
          <a:noFill/>
          <a:ln>
            <a:no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Electronics design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33859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947737"/>
            <a:ext cx="7772400" cy="5300663"/>
          </a:xfrm>
          <a:prstGeom prst="rect">
            <a:avLst/>
          </a:prstGeom>
          <a:noFill/>
          <a:ln>
            <a:solidFill>
              <a:schemeClr val="bg1"/>
            </a:solidFill>
          </a:ln>
        </p:spPr>
      </p:pic>
      <p:sp>
        <p:nvSpPr>
          <p:cNvPr id="6" name="Title 5"/>
          <p:cNvSpPr>
            <a:spLocks noGrp="1"/>
          </p:cNvSpPr>
          <p:nvPr>
            <p:ph type="title"/>
          </p:nvPr>
        </p:nvSpPr>
        <p:spPr/>
        <p:txBody>
          <a:bodyPr>
            <a:normAutofit/>
          </a:bodyPr>
          <a:lstStyle/>
          <a:p>
            <a:r>
              <a:rPr lang="en-US" dirty="0" smtClean="0"/>
              <a:t>Temperature Sensor Interface</a:t>
            </a:r>
            <a:endParaRPr lang="en-US" dirty="0"/>
          </a:p>
        </p:txBody>
      </p:sp>
    </p:spTree>
    <p:extLst>
      <p:ext uri="{BB962C8B-B14F-4D97-AF65-F5344CB8AC3E}">
        <p14:creationId xmlns="" xmlns:p14="http://schemas.microsoft.com/office/powerpoint/2010/main" val="64539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Pressure Sensor Interface</a:t>
            </a:r>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676400"/>
            <a:ext cx="9237498" cy="4571999"/>
          </a:xfrm>
          <a:prstGeom prst="rect">
            <a:avLst/>
          </a:prstGeom>
          <a:noFill/>
          <a:ln>
            <a:solidFill>
              <a:schemeClr val="bg1"/>
            </a:solidFill>
          </a:ln>
        </p:spPr>
      </p:pic>
    </p:spTree>
    <p:extLst>
      <p:ext uri="{BB962C8B-B14F-4D97-AF65-F5344CB8AC3E}">
        <p14:creationId xmlns="" xmlns:p14="http://schemas.microsoft.com/office/powerpoint/2010/main" val="2060762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828800"/>
            <a:ext cx="3581400" cy="400110"/>
          </a:xfrm>
          <a:prstGeom prst="rect">
            <a:avLst/>
          </a:prstGeom>
          <a:noFill/>
        </p:spPr>
        <p:txBody>
          <a:bodyPr wrap="square" rtlCol="0">
            <a:spAutoFit/>
          </a:bodyPr>
          <a:lstStyle/>
          <a:p>
            <a:endParaRPr lang="en-US" sz="2000" dirty="0"/>
          </a:p>
        </p:txBody>
      </p:sp>
      <p:sp>
        <p:nvSpPr>
          <p:cNvPr id="6" name="Title 5"/>
          <p:cNvSpPr>
            <a:spLocks noGrp="1"/>
          </p:cNvSpPr>
          <p:nvPr>
            <p:ph type="title"/>
          </p:nvPr>
        </p:nvSpPr>
        <p:spPr/>
        <p:txBody>
          <a:bodyPr>
            <a:normAutofit/>
          </a:bodyPr>
          <a:lstStyle/>
          <a:p>
            <a:r>
              <a:rPr lang="en-US" dirty="0" smtClean="0"/>
              <a:t>Humidity Sensor Interface</a:t>
            </a:r>
            <a:endParaRPr lang="en-US" dirty="0"/>
          </a:p>
        </p:txBody>
      </p:sp>
      <p:pic>
        <p:nvPicPr>
          <p:cNvPr id="7" name="Picture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905000"/>
            <a:ext cx="9448800" cy="3073929"/>
          </a:xfrm>
          <a:prstGeom prst="rect">
            <a:avLst/>
          </a:prstGeom>
          <a:noFill/>
          <a:ln>
            <a:solidFill>
              <a:schemeClr val="bg1"/>
            </a:solidFill>
          </a:ln>
        </p:spPr>
      </p:pic>
    </p:spTree>
    <p:extLst>
      <p:ext uri="{BB962C8B-B14F-4D97-AF65-F5344CB8AC3E}">
        <p14:creationId xmlns="" xmlns:p14="http://schemas.microsoft.com/office/powerpoint/2010/main" val="26779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Camera Interface</a:t>
            </a:r>
            <a:endParaRPr lang="en-US" dirty="0"/>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752600"/>
            <a:ext cx="9047244" cy="3697140"/>
          </a:xfrm>
          <a:prstGeom prst="rect">
            <a:avLst/>
          </a:prstGeom>
          <a:noFill/>
          <a:ln>
            <a:solidFill>
              <a:schemeClr val="tx1"/>
            </a:solidFill>
          </a:ln>
        </p:spPr>
      </p:pic>
    </p:spTree>
    <p:extLst>
      <p:ext uri="{BB962C8B-B14F-4D97-AF65-F5344CB8AC3E}">
        <p14:creationId xmlns="" xmlns:p14="http://schemas.microsoft.com/office/powerpoint/2010/main" val="1184348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Testing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87492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Presentation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Goals and objectives</a:t>
            </a:r>
          </a:p>
          <a:p>
            <a:pPr marL="514350" indent="-514350">
              <a:buFont typeface="+mj-lt"/>
              <a:buAutoNum type="arabicPeriod"/>
            </a:pPr>
            <a:r>
              <a:rPr lang="en-US" dirty="0" smtClean="0"/>
              <a:t>Science background </a:t>
            </a:r>
          </a:p>
          <a:p>
            <a:pPr marL="514350" indent="-514350">
              <a:buFont typeface="+mj-lt"/>
              <a:buAutoNum type="arabicPeriod"/>
            </a:pPr>
            <a:r>
              <a:rPr lang="en-US" dirty="0" smtClean="0"/>
              <a:t>Mechanical Design</a:t>
            </a:r>
          </a:p>
          <a:p>
            <a:pPr marL="514350" indent="-514350">
              <a:buFont typeface="+mj-lt"/>
              <a:buAutoNum type="arabicPeriod"/>
            </a:pPr>
            <a:r>
              <a:rPr lang="en-US" dirty="0" smtClean="0"/>
              <a:t>Electrical Design</a:t>
            </a:r>
          </a:p>
          <a:p>
            <a:pPr marL="514350" indent="-514350">
              <a:buFont typeface="+mj-lt"/>
              <a:buAutoNum type="arabicPeriod"/>
            </a:pPr>
            <a:r>
              <a:rPr lang="en-US" dirty="0" smtClean="0"/>
              <a:t>Testing</a:t>
            </a:r>
          </a:p>
          <a:p>
            <a:pPr marL="514350" indent="-514350">
              <a:buFont typeface="+mj-lt"/>
              <a:buAutoNum type="arabicPeriod"/>
            </a:pPr>
            <a:r>
              <a:rPr lang="en-US" dirty="0" smtClean="0"/>
              <a:t>Calibrations</a:t>
            </a:r>
          </a:p>
          <a:p>
            <a:pPr marL="514350" indent="-514350">
              <a:buFont typeface="+mj-lt"/>
              <a:buAutoNum type="arabicPeriod"/>
            </a:pPr>
            <a:r>
              <a:rPr lang="en-US" dirty="0" smtClean="0"/>
              <a:t>Results </a:t>
            </a:r>
          </a:p>
        </p:txBody>
      </p:sp>
    </p:spTree>
    <p:extLst>
      <p:ext uri="{BB962C8B-B14F-4D97-AF65-F5344CB8AC3E}">
        <p14:creationId xmlns="" xmlns:p14="http://schemas.microsoft.com/office/powerpoint/2010/main" val="178651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Thermal Test</a:t>
            </a:r>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807336452"/>
              </p:ext>
            </p:extLst>
          </p:nvPr>
        </p:nvGraphicFramePr>
        <p:xfrm>
          <a:off x="0" y="1371600"/>
          <a:ext cx="91440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6174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Test</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524000"/>
            <a:ext cx="7467600" cy="4724400"/>
          </a:xfrm>
          <a:prstGeom prst="rect">
            <a:avLst/>
          </a:prstGeom>
          <a:noFill/>
        </p:spPr>
      </p:pic>
    </p:spTree>
    <p:extLst>
      <p:ext uri="{BB962C8B-B14F-4D97-AF65-F5344CB8AC3E}">
        <p14:creationId xmlns="" xmlns:p14="http://schemas.microsoft.com/office/powerpoint/2010/main" val="139525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Test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122665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Calibrations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39724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Calibration</a:t>
            </a:r>
            <a:endParaRPr lang="en-US" dirty="0"/>
          </a:p>
        </p:txBody>
      </p:sp>
      <p:pic>
        <p:nvPicPr>
          <p:cNvPr id="6" name="Content Placeholder 5"/>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524000"/>
            <a:ext cx="7391400" cy="3579825"/>
          </a:xfrm>
          <a:prstGeom prst="rect">
            <a:avLst/>
          </a:prstGeom>
          <a:noFill/>
        </p:spPr>
      </p:pic>
      <p:sp>
        <p:nvSpPr>
          <p:cNvPr id="7" name="TextBox 6"/>
          <p:cNvSpPr txBox="1"/>
          <p:nvPr/>
        </p:nvSpPr>
        <p:spPr>
          <a:xfrm>
            <a:off x="762000" y="5334000"/>
            <a:ext cx="7924800" cy="923330"/>
          </a:xfrm>
          <a:prstGeom prst="rect">
            <a:avLst/>
          </a:prstGeom>
          <a:noFill/>
        </p:spPr>
        <p:txBody>
          <a:bodyPr wrap="square" rtlCol="0">
            <a:spAutoFit/>
          </a:bodyPr>
          <a:lstStyle/>
          <a:p>
            <a:r>
              <a:rPr lang="en-US" dirty="0" smtClean="0"/>
              <a:t>External </a:t>
            </a:r>
            <a:r>
              <a:rPr lang="en-US" dirty="0"/>
              <a:t>temperature sensor: </a:t>
            </a:r>
            <a:endParaRPr lang="en-US" dirty="0" smtClean="0"/>
          </a:p>
          <a:p>
            <a:r>
              <a:rPr lang="en-US" dirty="0" smtClean="0"/>
              <a:t>Temperature(C</a:t>
            </a:r>
            <a:r>
              <a:rPr lang="en-US" dirty="0"/>
              <a:t>°) = -.4439(ADC Count) + 28.3</a:t>
            </a:r>
          </a:p>
          <a:p>
            <a:r>
              <a:rPr lang="en-US" dirty="0"/>
              <a:t>Error: ((.013151*ADC Count)^2+(.917709)^2)^.5 C°</a:t>
            </a:r>
          </a:p>
        </p:txBody>
      </p:sp>
    </p:spTree>
    <p:extLst>
      <p:ext uri="{BB962C8B-B14F-4D97-AF65-F5344CB8AC3E}">
        <p14:creationId xmlns="" xmlns:p14="http://schemas.microsoft.com/office/powerpoint/2010/main" val="592941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Calibration</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524000"/>
            <a:ext cx="7772400" cy="3810000"/>
          </a:xfrm>
          <a:prstGeom prst="rect">
            <a:avLst/>
          </a:prstGeom>
          <a:noFill/>
        </p:spPr>
      </p:pic>
      <p:sp>
        <p:nvSpPr>
          <p:cNvPr id="5" name="TextBox 4"/>
          <p:cNvSpPr txBox="1"/>
          <p:nvPr/>
        </p:nvSpPr>
        <p:spPr>
          <a:xfrm>
            <a:off x="533400" y="5562600"/>
            <a:ext cx="8153400" cy="923330"/>
          </a:xfrm>
          <a:prstGeom prst="rect">
            <a:avLst/>
          </a:prstGeom>
          <a:noFill/>
        </p:spPr>
        <p:txBody>
          <a:bodyPr wrap="square" rtlCol="0">
            <a:spAutoFit/>
          </a:bodyPr>
          <a:lstStyle/>
          <a:p>
            <a:r>
              <a:rPr lang="en-US" dirty="0"/>
              <a:t>I</a:t>
            </a:r>
            <a:r>
              <a:rPr lang="en-US" dirty="0" smtClean="0"/>
              <a:t>nternal </a:t>
            </a:r>
            <a:r>
              <a:rPr lang="en-US" dirty="0"/>
              <a:t>temperature sensor: </a:t>
            </a:r>
            <a:endParaRPr lang="en-US" dirty="0" smtClean="0"/>
          </a:p>
          <a:p>
            <a:r>
              <a:rPr lang="en-US" dirty="0" smtClean="0"/>
              <a:t>Temperature(C</a:t>
            </a:r>
            <a:r>
              <a:rPr lang="en-US" dirty="0"/>
              <a:t>°) = 1.5648(ADC Count) - 364.2</a:t>
            </a:r>
          </a:p>
          <a:p>
            <a:r>
              <a:rPr lang="en-US" dirty="0"/>
              <a:t>Error: 2.07 C° (error variation because of ADC Counts is very small</a:t>
            </a:r>
            <a:r>
              <a:rPr lang="en-US" dirty="0" smtClean="0"/>
              <a:t>)</a:t>
            </a:r>
            <a:endParaRPr lang="en-US" dirty="0"/>
          </a:p>
        </p:txBody>
      </p:sp>
    </p:spTree>
    <p:extLst>
      <p:ext uri="{BB962C8B-B14F-4D97-AF65-F5344CB8AC3E}">
        <p14:creationId xmlns="" xmlns:p14="http://schemas.microsoft.com/office/powerpoint/2010/main" val="98715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Calibration</a:t>
            </a:r>
            <a:endParaRPr lang="en-US" dirty="0"/>
          </a:p>
        </p:txBody>
      </p:sp>
      <p:sp>
        <p:nvSpPr>
          <p:cNvPr id="5" name="TextBox 4"/>
          <p:cNvSpPr txBox="1"/>
          <p:nvPr/>
        </p:nvSpPr>
        <p:spPr>
          <a:xfrm>
            <a:off x="0" y="2362201"/>
            <a:ext cx="1066800" cy="369332"/>
          </a:xfrm>
          <a:prstGeom prst="rect">
            <a:avLst/>
          </a:prstGeom>
          <a:noFill/>
        </p:spPr>
        <p:txBody>
          <a:bodyPr wrap="square" rtlCol="0">
            <a:spAutoFit/>
          </a:bodyPr>
          <a:lstStyle/>
          <a:p>
            <a:r>
              <a:rPr lang="en-US" dirty="0" smtClean="0"/>
              <a:t>Pressure</a:t>
            </a:r>
            <a:endParaRPr lang="en-US" dirty="0"/>
          </a:p>
        </p:txBody>
      </p:sp>
      <p:sp>
        <p:nvSpPr>
          <p:cNvPr id="6" name="TextBox 5"/>
          <p:cNvSpPr txBox="1"/>
          <p:nvPr/>
        </p:nvSpPr>
        <p:spPr>
          <a:xfrm>
            <a:off x="3657600" y="4724400"/>
            <a:ext cx="3048000" cy="381000"/>
          </a:xfrm>
          <a:prstGeom prst="rect">
            <a:avLst/>
          </a:prstGeom>
          <a:noFill/>
        </p:spPr>
        <p:txBody>
          <a:bodyPr wrap="square" rtlCol="0">
            <a:spAutoFit/>
          </a:bodyPr>
          <a:lstStyle/>
          <a:p>
            <a:r>
              <a:rPr lang="en-US" dirty="0" smtClean="0"/>
              <a:t>Counts</a:t>
            </a:r>
            <a:endParaRPr lang="en-US" dirty="0"/>
          </a:p>
        </p:txBody>
      </p:sp>
      <p:sp>
        <p:nvSpPr>
          <p:cNvPr id="7" name="TextBox 6"/>
          <p:cNvSpPr txBox="1"/>
          <p:nvPr/>
        </p:nvSpPr>
        <p:spPr>
          <a:xfrm>
            <a:off x="685800" y="5181600"/>
            <a:ext cx="8001000" cy="923330"/>
          </a:xfrm>
          <a:prstGeom prst="rect">
            <a:avLst/>
          </a:prstGeom>
          <a:noFill/>
        </p:spPr>
        <p:txBody>
          <a:bodyPr wrap="square" rtlCol="0">
            <a:spAutoFit/>
          </a:bodyPr>
          <a:lstStyle/>
          <a:p>
            <a:r>
              <a:rPr lang="en-US" dirty="0" smtClean="0"/>
              <a:t>Pressure Sensor:</a:t>
            </a:r>
          </a:p>
          <a:p>
            <a:r>
              <a:rPr lang="en-US" dirty="0" smtClean="0"/>
              <a:t>Pressure(</a:t>
            </a:r>
            <a:r>
              <a:rPr lang="en-US" dirty="0" err="1" smtClean="0"/>
              <a:t>Atm</a:t>
            </a:r>
            <a:r>
              <a:rPr lang="en-US" dirty="0"/>
              <a:t>)=.0039464(ADC counts)-.002953703</a:t>
            </a:r>
          </a:p>
          <a:p>
            <a:r>
              <a:rPr lang="en-US" dirty="0"/>
              <a:t>Error=((1.98378e-5*ADC counts)^2+(.002055339)^2)^.5 </a:t>
            </a:r>
            <a:r>
              <a:rPr lang="en-US" dirty="0" err="1"/>
              <a:t>Atm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43000" y="1141538"/>
            <a:ext cx="6477000" cy="3598738"/>
          </a:xfrm>
          <a:prstGeom prst="rect">
            <a:avLst/>
          </a:prstGeom>
          <a:noFill/>
          <a:ln w="9525">
            <a:noFill/>
            <a:miter lim="800000"/>
            <a:headEnd/>
            <a:tailEnd/>
          </a:ln>
          <a:effectLst/>
        </p:spPr>
      </p:pic>
    </p:spTree>
    <p:extLst>
      <p:ext uri="{BB962C8B-B14F-4D97-AF65-F5344CB8AC3E}">
        <p14:creationId xmlns="" xmlns:p14="http://schemas.microsoft.com/office/powerpoint/2010/main" val="1726502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Calibration</a:t>
            </a:r>
            <a:endParaRPr lang="en-US" dirty="0"/>
          </a:p>
        </p:txBody>
      </p:sp>
      <p:sp>
        <p:nvSpPr>
          <p:cNvPr id="5" name="TextBox 4"/>
          <p:cNvSpPr txBox="1"/>
          <p:nvPr/>
        </p:nvSpPr>
        <p:spPr>
          <a:xfrm>
            <a:off x="228600" y="2209800"/>
            <a:ext cx="1447800" cy="369332"/>
          </a:xfrm>
          <a:prstGeom prst="rect">
            <a:avLst/>
          </a:prstGeom>
          <a:noFill/>
        </p:spPr>
        <p:txBody>
          <a:bodyPr wrap="square" rtlCol="0">
            <a:spAutoFit/>
          </a:bodyPr>
          <a:lstStyle/>
          <a:p>
            <a:r>
              <a:rPr lang="en-US" dirty="0" smtClean="0"/>
              <a:t>Humidity</a:t>
            </a:r>
            <a:endParaRPr lang="en-US" dirty="0"/>
          </a:p>
        </p:txBody>
      </p:sp>
      <p:sp>
        <p:nvSpPr>
          <p:cNvPr id="6" name="TextBox 5"/>
          <p:cNvSpPr txBox="1"/>
          <p:nvPr/>
        </p:nvSpPr>
        <p:spPr>
          <a:xfrm>
            <a:off x="3733800" y="4953000"/>
            <a:ext cx="2133600" cy="369332"/>
          </a:xfrm>
          <a:prstGeom prst="rect">
            <a:avLst/>
          </a:prstGeom>
          <a:noFill/>
        </p:spPr>
        <p:txBody>
          <a:bodyPr wrap="square" rtlCol="0">
            <a:spAutoFit/>
          </a:bodyPr>
          <a:lstStyle/>
          <a:p>
            <a:r>
              <a:rPr lang="en-US" dirty="0" smtClean="0"/>
              <a:t>Counts</a:t>
            </a:r>
            <a:endParaRPr lang="en-US" dirty="0"/>
          </a:p>
        </p:txBody>
      </p:sp>
      <p:sp>
        <p:nvSpPr>
          <p:cNvPr id="7" name="TextBox 6"/>
          <p:cNvSpPr txBox="1"/>
          <p:nvPr/>
        </p:nvSpPr>
        <p:spPr>
          <a:xfrm>
            <a:off x="685800" y="5410200"/>
            <a:ext cx="7924800" cy="923330"/>
          </a:xfrm>
          <a:prstGeom prst="rect">
            <a:avLst/>
          </a:prstGeom>
          <a:noFill/>
        </p:spPr>
        <p:txBody>
          <a:bodyPr wrap="square" rtlCol="0">
            <a:spAutoFit/>
          </a:bodyPr>
          <a:lstStyle/>
          <a:p>
            <a:r>
              <a:rPr lang="en-US" smtClean="0"/>
              <a:t>Humidity Sensor:</a:t>
            </a:r>
          </a:p>
          <a:p>
            <a:r>
              <a:rPr lang="en-US" dirty="0" smtClean="0"/>
              <a:t>RH</a:t>
            </a:r>
            <a:r>
              <a:rPr lang="en-US" dirty="0"/>
              <a:t>(%)= 0.4003(ADC count) – .1047</a:t>
            </a:r>
          </a:p>
          <a:p>
            <a:r>
              <a:rPr lang="en-US" dirty="0"/>
              <a:t>Error: ((0.01453*ADC count)^2+(2.706038)^2)^.5%</a:t>
            </a:r>
          </a:p>
        </p:txBody>
      </p:sp>
      <p:pic>
        <p:nvPicPr>
          <p:cNvPr id="1026" name="Picture 2"/>
          <p:cNvPicPr>
            <a:picLocks noChangeAspect="1" noChangeArrowheads="1"/>
          </p:cNvPicPr>
          <p:nvPr/>
        </p:nvPicPr>
        <p:blipFill>
          <a:blip r:embed="rId2" cstate="print"/>
          <a:srcRect/>
          <a:stretch>
            <a:fillRect/>
          </a:stretch>
        </p:blipFill>
        <p:spPr bwMode="auto">
          <a:xfrm>
            <a:off x="1295400" y="1295400"/>
            <a:ext cx="6191250" cy="3734371"/>
          </a:xfrm>
          <a:prstGeom prst="rect">
            <a:avLst/>
          </a:prstGeom>
          <a:noFill/>
          <a:ln w="9525">
            <a:noFill/>
            <a:miter lim="800000"/>
            <a:headEnd/>
            <a:tailEnd/>
          </a:ln>
          <a:effectLst/>
        </p:spPr>
      </p:pic>
    </p:spTree>
    <p:extLst>
      <p:ext uri="{BB962C8B-B14F-4D97-AF65-F5344CB8AC3E}">
        <p14:creationId xmlns="" xmlns:p14="http://schemas.microsoft.com/office/powerpoint/2010/main" val="514495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782071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unch.wmv">
            <a:hlinkClick r:id="" action="ppaction://media"/>
          </p:cNvPr>
          <p:cNvPicPr>
            <a:picLocks noRot="1" noChangeAspect="1"/>
          </p:cNvPicPr>
          <p:nvPr>
            <a:videoFile r:link="rId1"/>
          </p:nvPr>
        </p:nvPicPr>
        <p:blipFill>
          <a:blip r:embed="rId3" cstate="print"/>
          <a:stretch>
            <a:fillRect/>
          </a:stretch>
        </p:blipFill>
        <p:spPr>
          <a:xfrm>
            <a:off x="0" y="121920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Goal</a:t>
            </a:r>
            <a:endParaRPr lang="en-US" dirty="0"/>
          </a:p>
        </p:txBody>
      </p:sp>
      <p:sp>
        <p:nvSpPr>
          <p:cNvPr id="3" name="Content Placeholder 2"/>
          <p:cNvSpPr>
            <a:spLocks noGrp="1"/>
          </p:cNvSpPr>
          <p:nvPr>
            <p:ph idx="1"/>
          </p:nvPr>
        </p:nvSpPr>
        <p:spPr/>
        <p:txBody>
          <a:bodyPr/>
          <a:lstStyle/>
          <a:p>
            <a:r>
              <a:rPr lang="en-US" dirty="0"/>
              <a:t>To study the layers of the atmosphere using an instrumented sounding balloon flown in East Texas during May and to analyze the balloon and the environment surrounding the payload in order to study the relationship between the temperature and humidity profiles acquired during flight.</a:t>
            </a:r>
          </a:p>
          <a:p>
            <a:pPr marL="0" indent="0">
              <a:buNone/>
            </a:pPr>
            <a:endParaRPr lang="en-US" dirty="0"/>
          </a:p>
        </p:txBody>
      </p:sp>
    </p:spTree>
    <p:extLst>
      <p:ext uri="{BB962C8B-B14F-4D97-AF65-F5344CB8AC3E}">
        <p14:creationId xmlns="" xmlns:p14="http://schemas.microsoft.com/office/powerpoint/2010/main" val="137117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taway.wmv">
            <a:hlinkClick r:id="" action="ppaction://media"/>
          </p:cNvPr>
          <p:cNvPicPr>
            <a:picLocks noRot="1" noChangeAspect="1"/>
          </p:cNvPicPr>
          <p:nvPr>
            <a:videoFile r:link="rId1"/>
          </p:nvPr>
        </p:nvPicPr>
        <p:blipFill>
          <a:blip r:embed="rId3" cstate="print"/>
          <a:stretch>
            <a:fillRect/>
          </a:stretch>
        </p:blipFill>
        <p:spPr>
          <a:xfrm>
            <a:off x="0" y="114300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loon_screenshots_1.png"/>
          <p:cNvPicPr>
            <a:picLocks noChangeAspect="1"/>
          </p:cNvPicPr>
          <p:nvPr/>
        </p:nvPicPr>
        <p:blipFill>
          <a:blip r:embed="rId2" cstate="print"/>
          <a:stretch>
            <a:fillRect/>
          </a:stretch>
        </p:blipFill>
        <p:spPr>
          <a:xfrm>
            <a:off x="1752600" y="0"/>
            <a:ext cx="6175699"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 xmlns:p14="http://schemas.microsoft.com/office/powerpoint/2010/main" val="3152028415"/>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061592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 xmlns:p14="http://schemas.microsoft.com/office/powerpoint/2010/main" val="13094803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481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2822941404"/>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819400" y="685800"/>
            <a:ext cx="4343400" cy="369332"/>
          </a:xfrm>
          <a:prstGeom prst="rect">
            <a:avLst/>
          </a:prstGeom>
          <a:noFill/>
        </p:spPr>
        <p:txBody>
          <a:bodyPr wrap="square" rtlCol="0">
            <a:spAutoFit/>
          </a:bodyPr>
          <a:lstStyle/>
          <a:p>
            <a:r>
              <a:rPr lang="en-US" dirty="0" smtClean="0"/>
              <a:t>Lapse rate averaged over one kilometer</a:t>
            </a:r>
            <a:endParaRPr lang="en-US" dirty="0"/>
          </a:p>
        </p:txBody>
      </p:sp>
      <p:cxnSp>
        <p:nvCxnSpPr>
          <p:cNvPr id="5" name="Straight Connector 4"/>
          <p:cNvCxnSpPr/>
          <p:nvPr/>
        </p:nvCxnSpPr>
        <p:spPr>
          <a:xfrm>
            <a:off x="1447800" y="5105400"/>
            <a:ext cx="2667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0" y="35814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0" y="32766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95400" y="1219200"/>
            <a:ext cx="2743200" cy="923330"/>
          </a:xfrm>
          <a:prstGeom prst="rect">
            <a:avLst/>
          </a:prstGeom>
          <a:solidFill>
            <a:schemeClr val="bg1"/>
          </a:solidFill>
          <a:ln w="25400">
            <a:solidFill>
              <a:schemeClr val="tx1"/>
            </a:solidFill>
          </a:ln>
        </p:spPr>
        <p:txBody>
          <a:bodyPr wrap="square" rtlCol="0">
            <a:spAutoFit/>
          </a:bodyPr>
          <a:lstStyle/>
          <a:p>
            <a:r>
              <a:rPr lang="en-US" b="1" dirty="0" smtClean="0">
                <a:solidFill>
                  <a:srgbClr val="FF0000"/>
                </a:solidFill>
              </a:rPr>
              <a:t>RED line </a:t>
            </a:r>
            <a:r>
              <a:rPr lang="en-US" dirty="0" smtClean="0"/>
              <a:t>is the expected value from US standard atmosphere</a:t>
            </a:r>
            <a:endParaRPr lang="en-US" dirty="0"/>
          </a:p>
        </p:txBody>
      </p:sp>
      <p:cxnSp>
        <p:nvCxnSpPr>
          <p:cNvPr id="13" name="Straight Arrow Connector 12"/>
          <p:cNvCxnSpPr/>
          <p:nvPr/>
        </p:nvCxnSpPr>
        <p:spPr>
          <a:xfrm rot="16200000" flipH="1">
            <a:off x="3543300" y="2933700"/>
            <a:ext cx="609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0" y="2438400"/>
            <a:ext cx="1981200" cy="646331"/>
          </a:xfrm>
          <a:prstGeom prst="rect">
            <a:avLst/>
          </a:prstGeom>
          <a:solidFill>
            <a:schemeClr val="bg1"/>
          </a:solidFill>
          <a:ln w="25400">
            <a:solidFill>
              <a:schemeClr val="tx1"/>
            </a:solidFill>
          </a:ln>
        </p:spPr>
        <p:txBody>
          <a:bodyPr wrap="square" rtlCol="0">
            <a:spAutoFit/>
          </a:bodyPr>
          <a:lstStyle/>
          <a:p>
            <a:r>
              <a:rPr lang="en-US" dirty="0" smtClean="0"/>
              <a:t>Tropopause begin</a:t>
            </a:r>
          </a:p>
          <a:p>
            <a:r>
              <a:rPr lang="en-US" dirty="0" smtClean="0"/>
              <a:t>13.6 km (44600 ft.)</a:t>
            </a:r>
            <a:endParaRPr lang="en-US" dirty="0"/>
          </a:p>
        </p:txBody>
      </p:sp>
      <p:cxnSp>
        <p:nvCxnSpPr>
          <p:cNvPr id="19" name="Straight Arrow Connector 18"/>
          <p:cNvCxnSpPr/>
          <p:nvPr/>
        </p:nvCxnSpPr>
        <p:spPr>
          <a:xfrm rot="16200000" flipV="1">
            <a:off x="5219700" y="4000500"/>
            <a:ext cx="914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38800" y="4495800"/>
            <a:ext cx="1981200" cy="646331"/>
          </a:xfrm>
          <a:prstGeom prst="rect">
            <a:avLst/>
          </a:prstGeom>
          <a:solidFill>
            <a:schemeClr val="bg1"/>
          </a:solidFill>
          <a:ln w="25400">
            <a:solidFill>
              <a:schemeClr val="tx1"/>
            </a:solidFill>
          </a:ln>
        </p:spPr>
        <p:txBody>
          <a:bodyPr wrap="square" rtlCol="0">
            <a:spAutoFit/>
          </a:bodyPr>
          <a:lstStyle/>
          <a:p>
            <a:r>
              <a:rPr lang="en-US" dirty="0" smtClean="0"/>
              <a:t>Tropopause end</a:t>
            </a:r>
          </a:p>
          <a:p>
            <a:r>
              <a:rPr lang="en-US" dirty="0" smtClean="0"/>
              <a:t>18 km (59000 ft)</a:t>
            </a:r>
            <a:endParaRPr lang="en-US" dirty="0"/>
          </a:p>
        </p:txBody>
      </p:sp>
    </p:spTree>
    <p:extLst>
      <p:ext uri="{BB962C8B-B14F-4D97-AF65-F5344CB8AC3E}">
        <p14:creationId xmlns="" xmlns:p14="http://schemas.microsoft.com/office/powerpoint/2010/main" val="101456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17538231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00627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372271138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2854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162692811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317031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59894384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26988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a:t>
            </a:r>
            <a:endParaRPr lang="en-US" dirty="0"/>
          </a:p>
        </p:txBody>
      </p:sp>
      <p:sp>
        <p:nvSpPr>
          <p:cNvPr id="3" name="Content Placeholder 2"/>
          <p:cNvSpPr>
            <a:spLocks noGrp="1"/>
          </p:cNvSpPr>
          <p:nvPr>
            <p:ph idx="1"/>
          </p:nvPr>
        </p:nvSpPr>
        <p:spPr/>
        <p:txBody>
          <a:bodyPr/>
          <a:lstStyle/>
          <a:p>
            <a:r>
              <a:rPr lang="en-US" dirty="0" smtClean="0"/>
              <a:t>Passed through 3 clouds</a:t>
            </a:r>
          </a:p>
          <a:p>
            <a:pPr lvl="1"/>
            <a:r>
              <a:rPr lang="en-US" dirty="0" smtClean="0"/>
              <a:t>Ascent</a:t>
            </a:r>
          </a:p>
          <a:p>
            <a:pPr lvl="1"/>
            <a:r>
              <a:rPr lang="en-US" dirty="0" smtClean="0"/>
              <a:t>1.02 to 1.14 km (3363 to 3763 feet)</a:t>
            </a:r>
          </a:p>
          <a:p>
            <a:pPr lvl="1"/>
            <a:r>
              <a:rPr lang="en-US" dirty="0" smtClean="0"/>
              <a:t>1.18 to 1.23 km (3863 to 4043 feet)</a:t>
            </a:r>
          </a:p>
          <a:p>
            <a:pPr lvl="1"/>
            <a:endParaRPr lang="en-US" dirty="0" smtClean="0"/>
          </a:p>
          <a:p>
            <a:pPr lvl="1"/>
            <a:r>
              <a:rPr lang="en-US" dirty="0" smtClean="0"/>
              <a:t>Descent</a:t>
            </a:r>
          </a:p>
          <a:p>
            <a:pPr lvl="1"/>
            <a:r>
              <a:rPr lang="en-US" dirty="0" smtClean="0"/>
              <a:t>0.86 to 0.66 km (2837 to 2150 feet)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a:t>The overall objective is to measure and record humidity, pressure, and internal and external temperature on a sounding balloon flight while taking video of the flight.</a:t>
            </a:r>
          </a:p>
        </p:txBody>
      </p:sp>
    </p:spTree>
    <p:extLst>
      <p:ext uri="{BB962C8B-B14F-4D97-AF65-F5344CB8AC3E}">
        <p14:creationId xmlns="" xmlns:p14="http://schemas.microsoft.com/office/powerpoint/2010/main" val="1158446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29292885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4810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Difference?</a:t>
            </a:r>
            <a:endParaRPr lang="en-US" dirty="0"/>
          </a:p>
        </p:txBody>
      </p:sp>
      <p:pic>
        <p:nvPicPr>
          <p:cNvPr id="1027"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228600" y="1447800"/>
            <a:ext cx="5638800" cy="520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5943600" y="1600200"/>
            <a:ext cx="2743200" cy="4525963"/>
          </a:xfrm>
        </p:spPr>
        <p:txBody>
          <a:bodyPr>
            <a:normAutofit fontScale="92500"/>
          </a:bodyPr>
          <a:lstStyle/>
          <a:p>
            <a:r>
              <a:rPr lang="en-US" dirty="0" smtClean="0"/>
              <a:t>10% difference in humidity between ascent and descent</a:t>
            </a:r>
            <a:endParaRPr lang="en-US" dirty="0"/>
          </a:p>
          <a:p>
            <a:r>
              <a:rPr lang="en-US" dirty="0" smtClean="0"/>
              <a:t>20 km mark on ascent and descent</a:t>
            </a:r>
          </a:p>
          <a:p>
            <a:r>
              <a:rPr lang="en-US" dirty="0" smtClean="0"/>
              <a:t>1 km difference</a:t>
            </a:r>
          </a:p>
          <a:p>
            <a:r>
              <a:rPr lang="en-US" dirty="0" smtClean="0"/>
              <a:t>37.5 minute difference</a:t>
            </a:r>
            <a:endParaRPr lang="en-US" dirty="0"/>
          </a:p>
        </p:txBody>
      </p:sp>
    </p:spTree>
    <p:extLst>
      <p:ext uri="{BB962C8B-B14F-4D97-AF65-F5344CB8AC3E}">
        <p14:creationId xmlns="" xmlns:p14="http://schemas.microsoft.com/office/powerpoint/2010/main" val="3212201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201388514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713465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143857192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67945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65433" b="20841"/>
          <a:stretch/>
        </p:blipFill>
        <p:spPr>
          <a:xfrm>
            <a:off x="4032380" y="609600"/>
            <a:ext cx="5111620" cy="685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Science 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7500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Background: Earth’s Atmosphere</a:t>
            </a:r>
            <a:endParaRPr lang="en-US" dirty="0"/>
          </a:p>
        </p:txBody>
      </p:sp>
      <p:sp>
        <p:nvSpPr>
          <p:cNvPr id="3" name="Content Placeholder 2"/>
          <p:cNvSpPr>
            <a:spLocks noGrp="1"/>
          </p:cNvSpPr>
          <p:nvPr>
            <p:ph sz="half" idx="1"/>
          </p:nvPr>
        </p:nvSpPr>
        <p:spPr/>
        <p:txBody>
          <a:bodyPr/>
          <a:lstStyle/>
          <a:p>
            <a:r>
              <a:rPr lang="en-US" dirty="0" smtClean="0"/>
              <a:t> </a:t>
            </a:r>
            <a:endParaRPr lang="en-US" dirty="0"/>
          </a:p>
        </p:txBody>
      </p:sp>
      <p:sp>
        <p:nvSpPr>
          <p:cNvPr id="5" name="Content Placeholder 3"/>
          <p:cNvSpPr txBox="1">
            <a:spLocks/>
          </p:cNvSpPr>
          <p:nvPr/>
        </p:nvSpPr>
        <p:spPr>
          <a:xfrm>
            <a:off x="457200" y="16002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Troposphere</a:t>
            </a:r>
          </a:p>
          <a:p>
            <a:pPr lvl="1"/>
            <a:r>
              <a:rPr lang="en-US" dirty="0" smtClean="0"/>
              <a:t>Clouds</a:t>
            </a:r>
          </a:p>
          <a:p>
            <a:r>
              <a:rPr lang="en-US" dirty="0" smtClean="0"/>
              <a:t>Stratosphere</a:t>
            </a:r>
          </a:p>
          <a:p>
            <a:pPr lvl="1"/>
            <a:r>
              <a:rPr lang="en-US" dirty="0"/>
              <a:t>Less humidity &amp; lower pressure than the Troposphere </a:t>
            </a:r>
          </a:p>
          <a:p>
            <a:pPr lvl="1"/>
            <a:endParaRPr lang="en-US" dirty="0" smtClean="0">
              <a:effectLst>
                <a:outerShdw blurRad="38100" dist="38100" dir="2700000" algn="tl">
                  <a:srgbClr val="000000">
                    <a:alpha val="43137"/>
                  </a:srgbClr>
                </a:outerShdw>
              </a:effectLst>
            </a:endParaRPr>
          </a:p>
        </p:txBody>
      </p:sp>
      <p:sp>
        <p:nvSpPr>
          <p:cNvPr id="7" name="TextBox 6"/>
          <p:cNvSpPr txBox="1"/>
          <p:nvPr/>
        </p:nvSpPr>
        <p:spPr>
          <a:xfrm>
            <a:off x="3886200" y="5543490"/>
            <a:ext cx="4953000" cy="400110"/>
          </a:xfrm>
          <a:prstGeom prst="rect">
            <a:avLst/>
          </a:prstGeom>
          <a:noFill/>
        </p:spPr>
        <p:txBody>
          <a:bodyPr wrap="square" rtlCol="0">
            <a:spAutoFit/>
          </a:bodyPr>
          <a:lstStyle/>
          <a:p>
            <a:r>
              <a:rPr lang="en-US" sz="1000" dirty="0">
                <a:hlinkClick r:id="rId2"/>
              </a:rPr>
              <a:t>http://www.wyckoffschools.org/eisenhower/teachers/chen/atmosphere/earthatmosphere.htm</a:t>
            </a:r>
            <a:endParaRPr lang="en-US" sz="1000" dirty="0"/>
          </a:p>
        </p:txBody>
      </p:sp>
      <p:pic>
        <p:nvPicPr>
          <p:cNvPr id="9"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1752600"/>
            <a:ext cx="4456425"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67719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Model Atmosphere</a:t>
            </a:r>
            <a:r>
              <a:rPr lang="en-US" baseline="30000" dirty="0" smtClean="0"/>
              <a:t>1</a:t>
            </a:r>
            <a:r>
              <a:rPr lang="en-US" dirty="0" smtClean="0"/>
              <a:t> 1976</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A hypothetical vertical distribution of atmospheric temperature, pressure, and </a:t>
            </a:r>
            <a:r>
              <a:rPr lang="en-US" dirty="0" smtClean="0"/>
              <a:t>density”</a:t>
            </a:r>
          </a:p>
          <a:p>
            <a:r>
              <a:rPr lang="en-US" dirty="0"/>
              <a:t>Can calculate properties of the atmosphere</a:t>
            </a:r>
          </a:p>
          <a:p>
            <a:pPr lvl="1"/>
            <a:r>
              <a:rPr lang="en-US" dirty="0"/>
              <a:t>Pressure</a:t>
            </a:r>
          </a:p>
          <a:p>
            <a:pPr lvl="1"/>
            <a:r>
              <a:rPr lang="en-US" dirty="0"/>
              <a:t>Temperature</a:t>
            </a:r>
          </a:p>
          <a:p>
            <a:pPr lvl="1"/>
            <a:r>
              <a:rPr lang="en-US" dirty="0" smtClean="0"/>
              <a:t>Density</a:t>
            </a:r>
            <a:endParaRPr lang="en-US" dirty="0"/>
          </a:p>
        </p:txBody>
      </p:sp>
      <p:sp>
        <p:nvSpPr>
          <p:cNvPr id="4" name="TextBox 3"/>
          <p:cNvSpPr txBox="1"/>
          <p:nvPr/>
        </p:nvSpPr>
        <p:spPr>
          <a:xfrm>
            <a:off x="76200" y="6433066"/>
            <a:ext cx="8610600" cy="338554"/>
          </a:xfrm>
          <a:prstGeom prst="rect">
            <a:avLst/>
          </a:prstGeom>
          <a:noFill/>
        </p:spPr>
        <p:txBody>
          <a:bodyPr wrap="square" rtlCol="0">
            <a:spAutoFit/>
          </a:bodyPr>
          <a:lstStyle/>
          <a:p>
            <a:r>
              <a:rPr lang="en-US" sz="1600" baseline="30000" dirty="0" smtClean="0"/>
              <a:t>1</a:t>
            </a:r>
            <a:r>
              <a:rPr lang="en-US" sz="1600" dirty="0" smtClean="0"/>
              <a:t>U.S</a:t>
            </a:r>
            <a:r>
              <a:rPr lang="en-US" sz="1600" dirty="0"/>
              <a:t>. Standard Atmosphere, 1976, U.S. Government Printing Office, Washington, D.C., 1976.</a:t>
            </a:r>
          </a:p>
        </p:txBody>
      </p:sp>
    </p:spTree>
    <p:extLst>
      <p:ext uri="{BB962C8B-B14F-4D97-AF65-F5344CB8AC3E}">
        <p14:creationId xmlns="" xmlns:p14="http://schemas.microsoft.com/office/powerpoint/2010/main" val="61064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Radius</a:t>
            </a:r>
            <a:endParaRPr lang="en-US" dirty="0"/>
          </a:p>
        </p:txBody>
      </p:sp>
      <p:sp>
        <p:nvSpPr>
          <p:cNvPr id="3" name="Content Placeholder 2"/>
          <p:cNvSpPr>
            <a:spLocks noGrp="1"/>
          </p:cNvSpPr>
          <p:nvPr>
            <p:ph idx="1"/>
          </p:nvPr>
        </p:nvSpPr>
        <p:spPr>
          <a:xfrm>
            <a:off x="76200" y="1600200"/>
            <a:ext cx="3200400" cy="4525963"/>
          </a:xfrm>
        </p:spPr>
        <p:txBody>
          <a:bodyPr>
            <a:normAutofit lnSpcReduction="10000"/>
          </a:bodyPr>
          <a:lstStyle/>
          <a:p>
            <a:r>
              <a:rPr lang="en-US" dirty="0" err="1"/>
              <a:t>Kaymont</a:t>
            </a:r>
            <a:r>
              <a:rPr lang="en-US" dirty="0"/>
              <a:t> </a:t>
            </a:r>
            <a:r>
              <a:rPr lang="en-US" dirty="0" smtClean="0"/>
              <a:t>3000 </a:t>
            </a:r>
            <a:r>
              <a:rPr lang="en-US" dirty="0" err="1"/>
              <a:t>gm</a:t>
            </a:r>
            <a:r>
              <a:rPr lang="en-US" dirty="0"/>
              <a:t> sounding balloon </a:t>
            </a:r>
            <a:endParaRPr lang="en-US" dirty="0" smtClean="0"/>
          </a:p>
          <a:p>
            <a:r>
              <a:rPr lang="en-US" dirty="0" smtClean="0"/>
              <a:t>Ascent </a:t>
            </a:r>
            <a:r>
              <a:rPr lang="en-US" dirty="0"/>
              <a:t>rate should be constant during flight</a:t>
            </a:r>
          </a:p>
          <a:p>
            <a:r>
              <a:rPr lang="en-US" dirty="0"/>
              <a:t>Has not been in previous flights</a:t>
            </a:r>
          </a:p>
          <a:p>
            <a:endParaRPr lang="en-US" dirty="0" smtClean="0"/>
          </a:p>
        </p:txBody>
      </p:sp>
      <p:pic>
        <p:nvPicPr>
          <p:cNvPr id="6" name="Picture 2" descr="ACES16_Flight_Profile"/>
          <p:cNvPicPr>
            <a:picLocks noChangeAspect="1" noChangeArrowheads="1"/>
          </p:cNvPicPr>
          <p:nvPr/>
        </p:nvPicPr>
        <p:blipFill>
          <a:blip r:embed="rId2" cstate="print">
            <a:extLst>
              <a:ext uri="{28A0092B-C50C-407E-A947-70E740481C1C}">
                <a14:useLocalDpi xmlns="" xmlns:a14="http://schemas.microsoft.com/office/drawing/2010/main" val="0"/>
              </a:ext>
            </a:extLst>
          </a:blip>
          <a:srcRect l="1239" t="1604" r="1547" b="2003"/>
          <a:stretch>
            <a:fillRect/>
          </a:stretch>
        </p:blipFill>
        <p:spPr bwMode="auto">
          <a:xfrm>
            <a:off x="3180747" y="2209800"/>
            <a:ext cx="5881221" cy="4495799"/>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t="65433" b="20841"/>
          <a:stretch/>
        </p:blipFill>
        <p:spPr>
          <a:xfrm>
            <a:off x="3733800" y="1371600"/>
            <a:ext cx="5111620" cy="685800"/>
          </a:xfrm>
          <a:prstGeom prst="rect">
            <a:avLst/>
          </a:prstGeom>
        </p:spPr>
      </p:pic>
    </p:spTree>
    <p:extLst>
      <p:ext uri="{BB962C8B-B14F-4D97-AF65-F5344CB8AC3E}">
        <p14:creationId xmlns="" xmlns:p14="http://schemas.microsoft.com/office/powerpoint/2010/main" val="46715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423997" cy="48768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p:nvPr/>
        </p:nvPicPr>
        <p:blipFill rotWithShape="1">
          <a:blip r:embed="rId3" cstate="print"/>
          <a:srcRect l="7211" t="23138" r="52725" b="11345"/>
          <a:stretch/>
        </p:blipFill>
        <p:spPr bwMode="auto">
          <a:xfrm>
            <a:off x="4343400" y="2438400"/>
            <a:ext cx="4800600" cy="4419600"/>
          </a:xfrm>
          <a:prstGeom prst="rect">
            <a:avLst/>
          </a:prstGeom>
          <a:ln w="28575">
            <a:solidFill>
              <a:schemeClr val="tx1"/>
            </a:solidFill>
          </a:ln>
          <a:extLst>
            <a:ext uri="{53640926-AAD7-44D8-BBD7-CCE9431645EC}">
              <a14:shadowObscured xmlns="" xmlns:a14="http://schemas.microsoft.com/office/drawing/2010/main"/>
            </a:ext>
          </a:extLst>
        </p:spPr>
      </p:pic>
      <p:sp>
        <p:nvSpPr>
          <p:cNvPr id="2" name="TextBox 1"/>
          <p:cNvSpPr txBox="1"/>
          <p:nvPr/>
        </p:nvSpPr>
        <p:spPr>
          <a:xfrm>
            <a:off x="6553200" y="2069068"/>
            <a:ext cx="2590800" cy="369332"/>
          </a:xfrm>
          <a:prstGeom prst="rect">
            <a:avLst/>
          </a:prstGeom>
          <a:noFill/>
        </p:spPr>
        <p:txBody>
          <a:bodyPr wrap="square" rtlCol="0">
            <a:spAutoFit/>
          </a:bodyPr>
          <a:lstStyle/>
          <a:p>
            <a:r>
              <a:rPr lang="en-US" dirty="0" smtClean="0"/>
              <a:t>Local Area</a:t>
            </a:r>
            <a:endParaRPr lang="en-US" dirty="0"/>
          </a:p>
        </p:txBody>
      </p:sp>
      <p:sp>
        <p:nvSpPr>
          <p:cNvPr id="4" name="TextBox 3"/>
          <p:cNvSpPr txBox="1"/>
          <p:nvPr/>
        </p:nvSpPr>
        <p:spPr>
          <a:xfrm>
            <a:off x="1447800" y="4910919"/>
            <a:ext cx="2209800" cy="369332"/>
          </a:xfrm>
          <a:prstGeom prst="rect">
            <a:avLst/>
          </a:prstGeom>
          <a:noFill/>
        </p:spPr>
        <p:txBody>
          <a:bodyPr wrap="square" rtlCol="0">
            <a:spAutoFit/>
          </a:bodyPr>
          <a:lstStyle/>
          <a:p>
            <a:r>
              <a:rPr lang="en-US" dirty="0" smtClean="0"/>
              <a:t>Regional Area</a:t>
            </a:r>
            <a:endParaRPr lang="en-US" dirty="0"/>
          </a:p>
        </p:txBody>
      </p:sp>
      <p:sp>
        <p:nvSpPr>
          <p:cNvPr id="5" name="TextBox 4"/>
          <p:cNvSpPr txBox="1"/>
          <p:nvPr/>
        </p:nvSpPr>
        <p:spPr>
          <a:xfrm>
            <a:off x="5483137" y="221159"/>
            <a:ext cx="3737063" cy="769441"/>
          </a:xfrm>
          <a:prstGeom prst="rect">
            <a:avLst/>
          </a:prstGeom>
          <a:noFill/>
        </p:spPr>
        <p:txBody>
          <a:bodyPr wrap="square" rtlCol="0">
            <a:spAutoFit/>
          </a:bodyPr>
          <a:lstStyle/>
          <a:p>
            <a:r>
              <a:rPr lang="en-US" sz="4400" dirty="0" smtClean="0"/>
              <a:t>Our Flight Path</a:t>
            </a:r>
            <a:endParaRPr lang="en-US" sz="4400" dirty="0"/>
          </a:p>
        </p:txBody>
      </p:sp>
      <p:sp>
        <p:nvSpPr>
          <p:cNvPr id="6" name="TextBox 5"/>
          <p:cNvSpPr txBox="1"/>
          <p:nvPr/>
        </p:nvSpPr>
        <p:spPr>
          <a:xfrm>
            <a:off x="1143000" y="5715000"/>
            <a:ext cx="2743200" cy="461665"/>
          </a:xfrm>
          <a:prstGeom prst="rect">
            <a:avLst/>
          </a:prstGeom>
          <a:noFill/>
        </p:spPr>
        <p:txBody>
          <a:bodyPr wrap="square" rtlCol="0">
            <a:spAutoFit/>
          </a:bodyPr>
          <a:lstStyle/>
          <a:p>
            <a:r>
              <a:rPr lang="en-US" sz="2400" dirty="0" smtClean="0"/>
              <a:t>Palestine to Rusk </a:t>
            </a:r>
            <a:endParaRPr lang="en-US" sz="2400" dirty="0"/>
          </a:p>
        </p:txBody>
      </p:sp>
    </p:spTree>
    <p:extLst>
      <p:ext uri="{BB962C8B-B14F-4D97-AF65-F5344CB8AC3E}">
        <p14:creationId xmlns="" xmlns:p14="http://schemas.microsoft.com/office/powerpoint/2010/main" val="325724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1820</TotalTime>
  <Words>650</Words>
  <Application>Microsoft Office PowerPoint</Application>
  <PresentationFormat>On-screen Show (4:3)</PresentationFormat>
  <Paragraphs>154</Paragraphs>
  <Slides>44</Slides>
  <Notes>1</Notes>
  <HiddenSlides>0</HiddenSlides>
  <MMClips>2</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Science Presentation</vt:lpstr>
      <vt:lpstr>Mission Goal</vt:lpstr>
      <vt:lpstr>Objective</vt:lpstr>
      <vt:lpstr>Science background</vt:lpstr>
      <vt:lpstr>Science Background: Earth’s Atmosphere</vt:lpstr>
      <vt:lpstr>US Model Atmosphere1 1976</vt:lpstr>
      <vt:lpstr>Balloon Radius</vt:lpstr>
      <vt:lpstr>Slide 9</vt:lpstr>
      <vt:lpstr>Mechanical design</vt:lpstr>
      <vt:lpstr>Mechanical Drawings - External</vt:lpstr>
      <vt:lpstr>Mechanical Design - Internal</vt:lpstr>
      <vt:lpstr>Mechanical Design - Internal</vt:lpstr>
      <vt:lpstr>Electronics design</vt:lpstr>
      <vt:lpstr>Temperature Sensor Interface</vt:lpstr>
      <vt:lpstr>Pressure Sensor Interface</vt:lpstr>
      <vt:lpstr>Humidity Sensor Interface</vt:lpstr>
      <vt:lpstr>Camera Interface</vt:lpstr>
      <vt:lpstr>Flight Operations: Testing</vt:lpstr>
      <vt:lpstr>Thermal Test</vt:lpstr>
      <vt:lpstr>Vacuum Test</vt:lpstr>
      <vt:lpstr>Shock Test</vt:lpstr>
      <vt:lpstr>Flight Operations: Calibrations</vt:lpstr>
      <vt:lpstr>Temperature Calibration</vt:lpstr>
      <vt:lpstr>Temperature Calibration</vt:lpstr>
      <vt:lpstr>Pressure Calibration</vt:lpstr>
      <vt:lpstr>Humidity Calibration</vt:lpstr>
      <vt:lpstr>Results</vt:lpstr>
      <vt:lpstr>Slide 29</vt:lpstr>
      <vt:lpstr>Slide 30</vt:lpstr>
      <vt:lpstr>Slide 31</vt:lpstr>
      <vt:lpstr>Slide 32</vt:lpstr>
      <vt:lpstr>Slide 33</vt:lpstr>
      <vt:lpstr>Slide 34</vt:lpstr>
      <vt:lpstr>Slide 35</vt:lpstr>
      <vt:lpstr>Slide 36</vt:lpstr>
      <vt:lpstr>Slide 37</vt:lpstr>
      <vt:lpstr>Slide 38</vt:lpstr>
      <vt:lpstr>Clouds</vt:lpstr>
      <vt:lpstr>Slide 40</vt:lpstr>
      <vt:lpstr>Humidity Difference?</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ACES</dc:creator>
  <cp:lastModifiedBy>munka</cp:lastModifiedBy>
  <cp:revision>85</cp:revision>
  <dcterms:created xsi:type="dcterms:W3CDTF">2011-05-23T02:00:15Z</dcterms:created>
  <dcterms:modified xsi:type="dcterms:W3CDTF">2011-05-26T13:46:42Z</dcterms:modified>
</cp:coreProperties>
</file>